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4207" r:id="rId3"/>
    <p:sldId id="4205" r:id="rId4"/>
    <p:sldId id="4211" r:id="rId5"/>
    <p:sldId id="4203" r:id="rId6"/>
    <p:sldId id="4209" r:id="rId7"/>
    <p:sldId id="4197" r:id="rId8"/>
    <p:sldId id="4198" r:id="rId9"/>
    <p:sldId id="4212" r:id="rId10"/>
    <p:sldId id="4218" r:id="rId11"/>
    <p:sldId id="4208" r:id="rId12"/>
    <p:sldId id="4213" r:id="rId13"/>
    <p:sldId id="4214" r:id="rId14"/>
    <p:sldId id="4215" r:id="rId15"/>
    <p:sldId id="4216" r:id="rId16"/>
  </p:sldIdLst>
  <p:sldSz cx="18288000" cy="10287000"/>
  <p:notesSz cx="10018713" cy="6886575"/>
  <p:embeddedFontLst>
    <p:embeddedFont>
      <p:font typeface="Open Sauce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C36FC-1731-CF72-83AF-5DD343090094}" v="1" dt="2023-11-26T22:57:58.110"/>
    <p1510:client id="{536C7CB8-4E5A-4040-8B05-0F8EAA300FFC}" v="13" dt="2023-11-26T22:48:38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vin Hill" userId="S::gavinh@tca.gov.au::987a36c8-c824-47fb-925c-20eb7853a891" providerId="AD" clId="Web-{334C36FC-1731-CF72-83AF-5DD343090094}"/>
    <pc:docChg chg="modSld">
      <pc:chgData name="Gavin Hill" userId="S::gavinh@tca.gov.au::987a36c8-c824-47fb-925c-20eb7853a891" providerId="AD" clId="Web-{334C36FC-1731-CF72-83AF-5DD343090094}" dt="2023-11-26T22:57:58.110" v="0" actId="14100"/>
      <pc:docMkLst>
        <pc:docMk/>
      </pc:docMkLst>
      <pc:sldChg chg="modSp">
        <pc:chgData name="Gavin Hill" userId="S::gavinh@tca.gov.au::987a36c8-c824-47fb-925c-20eb7853a891" providerId="AD" clId="Web-{334C36FC-1731-CF72-83AF-5DD343090094}" dt="2023-11-26T22:57:58.110" v="0" actId="14100"/>
        <pc:sldMkLst>
          <pc:docMk/>
          <pc:sldMk cId="1275717731" sldId="256"/>
        </pc:sldMkLst>
        <pc:picChg chg="mod">
          <ac:chgData name="Gavin Hill" userId="S::gavinh@tca.gov.au::987a36c8-c824-47fb-925c-20eb7853a891" providerId="AD" clId="Web-{334C36FC-1731-CF72-83AF-5DD343090094}" dt="2023-11-26T22:57:58.110" v="0" actId="14100"/>
          <ac:picMkLst>
            <pc:docMk/>
            <pc:sldMk cId="1275717731" sldId="256"/>
            <ac:picMk id="14" creationId="{77D9FFD8-6058-B24C-3B47-065098AB94D9}"/>
          </ac:picMkLst>
        </pc:picChg>
      </pc:sldChg>
    </pc:docChg>
  </pc:docChgLst>
  <pc:docChgLst>
    <pc:chgData name="Gavin Hill" userId="987a36c8-c824-47fb-925c-20eb7853a891" providerId="ADAL" clId="{536C7CB8-4E5A-4040-8B05-0F8EAA300FFC}"/>
    <pc:docChg chg="custSel addSld delSld modSld sldOrd">
      <pc:chgData name="Gavin Hill" userId="987a36c8-c824-47fb-925c-20eb7853a891" providerId="ADAL" clId="{536C7CB8-4E5A-4040-8B05-0F8EAA300FFC}" dt="2023-11-26T22:57:18.840" v="30"/>
      <pc:docMkLst>
        <pc:docMk/>
      </pc:docMkLst>
      <pc:sldChg chg="addSp delSp modSp mod ord">
        <pc:chgData name="Gavin Hill" userId="987a36c8-c824-47fb-925c-20eb7853a891" providerId="ADAL" clId="{536C7CB8-4E5A-4040-8B05-0F8EAA300FFC}" dt="2023-11-26T22:57:18.840" v="30"/>
        <pc:sldMkLst>
          <pc:docMk/>
          <pc:sldMk cId="1253644380" sldId="4208"/>
        </pc:sldMkLst>
        <pc:spChg chg="mod">
          <ac:chgData name="Gavin Hill" userId="987a36c8-c824-47fb-925c-20eb7853a891" providerId="ADAL" clId="{536C7CB8-4E5A-4040-8B05-0F8EAA300FFC}" dt="2023-11-26T22:47:55.993" v="5"/>
          <ac:spMkLst>
            <pc:docMk/>
            <pc:sldMk cId="1253644380" sldId="4208"/>
            <ac:spMk id="11" creationId="{433FF132-365A-4D51-7B2E-0E9A532515D0}"/>
          </ac:spMkLst>
        </pc:spChg>
        <pc:spChg chg="mod">
          <ac:chgData name="Gavin Hill" userId="987a36c8-c824-47fb-925c-20eb7853a891" providerId="ADAL" clId="{536C7CB8-4E5A-4040-8B05-0F8EAA300FFC}" dt="2023-11-26T22:47:55.993" v="5"/>
          <ac:spMkLst>
            <pc:docMk/>
            <pc:sldMk cId="1253644380" sldId="4208"/>
            <ac:spMk id="13" creationId="{9B7081D7-A877-9B84-D148-CDEEEAEA6F1F}"/>
          </ac:spMkLst>
        </pc:spChg>
        <pc:spChg chg="mod">
          <ac:chgData name="Gavin Hill" userId="987a36c8-c824-47fb-925c-20eb7853a891" providerId="ADAL" clId="{536C7CB8-4E5A-4040-8B05-0F8EAA300FFC}" dt="2023-11-26T22:47:55.993" v="5"/>
          <ac:spMkLst>
            <pc:docMk/>
            <pc:sldMk cId="1253644380" sldId="4208"/>
            <ac:spMk id="17" creationId="{A6B10424-3A53-7B03-622E-1CE3E17E473B}"/>
          </ac:spMkLst>
        </pc:spChg>
        <pc:spChg chg="mod">
          <ac:chgData name="Gavin Hill" userId="987a36c8-c824-47fb-925c-20eb7853a891" providerId="ADAL" clId="{536C7CB8-4E5A-4040-8B05-0F8EAA300FFC}" dt="2023-11-26T22:47:55.993" v="5"/>
          <ac:spMkLst>
            <pc:docMk/>
            <pc:sldMk cId="1253644380" sldId="4208"/>
            <ac:spMk id="18" creationId="{D9230B15-FBA9-8501-DA80-A0BC2BC92D9E}"/>
          </ac:spMkLst>
        </pc:spChg>
        <pc:spChg chg="mod">
          <ac:chgData name="Gavin Hill" userId="987a36c8-c824-47fb-925c-20eb7853a891" providerId="ADAL" clId="{536C7CB8-4E5A-4040-8B05-0F8EAA300FFC}" dt="2023-11-26T22:47:55.993" v="5"/>
          <ac:spMkLst>
            <pc:docMk/>
            <pc:sldMk cId="1253644380" sldId="4208"/>
            <ac:spMk id="22" creationId="{4291A87F-08AA-EF10-BE61-0C472A338D23}"/>
          </ac:spMkLst>
        </pc:spChg>
        <pc:spChg chg="mod">
          <ac:chgData name="Gavin Hill" userId="987a36c8-c824-47fb-925c-20eb7853a891" providerId="ADAL" clId="{536C7CB8-4E5A-4040-8B05-0F8EAA300FFC}" dt="2023-11-26T22:47:55.993" v="5"/>
          <ac:spMkLst>
            <pc:docMk/>
            <pc:sldMk cId="1253644380" sldId="4208"/>
            <ac:spMk id="23" creationId="{285BE1D6-89AA-3FD8-0D32-47BE7081ECD0}"/>
          </ac:spMkLst>
        </pc:spChg>
        <pc:spChg chg="mod">
          <ac:chgData name="Gavin Hill" userId="987a36c8-c824-47fb-925c-20eb7853a891" providerId="ADAL" clId="{536C7CB8-4E5A-4040-8B05-0F8EAA300FFC}" dt="2023-11-26T22:47:55.993" v="5"/>
          <ac:spMkLst>
            <pc:docMk/>
            <pc:sldMk cId="1253644380" sldId="4208"/>
            <ac:spMk id="24" creationId="{B662D0D4-8F86-8326-A37F-77FF783CD962}"/>
          </ac:spMkLst>
        </pc:spChg>
        <pc:grpChg chg="add del mod">
          <ac:chgData name="Gavin Hill" userId="987a36c8-c824-47fb-925c-20eb7853a891" providerId="ADAL" clId="{536C7CB8-4E5A-4040-8B05-0F8EAA300FFC}" dt="2023-11-26T22:48:19.538" v="7" actId="478"/>
          <ac:grpSpMkLst>
            <pc:docMk/>
            <pc:sldMk cId="1253644380" sldId="4208"/>
            <ac:grpSpMk id="6" creationId="{67C199FA-72C0-520A-2AA6-DDDB448BD767}"/>
          </ac:grpSpMkLst>
        </pc:grpChg>
        <pc:picChg chg="del">
          <ac:chgData name="Gavin Hill" userId="987a36c8-c824-47fb-925c-20eb7853a891" providerId="ADAL" clId="{536C7CB8-4E5A-4040-8B05-0F8EAA300FFC}" dt="2023-11-26T22:44:29.808" v="0" actId="478"/>
          <ac:picMkLst>
            <pc:docMk/>
            <pc:sldMk cId="1253644380" sldId="4208"/>
            <ac:picMk id="7" creationId="{A566E926-8F71-FF5C-2B08-9348DB7F3BAE}"/>
          </ac:picMkLst>
        </pc:picChg>
        <pc:picChg chg="del">
          <ac:chgData name="Gavin Hill" userId="987a36c8-c824-47fb-925c-20eb7853a891" providerId="ADAL" clId="{536C7CB8-4E5A-4040-8B05-0F8EAA300FFC}" dt="2023-11-26T22:44:31.572" v="1" actId="478"/>
          <ac:picMkLst>
            <pc:docMk/>
            <pc:sldMk cId="1253644380" sldId="4208"/>
            <ac:picMk id="12" creationId="{BFBF737F-6D23-891C-7D47-11AE060DA419}"/>
          </ac:picMkLst>
        </pc:picChg>
        <pc:picChg chg="del">
          <ac:chgData name="Gavin Hill" userId="987a36c8-c824-47fb-925c-20eb7853a891" providerId="ADAL" clId="{536C7CB8-4E5A-4040-8B05-0F8EAA300FFC}" dt="2023-11-26T22:44:34.761" v="2" actId="478"/>
          <ac:picMkLst>
            <pc:docMk/>
            <pc:sldMk cId="1253644380" sldId="4208"/>
            <ac:picMk id="14" creationId="{ED72B1F0-8059-DE72-B421-BAB7430D4449}"/>
          </ac:picMkLst>
        </pc:picChg>
        <pc:picChg chg="del">
          <ac:chgData name="Gavin Hill" userId="987a36c8-c824-47fb-925c-20eb7853a891" providerId="ADAL" clId="{536C7CB8-4E5A-4040-8B05-0F8EAA300FFC}" dt="2023-11-26T22:44:37.243" v="4" actId="478"/>
          <ac:picMkLst>
            <pc:docMk/>
            <pc:sldMk cId="1253644380" sldId="4208"/>
            <ac:picMk id="16" creationId="{E076634E-9635-4C54-DD49-BC490CD21521}"/>
          </ac:picMkLst>
        </pc:picChg>
        <pc:picChg chg="del">
          <ac:chgData name="Gavin Hill" userId="987a36c8-c824-47fb-925c-20eb7853a891" providerId="ADAL" clId="{536C7CB8-4E5A-4040-8B05-0F8EAA300FFC}" dt="2023-11-26T22:44:36.044" v="3" actId="478"/>
          <ac:picMkLst>
            <pc:docMk/>
            <pc:sldMk cId="1253644380" sldId="4208"/>
            <ac:picMk id="19" creationId="{82C68D5C-F35B-9EBE-FFBE-BA6385652D28}"/>
          </ac:picMkLst>
        </pc:picChg>
        <pc:picChg chg="add del mod">
          <ac:chgData name="Gavin Hill" userId="987a36c8-c824-47fb-925c-20eb7853a891" providerId="ADAL" clId="{536C7CB8-4E5A-4040-8B05-0F8EAA300FFC}" dt="2023-11-26T22:56:13.455" v="13" actId="478"/>
          <ac:picMkLst>
            <pc:docMk/>
            <pc:sldMk cId="1253644380" sldId="4208"/>
            <ac:picMk id="27" creationId="{1C0520DA-0936-7C5C-BFF8-9EB69F2B50DC}"/>
          </ac:picMkLst>
        </pc:picChg>
        <pc:picChg chg="add mod">
          <ac:chgData name="Gavin Hill" userId="987a36c8-c824-47fb-925c-20eb7853a891" providerId="ADAL" clId="{536C7CB8-4E5A-4040-8B05-0F8EAA300FFC}" dt="2023-11-26T22:56:39.350" v="17" actId="14100"/>
          <ac:picMkLst>
            <pc:docMk/>
            <pc:sldMk cId="1253644380" sldId="4208"/>
            <ac:picMk id="29" creationId="{1F217AD1-D0BD-0D1F-8876-42BC4A994759}"/>
          </ac:picMkLst>
        </pc:picChg>
        <pc:cxnChg chg="mod">
          <ac:chgData name="Gavin Hill" userId="987a36c8-c824-47fb-925c-20eb7853a891" providerId="ADAL" clId="{536C7CB8-4E5A-4040-8B05-0F8EAA300FFC}" dt="2023-11-26T22:47:55.993" v="5"/>
          <ac:cxnSpMkLst>
            <pc:docMk/>
            <pc:sldMk cId="1253644380" sldId="4208"/>
            <ac:cxnSpMk id="8" creationId="{AE874C53-34CD-B9F1-35F9-DD837DDFAE1F}"/>
          </ac:cxnSpMkLst>
        </pc:cxnChg>
        <pc:cxnChg chg="mod">
          <ac:chgData name="Gavin Hill" userId="987a36c8-c824-47fb-925c-20eb7853a891" providerId="ADAL" clId="{536C7CB8-4E5A-4040-8B05-0F8EAA300FFC}" dt="2023-11-26T22:47:55.993" v="5"/>
          <ac:cxnSpMkLst>
            <pc:docMk/>
            <pc:sldMk cId="1253644380" sldId="4208"/>
            <ac:cxnSpMk id="15" creationId="{C977A4F0-1B76-919F-2B03-E91F50AEAE5D}"/>
          </ac:cxnSpMkLst>
        </pc:cxnChg>
        <pc:cxnChg chg="mod">
          <ac:chgData name="Gavin Hill" userId="987a36c8-c824-47fb-925c-20eb7853a891" providerId="ADAL" clId="{536C7CB8-4E5A-4040-8B05-0F8EAA300FFC}" dt="2023-11-26T22:47:55.993" v="5"/>
          <ac:cxnSpMkLst>
            <pc:docMk/>
            <pc:sldMk cId="1253644380" sldId="4208"/>
            <ac:cxnSpMk id="25" creationId="{B1547401-1E0C-EB66-5874-D66B23A25F4A}"/>
          </ac:cxnSpMkLst>
        </pc:cxnChg>
      </pc:sldChg>
      <pc:sldChg chg="delSp del mod">
        <pc:chgData name="Gavin Hill" userId="987a36c8-c824-47fb-925c-20eb7853a891" providerId="ADAL" clId="{536C7CB8-4E5A-4040-8B05-0F8EAA300FFC}" dt="2023-11-26T22:56:53.144" v="20" actId="2696"/>
        <pc:sldMkLst>
          <pc:docMk/>
          <pc:sldMk cId="3145234397" sldId="4217"/>
        </pc:sldMkLst>
        <pc:picChg chg="del">
          <ac:chgData name="Gavin Hill" userId="987a36c8-c824-47fb-925c-20eb7853a891" providerId="ADAL" clId="{536C7CB8-4E5A-4040-8B05-0F8EAA300FFC}" dt="2023-11-26T22:56:48.996" v="19" actId="478"/>
          <ac:picMkLst>
            <pc:docMk/>
            <pc:sldMk cId="3145234397" sldId="4217"/>
            <ac:picMk id="7" creationId="{A566E926-8F71-FF5C-2B08-9348DB7F3BAE}"/>
          </ac:picMkLst>
        </pc:picChg>
      </pc:sldChg>
      <pc:sldChg chg="delSp modSp add mod">
        <pc:chgData name="Gavin Hill" userId="987a36c8-c824-47fb-925c-20eb7853a891" providerId="ADAL" clId="{536C7CB8-4E5A-4040-8B05-0F8EAA300FFC}" dt="2023-11-26T22:57:16.393" v="28" actId="21"/>
        <pc:sldMkLst>
          <pc:docMk/>
          <pc:sldMk cId="3563191452" sldId="4218"/>
        </pc:sldMkLst>
        <pc:spChg chg="del">
          <ac:chgData name="Gavin Hill" userId="987a36c8-c824-47fb-925c-20eb7853a891" providerId="ADAL" clId="{536C7CB8-4E5A-4040-8B05-0F8EAA300FFC}" dt="2023-11-26T22:57:12.560" v="27" actId="21"/>
          <ac:spMkLst>
            <pc:docMk/>
            <pc:sldMk cId="3563191452" sldId="4218"/>
            <ac:spMk id="3" creationId="{0B10379B-02A5-1629-5D55-AD04030E8FB1}"/>
          </ac:spMkLst>
        </pc:spChg>
        <pc:spChg chg="del mod">
          <ac:chgData name="Gavin Hill" userId="987a36c8-c824-47fb-925c-20eb7853a891" providerId="ADAL" clId="{536C7CB8-4E5A-4040-8B05-0F8EAA300FFC}" dt="2023-11-26T22:57:09.134" v="26" actId="21"/>
          <ac:spMkLst>
            <pc:docMk/>
            <pc:sldMk cId="3563191452" sldId="4218"/>
            <ac:spMk id="5" creationId="{FEA0129A-9D6C-8326-1082-6F1A162CFEA1}"/>
          </ac:spMkLst>
        </pc:spChg>
        <pc:spChg chg="del">
          <ac:chgData name="Gavin Hill" userId="987a36c8-c824-47fb-925c-20eb7853a891" providerId="ADAL" clId="{536C7CB8-4E5A-4040-8B05-0F8EAA300FFC}" dt="2023-11-26T22:56:59.822" v="21" actId="21"/>
          <ac:spMkLst>
            <pc:docMk/>
            <pc:sldMk cId="3563191452" sldId="4218"/>
            <ac:spMk id="20" creationId="{E2EDDDBF-2D2A-9741-093C-C254C1E06B29}"/>
          </ac:spMkLst>
        </pc:spChg>
        <pc:spChg chg="del">
          <ac:chgData name="Gavin Hill" userId="987a36c8-c824-47fb-925c-20eb7853a891" providerId="ADAL" clId="{536C7CB8-4E5A-4040-8B05-0F8EAA300FFC}" dt="2023-11-26T22:57:16.393" v="28" actId="21"/>
          <ac:spMkLst>
            <pc:docMk/>
            <pc:sldMk cId="3563191452" sldId="4218"/>
            <ac:spMk id="21" creationId="{8E08B9CE-B145-E994-CCE4-00BF8FF7304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DD61D4-708E-86E9-E863-EE9FF4C24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3" cy="345525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8BF61-01BB-5B11-576B-6233E0C4A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4953" y="0"/>
            <a:ext cx="4341443" cy="345525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7FAD6CC9-30A9-4211-8439-25737B6C8885}" type="datetimeFigureOut">
              <a:rPr lang="en-AU" smtClean="0"/>
              <a:t>26/11/2023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0E2A-C016-8299-5176-385C9D366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541051"/>
            <a:ext cx="4341443" cy="34552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73EB-7D69-F0B3-42DF-14C9757D0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4953" y="6541051"/>
            <a:ext cx="4341443" cy="34552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CE38DECD-48E5-4866-970A-9F94AA76EE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993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181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CD600-2B8B-4716-BE6A-7DDC71F3E060}" type="datetimeFigureOut">
              <a:rPr lang="en-AU" smtClean="0"/>
              <a:t>26/11/2023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5287" cy="2711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181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95E8C-8CCA-4EC6-824A-9E0A24590C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540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 dirty="0"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 dirty="0"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 dirty="0"/>
            </a:p>
          </p:txBody>
        </p:sp>
      </p:grpSp>
      <p:sp>
        <p:nvSpPr>
          <p:cNvPr id="15" name="Title 6">
            <a:extLst>
              <a:ext uri="{FF2B5EF4-FFF2-40B4-BE49-F238E27FC236}">
                <a16:creationId xmlns:a16="http://schemas.microsoft.com/office/drawing/2014/main" id="{999F7FE1-235E-7934-12A4-F22BA4E1C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3304665"/>
            <a:ext cx="15773400" cy="1120186"/>
          </a:xfrm>
          <a:prstGeom prst="rect">
            <a:avLst/>
          </a:prstGeom>
        </p:spPr>
        <p:txBody>
          <a:bodyPr/>
          <a:lstStyle>
            <a:lvl1pPr algn="l">
              <a:defRPr sz="4800" b="1"/>
            </a:lvl1pPr>
          </a:lstStyle>
          <a:p>
            <a:r>
              <a:rPr lang="en-US" dirty="0"/>
              <a:t>Paper Title</a:t>
            </a:r>
            <a:endParaRPr lang="en-AU" dirty="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4E1BDCB-DEB8-3897-1194-8D429EF012E0}"/>
              </a:ext>
            </a:extLst>
          </p:cNvPr>
          <p:cNvSpPr/>
          <p:nvPr userDrawn="1"/>
        </p:nvSpPr>
        <p:spPr>
          <a:xfrm>
            <a:off x="12581773" y="908446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366E07C-F3A3-8F32-0D03-052D2778B399}"/>
              </a:ext>
            </a:extLst>
          </p:cNvPr>
          <p:cNvSpPr/>
          <p:nvPr userDrawn="1"/>
        </p:nvSpPr>
        <p:spPr>
          <a:xfrm>
            <a:off x="1093613" y="897443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FA060C8-CB59-4A6C-E3D0-21CA218114CC}"/>
              </a:ext>
            </a:extLst>
          </p:cNvPr>
          <p:cNvSpPr txBox="1"/>
          <p:nvPr userDrawn="1"/>
        </p:nvSpPr>
        <p:spPr>
          <a:xfrm>
            <a:off x="5954195" y="9046364"/>
            <a:ext cx="6509437" cy="134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B2AE936-FA78-CA8C-8AE1-3AB7F26F374D}"/>
              </a:ext>
            </a:extLst>
          </p:cNvPr>
          <p:cNvSpPr/>
          <p:nvPr userDrawn="1"/>
        </p:nvSpPr>
        <p:spPr>
          <a:xfrm>
            <a:off x="13104440" y="199752"/>
            <a:ext cx="4929560" cy="1932146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599" t="-14198" r="-23217" b="-14412"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37D3CAB7-8D46-6621-9686-911AAF1AB7E5}"/>
              </a:ext>
            </a:extLst>
          </p:cNvPr>
          <p:cNvSpPr/>
          <p:nvPr userDrawn="1"/>
        </p:nvSpPr>
        <p:spPr>
          <a:xfrm>
            <a:off x="1943200" y="492384"/>
            <a:ext cx="7599645" cy="1738103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6DBE4ABF-5949-BB04-A4A7-6E6D65688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2203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8B5617-8CD5-AFB9-64FA-069BE8359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First Author’s Name</a:t>
            </a:r>
            <a:endParaRPr lang="en-AU" dirty="0"/>
          </a:p>
        </p:txBody>
      </p:sp>
      <p:sp>
        <p:nvSpPr>
          <p:cNvPr id="42" name="Picture Placeholder 34">
            <a:extLst>
              <a:ext uri="{FF2B5EF4-FFF2-40B4-BE49-F238E27FC236}">
                <a16:creationId xmlns:a16="http://schemas.microsoft.com/office/drawing/2014/main" id="{03F2A3D6-9A3B-563C-1BCC-C945CBE8D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0882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8483973-8FC7-1195-B480-6974AAE3D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Second Author’s Name</a:t>
            </a:r>
            <a:endParaRPr lang="en-AU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8D018AD3-4B87-5B1C-DEF7-98BF5FE526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09561" y="5787904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B3B41B62-E9C3-DA34-5F20-9DCF1F6BE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08430" y="7390691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Third Author’s Name</a:t>
            </a:r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350540-7C4D-8F65-971D-317792632497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5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 dirty="0"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 dirty="0"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 dirty="0"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7734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3B9D4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Author/s</a:t>
            </a:r>
          </a:p>
          <a:p>
            <a:pPr lvl="0"/>
            <a:r>
              <a:rPr lang="en-AU" dirty="0"/>
              <a:t>XXX, XXX, XXX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3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9FB6F.7B50BA1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A96A-5200-B26C-995D-433F98A6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339096"/>
            <a:ext cx="15932866" cy="3448807"/>
          </a:xfrm>
        </p:spPr>
        <p:txBody>
          <a:bodyPr/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Two decades of Intelligent Access 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where we’ve been and where we’re going</a:t>
            </a:r>
            <a:br>
              <a:rPr lang="en-US" sz="7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7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5A680-EB0E-0814-22CB-B6D807106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Gavin Hill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83CFB7D-73BE-41E1-C25D-249570D5A155}"/>
              </a:ext>
            </a:extLst>
          </p:cNvPr>
          <p:cNvSpPr txBox="1">
            <a:spLocks/>
          </p:cNvSpPr>
          <p:nvPr/>
        </p:nvSpPr>
        <p:spPr>
          <a:xfrm>
            <a:off x="1045138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 Koniditsiotis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D9FFD8-6058-B24C-3B47-065098AB94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 b="5001"/>
          <a:stretch/>
        </p:blipFill>
        <p:spPr>
          <a:xfrm>
            <a:off x="13788000" y="5832476"/>
            <a:ext cx="1844645" cy="2160000"/>
          </a:xfrm>
          <a:prstGeom prst="rect">
            <a:avLst/>
          </a:prstGeom>
        </p:spPr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542D7EF-CE95-F591-C2E5-15347C1D9B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r="4154" b="-47"/>
          <a:stretch/>
        </p:blipFill>
        <p:spPr>
          <a:xfrm>
            <a:off x="4092575" y="5842000"/>
            <a:ext cx="197961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1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774132" cy="417137"/>
          </a:xfrm>
        </p:spPr>
        <p:txBody>
          <a:bodyPr/>
          <a:lstStyle/>
          <a:p>
            <a:r>
              <a:rPr lang="en-US" dirty="0"/>
              <a:t>Hill and Koniditsiotis, 2023</a:t>
            </a:r>
            <a:endParaRPr lang="en-AU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1C2EC3D-42D8-867A-581C-7A80BFE607DF}"/>
              </a:ext>
            </a:extLst>
          </p:cNvPr>
          <p:cNvSpPr txBox="1">
            <a:spLocks/>
          </p:cNvSpPr>
          <p:nvPr/>
        </p:nvSpPr>
        <p:spPr>
          <a:xfrm>
            <a:off x="1409700" y="700089"/>
            <a:ext cx="12495212" cy="1787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3B9D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is the new gold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(albeit with different extraction techniques)</a:t>
            </a:r>
            <a:endParaRPr lang="en-A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0A81E4-BA18-10CA-F659-41D65C271743}"/>
              </a:ext>
            </a:extLst>
          </p:cNvPr>
          <p:cNvSpPr/>
          <p:nvPr/>
        </p:nvSpPr>
        <p:spPr>
          <a:xfrm>
            <a:off x="6983760" y="3127275"/>
            <a:ext cx="1872208" cy="93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2A9B79-996A-654F-6997-0885EBFC3FAF}"/>
              </a:ext>
            </a:extLst>
          </p:cNvPr>
          <p:cNvSpPr/>
          <p:nvPr/>
        </p:nvSpPr>
        <p:spPr>
          <a:xfrm>
            <a:off x="6983760" y="3127275"/>
            <a:ext cx="1728192" cy="936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F217AD1-D0BD-0D1F-8876-42BC4A99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26" y="2839244"/>
            <a:ext cx="788785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9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774132" cy="417137"/>
          </a:xfrm>
        </p:spPr>
        <p:txBody>
          <a:bodyPr/>
          <a:lstStyle/>
          <a:p>
            <a:r>
              <a:rPr lang="en-US" dirty="0"/>
              <a:t>Hill and Koniditsiotis, 2023</a:t>
            </a:r>
            <a:endParaRPr lang="en-AU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1C2EC3D-42D8-867A-581C-7A80BFE607DF}"/>
              </a:ext>
            </a:extLst>
          </p:cNvPr>
          <p:cNvSpPr txBox="1">
            <a:spLocks/>
          </p:cNvSpPr>
          <p:nvPr/>
        </p:nvSpPr>
        <p:spPr>
          <a:xfrm>
            <a:off x="1409700" y="700089"/>
            <a:ext cx="12495212" cy="1787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3B9D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is the new gold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(albeit with different extraction techniques)</a:t>
            </a:r>
            <a:endParaRPr lang="en-A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0379B-02A5-1629-5D55-AD04030E8FB1}"/>
              </a:ext>
            </a:extLst>
          </p:cNvPr>
          <p:cNvSpPr txBox="1"/>
          <p:nvPr/>
        </p:nvSpPr>
        <p:spPr>
          <a:xfrm>
            <a:off x="13380457" y="312727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GNSS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0129A-9D6C-8326-1082-6F1A162CFEA1}"/>
              </a:ext>
            </a:extLst>
          </p:cNvPr>
          <p:cNvSpPr txBox="1"/>
          <p:nvPr/>
        </p:nvSpPr>
        <p:spPr>
          <a:xfrm>
            <a:off x="2663280" y="312727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Axle Mass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0A81E4-BA18-10CA-F659-41D65C271743}"/>
              </a:ext>
            </a:extLst>
          </p:cNvPr>
          <p:cNvSpPr/>
          <p:nvPr/>
        </p:nvSpPr>
        <p:spPr>
          <a:xfrm>
            <a:off x="6983760" y="3127275"/>
            <a:ext cx="1872208" cy="93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2A9B79-996A-654F-6997-0885EBFC3FAF}"/>
              </a:ext>
            </a:extLst>
          </p:cNvPr>
          <p:cNvSpPr/>
          <p:nvPr/>
        </p:nvSpPr>
        <p:spPr>
          <a:xfrm>
            <a:off x="6983760" y="3127275"/>
            <a:ext cx="1728192" cy="936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EDDDBF-2D2A-9741-093C-C254C1E06B29}"/>
              </a:ext>
            </a:extLst>
          </p:cNvPr>
          <p:cNvSpPr txBox="1"/>
          <p:nvPr/>
        </p:nvSpPr>
        <p:spPr>
          <a:xfrm>
            <a:off x="2644366" y="669806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Engine emissions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08B9CE-B145-E994-CCE4-00BF8FF73048}"/>
              </a:ext>
            </a:extLst>
          </p:cNvPr>
          <p:cNvSpPr txBox="1"/>
          <p:nvPr/>
        </p:nvSpPr>
        <p:spPr>
          <a:xfrm>
            <a:off x="13246526" y="6678236"/>
            <a:ext cx="2397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imaging/video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F217AD1-D0BD-0D1F-8876-42BC4A99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26" y="2839244"/>
            <a:ext cx="788785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4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774132" cy="417137"/>
          </a:xfrm>
        </p:spPr>
        <p:txBody>
          <a:bodyPr/>
          <a:lstStyle/>
          <a:p>
            <a:r>
              <a:rPr lang="en-US" dirty="0"/>
              <a:t>Hill and Koniditsiotis, 2023</a:t>
            </a:r>
            <a:endParaRPr lang="en-AU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1C2EC3D-42D8-867A-581C-7A80BFE607DF}"/>
              </a:ext>
            </a:extLst>
          </p:cNvPr>
          <p:cNvSpPr txBox="1">
            <a:spLocks/>
          </p:cNvSpPr>
          <p:nvPr/>
        </p:nvSpPr>
        <p:spPr>
          <a:xfrm>
            <a:off x="1409700" y="700089"/>
            <a:ext cx="12495212" cy="1787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3B9D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convergence of actors</a:t>
            </a:r>
            <a:endParaRPr lang="en-A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diagram of a company&#10;&#10;Description automatically generated">
            <a:extLst>
              <a:ext uri="{FF2B5EF4-FFF2-40B4-BE49-F238E27FC236}">
                <a16:creationId xmlns:a16="http://schemas.microsoft.com/office/drawing/2014/main" id="{9D8EFDFA-2FC6-47DE-A8A1-BD8DACA54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23" y="2407196"/>
            <a:ext cx="7423354" cy="61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9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774132" cy="417137"/>
          </a:xfrm>
        </p:spPr>
        <p:txBody>
          <a:bodyPr/>
          <a:lstStyle/>
          <a:p>
            <a:r>
              <a:rPr lang="en-US" dirty="0"/>
              <a:t>Hill and Koniditsiotis, 2023</a:t>
            </a:r>
            <a:endParaRPr lang="en-AU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1C2EC3D-42D8-867A-581C-7A80BFE607DF}"/>
              </a:ext>
            </a:extLst>
          </p:cNvPr>
          <p:cNvSpPr txBox="1">
            <a:spLocks/>
          </p:cNvSpPr>
          <p:nvPr/>
        </p:nvSpPr>
        <p:spPr>
          <a:xfrm>
            <a:off x="1409700" y="700089"/>
            <a:ext cx="12495212" cy="1787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3B9D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growing family of actors</a:t>
            </a:r>
            <a:endParaRPr lang="en-A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A7CED-F97E-86DD-7AF9-8E12224B2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91" y="2191172"/>
            <a:ext cx="8159017" cy="6256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26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thoughts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990156" cy="417137"/>
          </a:xfrm>
        </p:spPr>
        <p:txBody>
          <a:bodyPr/>
          <a:lstStyle/>
          <a:p>
            <a:r>
              <a:rPr lang="en-US" dirty="0"/>
              <a:t>Hill and Koniditsiotis, 2023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29C6F-36D3-D2F6-AA84-D91F417D639E}"/>
              </a:ext>
            </a:extLst>
          </p:cNvPr>
          <p:cNvSpPr txBox="1"/>
          <p:nvPr/>
        </p:nvSpPr>
        <p:spPr>
          <a:xfrm>
            <a:off x="1475148" y="2695228"/>
            <a:ext cx="152296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evolution of Intelligent Access will continue to be influenced by a range of political, economic, technical, environmental and legal influences.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Together, these influences will guide the future direction of Intelligent Access into new policy domains and operational deployments.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However, at its core, the structured interaction between different actors to give operational effect to Intelligent Access arrangement will remain a constant.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It’s about people, not technology. </a:t>
            </a:r>
          </a:p>
        </p:txBody>
      </p:sp>
    </p:spTree>
    <p:extLst>
      <p:ext uri="{BB962C8B-B14F-4D97-AF65-F5344CB8AC3E}">
        <p14:creationId xmlns:p14="http://schemas.microsoft.com/office/powerpoint/2010/main" val="268356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990156" cy="417137"/>
          </a:xfrm>
        </p:spPr>
        <p:txBody>
          <a:bodyPr/>
          <a:lstStyle/>
          <a:p>
            <a:r>
              <a:rPr lang="en-US" dirty="0"/>
              <a:t>Hill and Koniditsiotis, 2023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29C6F-36D3-D2F6-AA84-D91F417D639E}"/>
              </a:ext>
            </a:extLst>
          </p:cNvPr>
          <p:cNvSpPr txBox="1"/>
          <p:nvPr/>
        </p:nvSpPr>
        <p:spPr>
          <a:xfrm>
            <a:off x="1529154" y="4543335"/>
            <a:ext cx="15229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5091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Looking back, to look forward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3206180" cy="489145"/>
          </a:xfrm>
        </p:spPr>
        <p:txBody>
          <a:bodyPr/>
          <a:lstStyle/>
          <a:p>
            <a:r>
              <a:rPr lang="en-US" dirty="0"/>
              <a:t>Hill and Koniditsiotis, 2023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29C6F-36D3-D2F6-AA84-D91F417D639E}"/>
              </a:ext>
            </a:extLst>
          </p:cNvPr>
          <p:cNvSpPr txBox="1"/>
          <p:nvPr/>
        </p:nvSpPr>
        <p:spPr>
          <a:xfrm>
            <a:off x="1475148" y="2695228"/>
            <a:ext cx="152296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br>
              <a:rPr lang="en-US" sz="6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can't really know where you're going until you know where you have been.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												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Maya Angelou </a:t>
            </a:r>
            <a:endParaRPr lang="en-US" sz="4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3600" dirty="0">
              <a:latin typeface="-apple-system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AU" sz="3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7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3791356" cy="17875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convergence of influences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two decades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774132" cy="417137"/>
          </a:xfrm>
        </p:spPr>
        <p:txBody>
          <a:bodyPr/>
          <a:lstStyle/>
          <a:p>
            <a:r>
              <a:rPr lang="en-US" dirty="0"/>
              <a:t>Hill and Koniditsiotis, 2023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3DA0B-038C-E955-5DF8-7B8D7C06C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479204"/>
            <a:ext cx="157734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0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digital expression of policy intent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774132" cy="417137"/>
          </a:xfrm>
        </p:spPr>
        <p:txBody>
          <a:bodyPr/>
          <a:lstStyle/>
          <a:p>
            <a:r>
              <a:rPr lang="en-US" dirty="0"/>
              <a:t>Hill and Koniditsiotis, 2023</a:t>
            </a:r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57C0D6-3EEB-E2CE-637C-BCED1AE08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520" y="1903140"/>
            <a:ext cx="8064896" cy="6762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29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art of the possible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846140" cy="489145"/>
          </a:xfrm>
        </p:spPr>
        <p:txBody>
          <a:bodyPr/>
          <a:lstStyle/>
          <a:p>
            <a:r>
              <a:rPr lang="en-US" dirty="0"/>
              <a:t>Hill and Koniditsiotis, 2023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29C6F-36D3-D2F6-AA84-D91F417D639E}"/>
              </a:ext>
            </a:extLst>
          </p:cNvPr>
          <p:cNvSpPr txBox="1"/>
          <p:nvPr/>
        </p:nvSpPr>
        <p:spPr>
          <a:xfrm>
            <a:off x="1475148" y="2695228"/>
            <a:ext cx="83169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“At any one time, some group of adjacent policies along the freedom spectrum fall into a window of political possibility.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Policies outside the window, either higher or lower, are politically unacceptable at the moment.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shift the position or size of the window, you change what is politically possible” (Lehman 2010). </a:t>
            </a:r>
            <a:endParaRPr lang="en-AU" sz="3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undefined">
            <a:extLst>
              <a:ext uri="{FF2B5EF4-FFF2-40B4-BE49-F238E27FC236}">
                <a16:creationId xmlns:a16="http://schemas.microsoft.com/office/drawing/2014/main" id="{D383AF0D-79B4-0F30-1B68-EFC521D16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6328" y="2796067"/>
            <a:ext cx="3872438" cy="5738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68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Shifting the Overton Window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846140" cy="489145"/>
          </a:xfrm>
        </p:spPr>
        <p:txBody>
          <a:bodyPr/>
          <a:lstStyle/>
          <a:p>
            <a:r>
              <a:rPr lang="en-US" dirty="0"/>
              <a:t>Hill and Koniditsiotis, 2023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29C6F-36D3-D2F6-AA84-D91F417D639E}"/>
              </a:ext>
            </a:extLst>
          </p:cNvPr>
          <p:cNvSpPr txBox="1"/>
          <p:nvPr/>
        </p:nvSpPr>
        <p:spPr>
          <a:xfrm>
            <a:off x="1466488" y="2820499"/>
            <a:ext cx="16286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AU" sz="36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xamples of how PESTEL influences have shifted the Overton Window:</a:t>
            </a:r>
            <a:endParaRPr lang="en-AU" sz="3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7B1B0-5E09-A27E-F40B-B9EC69AE9B74}"/>
              </a:ext>
            </a:extLst>
          </p:cNvPr>
          <p:cNvSpPr txBox="1"/>
          <p:nvPr/>
        </p:nvSpPr>
        <p:spPr>
          <a:xfrm>
            <a:off x="1475148" y="4238737"/>
            <a:ext cx="62286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Intelligent Access is all</a:t>
            </a:r>
            <a:b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about </a:t>
            </a:r>
            <a:r>
              <a:rPr lang="en-US" sz="3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enforcement</a:t>
            </a:r>
            <a:endParaRPr lang="en-AU" sz="3400" i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2FF64-B511-CF87-7636-46F4F0D93BF1}"/>
              </a:ext>
            </a:extLst>
          </p:cNvPr>
          <p:cNvSpPr txBox="1"/>
          <p:nvPr/>
        </p:nvSpPr>
        <p:spPr>
          <a:xfrm>
            <a:off x="10152112" y="4284940"/>
            <a:ext cx="62286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Intelligent Access is used for a </a:t>
            </a:r>
            <a:r>
              <a:rPr lang="en-US" sz="3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variety of purposes </a:t>
            </a:r>
            <a:endParaRPr lang="en-AU" sz="3400" i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4C2445-A39D-19EC-AA74-A6E61702A80E}"/>
              </a:ext>
            </a:extLst>
          </p:cNvPr>
          <p:cNvSpPr txBox="1"/>
          <p:nvPr/>
        </p:nvSpPr>
        <p:spPr>
          <a:xfrm>
            <a:off x="1475148" y="5761034"/>
            <a:ext cx="62286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Transport operator systems </a:t>
            </a:r>
            <a:r>
              <a:rPr lang="en-US" sz="3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can’t 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 used</a:t>
            </a:r>
            <a:endParaRPr lang="en-AU" sz="3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A01CD-853E-78AA-D2EF-90B203F05FE1}"/>
              </a:ext>
            </a:extLst>
          </p:cNvPr>
          <p:cNvSpPr txBox="1"/>
          <p:nvPr/>
        </p:nvSpPr>
        <p:spPr>
          <a:xfrm>
            <a:off x="10152112" y="5761034"/>
            <a:ext cx="62286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Transport operator systems </a:t>
            </a:r>
            <a:r>
              <a:rPr lang="en-US" sz="3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be used</a:t>
            </a:r>
            <a:endParaRPr lang="en-AU" sz="3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46C14-C6B7-A7ED-A132-C7F7B27133F6}"/>
              </a:ext>
            </a:extLst>
          </p:cNvPr>
          <p:cNvSpPr txBox="1"/>
          <p:nvPr/>
        </p:nvSpPr>
        <p:spPr>
          <a:xfrm>
            <a:off x="1498326" y="7283331"/>
            <a:ext cx="62286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TCA is a certifier and administrator</a:t>
            </a:r>
            <a:endParaRPr lang="en-AU" sz="3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31573-089D-7CA3-2C2E-F074E8F5CE89}"/>
              </a:ext>
            </a:extLst>
          </p:cNvPr>
          <p:cNvSpPr txBox="1"/>
          <p:nvPr/>
        </p:nvSpPr>
        <p:spPr>
          <a:xfrm>
            <a:off x="10118090" y="7245945"/>
            <a:ext cx="76668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TCA is a certifier, administrator </a:t>
            </a:r>
            <a:br>
              <a:rPr lang="en-US" sz="3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US" sz="34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en-US" sz="3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provider of data-driven services</a:t>
            </a:r>
            <a:endParaRPr lang="en-AU" sz="34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F9F07EA-950D-9E48-A7EA-843C3F18D263}"/>
              </a:ext>
            </a:extLst>
          </p:cNvPr>
          <p:cNvSpPr/>
          <p:nvPr/>
        </p:nvSpPr>
        <p:spPr>
          <a:xfrm>
            <a:off x="8169425" y="4540348"/>
            <a:ext cx="1152128" cy="3312369"/>
          </a:xfrm>
          <a:prstGeom prst="rightArrow">
            <a:avLst>
              <a:gd name="adj1" fmla="val 50000"/>
              <a:gd name="adj2" fmla="val 5147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952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OBM analytics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774132" cy="417137"/>
          </a:xfrm>
        </p:spPr>
        <p:txBody>
          <a:bodyPr/>
          <a:lstStyle/>
          <a:p>
            <a:r>
              <a:rPr lang="en-US" dirty="0"/>
              <a:t>Hill and Koniditsiotis, 2023</a:t>
            </a:r>
            <a:endParaRPr lang="en-AU" dirty="0"/>
          </a:p>
        </p:txBody>
      </p:sp>
      <p:pic>
        <p:nvPicPr>
          <p:cNvPr id="2" name="Picture 1" descr="A screenshot of a map&#10;&#10;Description automatically generated">
            <a:extLst>
              <a:ext uri="{FF2B5EF4-FFF2-40B4-BE49-F238E27FC236}">
                <a16:creationId xmlns:a16="http://schemas.microsoft.com/office/drawing/2014/main" id="{7D0B1918-1596-834E-5777-BFD2ED5F7551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0934" y="2344337"/>
            <a:ext cx="12746131" cy="6191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63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OBM analytics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990156" cy="417137"/>
          </a:xfrm>
        </p:spPr>
        <p:txBody>
          <a:bodyPr/>
          <a:lstStyle/>
          <a:p>
            <a:r>
              <a:rPr lang="en-US" dirty="0"/>
              <a:t>Hill and Koniditsiotis, 2023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310D7-8249-E650-8838-8C86423E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394" y="2394381"/>
            <a:ext cx="12495212" cy="63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2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Shifting the Overton Window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990156" cy="417137"/>
          </a:xfrm>
        </p:spPr>
        <p:txBody>
          <a:bodyPr/>
          <a:lstStyle/>
          <a:p>
            <a:r>
              <a:rPr lang="en-US" dirty="0"/>
              <a:t>Hill and Koniditsiotis, 2023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29C6F-36D3-D2F6-AA84-D91F417D639E}"/>
              </a:ext>
            </a:extLst>
          </p:cNvPr>
          <p:cNvSpPr txBox="1"/>
          <p:nvPr/>
        </p:nvSpPr>
        <p:spPr>
          <a:xfrm>
            <a:off x="1475148" y="2695228"/>
            <a:ext cx="1522969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combination of technological, policy, societal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environmental and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legal influences are rapidly shaping what we mean by Intelligent Access.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Key influences include: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Embedded vehicle technologies </a:t>
            </a:r>
            <a:r>
              <a:rPr lang="en-AU" sz="3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AU" sz="3000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technological</a:t>
            </a:r>
            <a:r>
              <a:rPr lang="en-AU" sz="3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AU" sz="3000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economic)</a:t>
            </a:r>
            <a:endParaRPr lang="en-AU" sz="30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Regulatory developments </a:t>
            </a:r>
            <a:r>
              <a:rPr lang="en-AU" sz="3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involving</a:t>
            </a:r>
            <a:r>
              <a:rPr lang="en-AU" sz="3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3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collection, use and retention of data (</a:t>
            </a:r>
            <a:r>
              <a:rPr lang="en-AU" sz="3000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legal</a:t>
            </a:r>
            <a:r>
              <a:rPr lang="en-AU" sz="3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New types of vehicles </a:t>
            </a:r>
            <a:r>
              <a:rPr lang="en-AU" sz="3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with challenge current regulatory frameworks, such as Low and Zero Emission Heavy Vehicles (LZEHVs), Connected and Automated Vehicles (</a:t>
            </a:r>
            <a:r>
              <a:rPr lang="en-AU" sz="3000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political, social, technological, environmental, legal</a:t>
            </a:r>
            <a:r>
              <a:rPr lang="en-AU" sz="3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Increased demands </a:t>
            </a:r>
            <a:r>
              <a:rPr lang="en-AU" sz="3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for better data, and a wider variety of data, to support evidence-based policy making and data-driven regulation (</a:t>
            </a:r>
            <a:r>
              <a:rPr lang="en-AU" sz="3000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political, economic, social</a:t>
            </a:r>
            <a:r>
              <a:rPr lang="en-AU" sz="3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33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3809</TotalTime>
  <Words>516</Words>
  <Application>Microsoft Office PowerPoint</Application>
  <PresentationFormat>Custom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Two decades of Intelligent Access where we’ve been and where we’re going  </vt:lpstr>
      <vt:lpstr>Looking back, to look forward</vt:lpstr>
      <vt:lpstr>A convergence of influences  over two decades</vt:lpstr>
      <vt:lpstr>The digital expression of policy intent</vt:lpstr>
      <vt:lpstr>The art of the possible</vt:lpstr>
      <vt:lpstr>Shifting the Overton Window</vt:lpstr>
      <vt:lpstr>Smart OBM analytics</vt:lpstr>
      <vt:lpstr>Smart OBM analytics</vt:lpstr>
      <vt:lpstr>Shifting the Overton Window</vt:lpstr>
      <vt:lpstr>PowerPoint Presentation</vt:lpstr>
      <vt:lpstr>PowerPoint Presentation</vt:lpstr>
      <vt:lpstr>PowerPoint Presentation</vt:lpstr>
      <vt:lpstr>PowerPoint Presentation</vt:lpstr>
      <vt:lpstr>Final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Hamid</dc:creator>
  <cp:lastModifiedBy>Gavin Hill</cp:lastModifiedBy>
  <cp:revision>12</cp:revision>
  <cp:lastPrinted>2023-09-24T03:37:41Z</cp:lastPrinted>
  <dcterms:created xsi:type="dcterms:W3CDTF">2023-08-30T05:28:25Z</dcterms:created>
  <dcterms:modified xsi:type="dcterms:W3CDTF">2023-11-26T22:57:58Z</dcterms:modified>
  <dc:identifier>DAFqF3977AU</dc:identifier>
</cp:coreProperties>
</file>