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0" r:id="rId4"/>
    <p:sldId id="261" r:id="rId5"/>
    <p:sldId id="263" r:id="rId6"/>
    <p:sldId id="262" r:id="rId7"/>
    <p:sldId id="265" r:id="rId8"/>
    <p:sldId id="264" r:id="rId9"/>
    <p:sldId id="267" r:id="rId10"/>
    <p:sldId id="268" r:id="rId11"/>
    <p:sldId id="270" r:id="rId12"/>
    <p:sldId id="271" r:id="rId13"/>
    <p:sldId id="273" r:id="rId14"/>
    <p:sldId id="272" r:id="rId15"/>
    <p:sldId id="276" r:id="rId16"/>
  </p:sldIdLst>
  <p:sldSz cx="18288000" cy="10287000"/>
  <p:notesSz cx="6858000" cy="9144000"/>
  <p:embeddedFontLst>
    <p:embeddedFont>
      <p:font typeface="Arial Nova Cond Light" panose="020B030602020202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uce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C9FE4-2E19-4D6F-B57D-3BCF8D8E792D}" v="926" dt="2023-11-03T04:19:42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35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a32\Desktop\UK-GHG-Emissions-1990-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rrbgroup-my.sharepoint.com/personal/daniel_ainalis_ntro_org_au/Documents/2023%20HVTT/Battery-Size-Reduc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5C-45A9-A1C4-74DF39787BA2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5C-45A9-A1C4-74DF39787BA2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5C-45A9-A1C4-74DF39787BA2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5C-45A9-A1C4-74DF39787BA2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5C-45A9-A1C4-74DF39787BA2}"/>
              </c:ext>
            </c:extLst>
          </c:dPt>
          <c:dLbls>
            <c:dLbl>
              <c:idx val="0"/>
              <c:layout>
                <c:manualLayout>
                  <c:x val="-1.3229166666666667E-2"/>
                  <c:y val="0.183909345391903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07152777777777"/>
                      <c:h val="0.152285185185185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5C-45A9-A1C4-74DF39787BA2}"/>
                </c:ext>
              </c:extLst>
            </c:dLbl>
            <c:dLbl>
              <c:idx val="1"/>
              <c:layout>
                <c:manualLayout>
                  <c:x val="1.1024305555555556E-2"/>
                  <c:y val="0.19840353143841516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prstClr val="white">
                      <a:lumMod val="8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162881944444446"/>
                      <c:h val="0.161296527777777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15C-45A9-A1C4-74DF39787BA2}"/>
                </c:ext>
              </c:extLst>
            </c:dLbl>
            <c:dLbl>
              <c:idx val="2"/>
              <c:layout>
                <c:manualLayout>
                  <c:x val="-4.3646693121693121E-2"/>
                  <c:y val="-2.36547195197013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987326388888895E-2"/>
                      <c:h val="0.10267140396210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15C-45A9-A1C4-74DF39787BA2}"/>
                </c:ext>
              </c:extLst>
            </c:dLbl>
            <c:dLbl>
              <c:idx val="3"/>
              <c:layout>
                <c:manualLayout>
                  <c:x val="-0.20505208333333333"/>
                  <c:y val="1.17592592592592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5C-45A9-A1C4-74DF39787BA2}"/>
                </c:ext>
              </c:extLst>
            </c:dLbl>
            <c:dLbl>
              <c:idx val="4"/>
              <c:layout>
                <c:manualLayout>
                  <c:x val="0.33513888888888888"/>
                  <c:y val="6.1736111111111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5C-45A9-A1C4-74DF39787BA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prstClr val="white">
                    <a:lumMod val="8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Data!$R$4:$Y$4</c:f>
              <c:strCache>
                <c:ptCount val="5"/>
                <c:pt idx="0">
                  <c:v>Passenger Cars</c:v>
                </c:pt>
                <c:pt idx="1">
                  <c:v>Light Duty Vehicles</c:v>
                </c:pt>
                <c:pt idx="2">
                  <c:v>Buses</c:v>
                </c:pt>
                <c:pt idx="3">
                  <c:v>HGVs</c:v>
                </c:pt>
                <c:pt idx="4">
                  <c:v>Motorcycles</c:v>
                </c:pt>
              </c:strCache>
            </c:strRef>
          </c:cat>
          <c:val>
            <c:numRef>
              <c:f>Data!$R$33:$Y$33</c:f>
              <c:numCache>
                <c:formatCode>0%</c:formatCode>
                <c:ptCount val="5"/>
                <c:pt idx="0">
                  <c:v>0.60928645451397823</c:v>
                </c:pt>
                <c:pt idx="1">
                  <c:v>0.17012402184548553</c:v>
                </c:pt>
                <c:pt idx="2">
                  <c:v>2.9323840985367541E-2</c:v>
                </c:pt>
                <c:pt idx="3">
                  <c:v>0.18155509533993902</c:v>
                </c:pt>
                <c:pt idx="4">
                  <c:v>4.642965096650741E-3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15C-45A9-A1C4-74DF39787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69755949690858"/>
          <c:y val="9.5484811481864912E-2"/>
          <c:w val="0.83174531638264426"/>
          <c:h val="0.7924150318989851"/>
        </c:manualLayout>
      </c:layout>
      <c:barChart>
        <c:barDir val="col"/>
        <c:grouping val="clustered"/>
        <c:varyColors val="0"/>
        <c:ser>
          <c:idx val="0"/>
          <c:order val="0"/>
          <c:tx>
            <c:v>None</c:v>
          </c:tx>
          <c:spPr>
            <a:solidFill>
              <a:srgbClr val="006BCC"/>
            </a:solidFill>
            <a:ln>
              <a:noFill/>
            </a:ln>
            <a:effectLst/>
          </c:spPr>
          <c:invertIfNegative val="0"/>
          <c:cat>
            <c:strRef>
              <c:f>Sheet1!$G$5:$I$5</c:f>
              <c:strCache>
                <c:ptCount val="3"/>
                <c:pt idx="0">
                  <c:v>ERS Lite</c:v>
                </c:pt>
                <c:pt idx="1">
                  <c:v>ERS Medium</c:v>
                </c:pt>
                <c:pt idx="2">
                  <c:v>ERS Heavy</c:v>
                </c:pt>
              </c:strCache>
            </c:strRef>
          </c:cat>
          <c:val>
            <c:numRef>
              <c:f>Sheet1!$G$6:$I$6</c:f>
              <c:numCache>
                <c:formatCode>0%</c:formatCode>
                <c:ptCount val="3"/>
                <c:pt idx="0">
                  <c:v>0.43</c:v>
                </c:pt>
                <c:pt idx="1">
                  <c:v>0.64</c:v>
                </c:pt>
                <c:pt idx="2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F-42DC-8377-6359D36C3118}"/>
            </c:ext>
          </c:extLst>
        </c:ser>
        <c:ser>
          <c:idx val="1"/>
          <c:order val="1"/>
          <c:tx>
            <c:v>Drop-Off</c:v>
          </c:tx>
          <c:spPr>
            <a:solidFill>
              <a:srgbClr val="00A993"/>
            </a:solidFill>
            <a:ln>
              <a:noFill/>
            </a:ln>
            <a:effectLst/>
          </c:spPr>
          <c:invertIfNegative val="0"/>
          <c:cat>
            <c:strRef>
              <c:f>Sheet1!$G$5:$I$5</c:f>
              <c:strCache>
                <c:ptCount val="3"/>
                <c:pt idx="0">
                  <c:v>ERS Lite</c:v>
                </c:pt>
                <c:pt idx="1">
                  <c:v>ERS Medium</c:v>
                </c:pt>
                <c:pt idx="2">
                  <c:v>ERS Heavy</c:v>
                </c:pt>
              </c:strCache>
            </c:strRef>
          </c:cat>
          <c:val>
            <c:numRef>
              <c:f>Sheet1!$G$7:$I$7</c:f>
              <c:numCache>
                <c:formatCode>0%</c:formatCode>
                <c:ptCount val="3"/>
                <c:pt idx="0">
                  <c:v>0.38</c:v>
                </c:pt>
                <c:pt idx="1">
                  <c:v>0.57999999999999996</c:v>
                </c:pt>
                <c:pt idx="2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DF-42DC-8377-6359D36C3118}"/>
            </c:ext>
          </c:extLst>
        </c:ser>
        <c:ser>
          <c:idx val="2"/>
          <c:order val="2"/>
          <c:tx>
            <c:v>Rest Stops</c:v>
          </c:tx>
          <c:spPr>
            <a:solidFill>
              <a:srgbClr val="0F99B6"/>
            </a:solidFill>
            <a:ln>
              <a:solidFill>
                <a:srgbClr val="0F99B6"/>
              </a:solidFill>
            </a:ln>
            <a:effectLst/>
          </c:spPr>
          <c:invertIfNegative val="0"/>
          <c:cat>
            <c:strRef>
              <c:f>Sheet1!$G$5:$I$5</c:f>
              <c:strCache>
                <c:ptCount val="3"/>
                <c:pt idx="0">
                  <c:v>ERS Lite</c:v>
                </c:pt>
                <c:pt idx="1">
                  <c:v>ERS Medium</c:v>
                </c:pt>
                <c:pt idx="2">
                  <c:v>ERS Heavy</c:v>
                </c:pt>
              </c:strCache>
            </c:strRef>
          </c:cat>
          <c:val>
            <c:numRef>
              <c:f>Sheet1!$G$8:$I$8</c:f>
              <c:numCache>
                <c:formatCode>0%</c:formatCode>
                <c:ptCount val="3"/>
                <c:pt idx="0">
                  <c:v>0.42</c:v>
                </c:pt>
                <c:pt idx="1">
                  <c:v>0.64</c:v>
                </c:pt>
                <c:pt idx="2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DF-42DC-8377-6359D36C3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9970383"/>
        <c:axId val="2047520927"/>
      </c:barChart>
      <c:catAx>
        <c:axId val="20799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7520927"/>
        <c:crosses val="autoZero"/>
        <c:auto val="1"/>
        <c:lblAlgn val="ctr"/>
        <c:lblOffset val="100"/>
        <c:noMultiLvlLbl val="0"/>
      </c:catAx>
      <c:valAx>
        <c:axId val="204752092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2000" dirty="0"/>
                  <a:t>Average battery</a:t>
                </a:r>
                <a:r>
                  <a:rPr lang="en-GB" sz="2000" baseline="0" dirty="0"/>
                  <a:t> size reduction [%]</a:t>
                </a:r>
                <a:endParaRPr lang="en-GB" sz="2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9970383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Sheet2!$E$9:$H$9</c:f>
              <c:strCache>
                <c:ptCount val="4"/>
                <c:pt idx="0">
                  <c:v>Green H2 FCEVs</c:v>
                </c:pt>
                <c:pt idx="1">
                  <c:v>ERS Light (500 kWh)</c:v>
                </c:pt>
                <c:pt idx="2">
                  <c:v>ERS Light (300 kWh)</c:v>
                </c:pt>
                <c:pt idx="3">
                  <c:v>ERS Light (150 kWh)</c:v>
                </c:pt>
              </c:strCache>
            </c:strRef>
          </c:cat>
          <c:val>
            <c:numRef>
              <c:f>Sheet2!$E$10:$H$10</c:f>
              <c:numCache>
                <c:formatCode>General</c:formatCode>
                <c:ptCount val="4"/>
                <c:pt idx="0">
                  <c:v>14.2944</c:v>
                </c:pt>
                <c:pt idx="1">
                  <c:v>19.809000000000001</c:v>
                </c:pt>
                <c:pt idx="2">
                  <c:v>15.4794</c:v>
                </c:pt>
                <c:pt idx="3">
                  <c:v>11.4558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86-4BE4-83C2-95790D8E92AC}"/>
            </c:ext>
          </c:extLst>
        </c:ser>
        <c:ser>
          <c:idx val="1"/>
          <c:order val="1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Sheet2!$E$9:$H$9</c:f>
              <c:strCache>
                <c:ptCount val="4"/>
                <c:pt idx="0">
                  <c:v>Green H2 FCEVs</c:v>
                </c:pt>
                <c:pt idx="1">
                  <c:v>ERS Light (500 kWh)</c:v>
                </c:pt>
                <c:pt idx="2">
                  <c:v>ERS Light (300 kWh)</c:v>
                </c:pt>
                <c:pt idx="3">
                  <c:v>ERS Light (150 kWh)</c:v>
                </c:pt>
              </c:strCache>
            </c:strRef>
          </c:cat>
          <c:val>
            <c:numRef>
              <c:f>Sheet2!$E$11:$H$11</c:f>
              <c:numCache>
                <c:formatCode>General</c:formatCode>
                <c:ptCount val="4"/>
                <c:pt idx="0">
                  <c:v>34.474900000000005</c:v>
                </c:pt>
                <c:pt idx="1">
                  <c:v>5.6310000000000002</c:v>
                </c:pt>
                <c:pt idx="2">
                  <c:v>5.6309999999999985</c:v>
                </c:pt>
                <c:pt idx="3">
                  <c:v>5.6310000000000002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86-4BE4-83C2-95790D8E9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4600432"/>
        <c:axId val="835847120"/>
      </c:barChart>
      <c:catAx>
        <c:axId val="174460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35847120"/>
        <c:crosses val="autoZero"/>
        <c:auto val="1"/>
        <c:lblAlgn val="ctr"/>
        <c:lblOffset val="100"/>
        <c:noMultiLvlLbl val="0"/>
      </c:catAx>
      <c:valAx>
        <c:axId val="835847120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Total Government Cost [£bn]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44600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0.21701</cdr:x>
      <cdr:y>0.89791</cdr:y>
    </cdr:from>
    <cdr:to>
      <cdr:x>0.35846</cdr:x>
      <cdr:y>0.96687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20E395-489B-46E6-1C15-CC11C501A1F9}"/>
            </a:ext>
          </a:extLst>
        </cdr:cNvPr>
        <cdr:cNvSpPr txBox="1"/>
      </cdr:nvSpPr>
      <cdr:spPr>
        <a:xfrm xmlns:a="http://schemas.openxmlformats.org/drawingml/2006/main">
          <a:off x="2375248" y="5209476"/>
          <a:ext cx="1548208" cy="4001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dirty="0">
              <a:latin typeface="Arial" panose="020B0604020202020204" pitchFamily="34" charset="0"/>
              <a:cs typeface="Arial" panose="020B0604020202020204" pitchFamily="34" charset="0"/>
            </a:rPr>
            <a:t>ERS Lite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07/11/2023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8A543-3D5E-440A-B6DB-7191FF92E3BD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77E9F-6F81-45CE-B4BC-F3D5EC4AC4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0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1800"/>
              </a:spcBef>
              <a:buClrTx/>
              <a:defRPr sz="3000" b="0">
                <a:solidFill>
                  <a:schemeClr val="tx1"/>
                </a:solidFill>
              </a:defRPr>
            </a:lvl1pPr>
            <a:lvl2pPr>
              <a:defRPr sz="3000" b="0">
                <a:solidFill>
                  <a:srgbClr val="29486D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3000">
                <a:solidFill>
                  <a:srgbClr val="72AF2F"/>
                </a:solidFill>
              </a:defRPr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8FA6-B638-458F-B024-B3924C2F0726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89A8-281D-4476-BCBC-DE616277C7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7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fi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fi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csrfwhitepape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83499"/>
            <a:ext cx="15932866" cy="1838835"/>
          </a:xfrm>
        </p:spPr>
        <p:txBody>
          <a:bodyPr/>
          <a:lstStyle/>
          <a:p>
            <a:r>
              <a:rPr lang="en-US" sz="6200" dirty="0">
                <a:latin typeface="Arial Nova Cond Light" panose="020B0306020202020204" pitchFamily="34" charset="0"/>
                <a:cs typeface="Arial" panose="020B0604020202020204" pitchFamily="34" charset="0"/>
              </a:rPr>
              <a:t>Decarbonising the UK’s heavy goods vehicles: </a:t>
            </a:r>
            <a:br>
              <a:rPr lang="en-US" sz="6200" dirty="0">
                <a:latin typeface="Arial Nova Cond Light" panose="020B0306020202020204" pitchFamily="34" charset="0"/>
                <a:cs typeface="Arial" panose="020B0604020202020204" pitchFamily="34" charset="0"/>
              </a:rPr>
            </a:br>
            <a:r>
              <a:rPr lang="en-US" sz="6200" dirty="0">
                <a:latin typeface="Arial Nova Cond Light" panose="020B0306020202020204" pitchFamily="34" charset="0"/>
                <a:cs typeface="Arial" panose="020B0604020202020204" pitchFamily="34" charset="0"/>
              </a:rPr>
              <a:t>Lessons from the UK for Australia</a:t>
            </a:r>
            <a:endParaRPr lang="en-AU" sz="6200" dirty="0"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C9BFD67-9F1D-1008-AD86-4448C1A78F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>
            <a:fillRect/>
          </a:stretch>
        </p:blipFill>
        <p:spPr>
          <a:xfrm>
            <a:off x="2735140" y="5072080"/>
            <a:ext cx="1980605" cy="21600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464" y="6872460"/>
            <a:ext cx="2431684" cy="359621"/>
          </a:xfrm>
        </p:spPr>
        <p:txBody>
          <a:bodyPr/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Dr Daniel Ainalis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1" descr="A person in glasses sitting at a desk&#10;&#10;Description automatically generated">
            <a:extLst>
              <a:ext uri="{FF2B5EF4-FFF2-40B4-BE49-F238E27FC236}">
                <a16:creationId xmlns:a16="http://schemas.microsoft.com/office/drawing/2014/main" id="{30B10A64-603F-1C74-991F-93EF842BBD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4118"/>
          <a:stretch>
            <a:fillRect/>
          </a:stretch>
        </p:blipFill>
        <p:spPr>
          <a:xfrm>
            <a:off x="7662127" y="5072080"/>
            <a:ext cx="1980605" cy="21600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67595-7022-4DBF-820E-E6FB76FAB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4328" y="6872460"/>
            <a:ext cx="3024188" cy="35962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Dr Christopher de Saxe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9E674F-2A82-A8F6-0C96-5EB645041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86302" y="6872460"/>
            <a:ext cx="2488769" cy="557213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Prof. David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Cebon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C41662-67CF-D0A6-53BE-6073CB8C6E8A}"/>
              </a:ext>
            </a:extLst>
          </p:cNvPr>
          <p:cNvSpPr txBox="1"/>
          <p:nvPr/>
        </p:nvSpPr>
        <p:spPr>
          <a:xfrm>
            <a:off x="1257300" y="7447756"/>
            <a:ext cx="159328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Sustainability and Materials Performance, National Transport Research Organisation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Centre for Sustainable Road Freight, Department of Engineering, University of Cambridge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Daniel.Ainalis@ntro.org.au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5B8C01-1B64-9CC8-EE10-D04B1063BFEB}"/>
              </a:ext>
            </a:extLst>
          </p:cNvPr>
          <p:cNvSpPr txBox="1">
            <a:spLocks/>
          </p:cNvSpPr>
          <p:nvPr/>
        </p:nvSpPr>
        <p:spPr>
          <a:xfrm>
            <a:off x="9641663" y="6872460"/>
            <a:ext cx="2103156" cy="5572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Prof. John Miles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John Miles">
            <a:extLst>
              <a:ext uri="{FF2B5EF4-FFF2-40B4-BE49-F238E27FC236}">
                <a16:creationId xmlns:a16="http://schemas.microsoft.com/office/drawing/2014/main" id="{EB0CA6D9-C7CE-33F6-42FA-6ADFD31B20C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00" y="5072080"/>
            <a:ext cx="1980000" cy="2160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Picture Placeholder 13" descr="A person in a suit and tie&#10;&#10;Description automatically generated">
            <a:extLst>
              <a:ext uri="{FF2B5EF4-FFF2-40B4-BE49-F238E27FC236}">
                <a16:creationId xmlns:a16="http://schemas.microsoft.com/office/drawing/2014/main" id="{776C1BBC-A312-A30F-E7D1-C01CC1C7CF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2737"/>
          <a:stretch>
            <a:fillRect/>
          </a:stretch>
        </p:blipFill>
        <p:spPr>
          <a:xfrm>
            <a:off x="16090276" y="5071492"/>
            <a:ext cx="1979612" cy="21605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AU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UK electric road system feasibility study: Trade-offs in static and dynamic charging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6CA7D7-6120-F626-5292-4D2A6DD3D8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5312871"/>
              </p:ext>
            </p:extLst>
          </p:nvPr>
        </p:nvGraphicFramePr>
        <p:xfrm>
          <a:off x="3671392" y="2767236"/>
          <a:ext cx="10945216" cy="5801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45F3D845-0E25-860C-7752-6D0A8C570FF1}"/>
              </a:ext>
            </a:extLst>
          </p:cNvPr>
          <p:cNvGrpSpPr/>
          <p:nvPr/>
        </p:nvGrpSpPr>
        <p:grpSpPr>
          <a:xfrm>
            <a:off x="5461456" y="2872497"/>
            <a:ext cx="7066848" cy="2957649"/>
            <a:chOff x="5461456" y="2872497"/>
            <a:chExt cx="7066848" cy="29576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B5B855-6211-B46E-A8D4-4D7B9D7FC550}"/>
                </a:ext>
              </a:extLst>
            </p:cNvPr>
            <p:cNvSpPr txBox="1"/>
            <p:nvPr/>
          </p:nvSpPr>
          <p:spPr>
            <a:xfrm>
              <a:off x="5461456" y="2872497"/>
              <a:ext cx="2398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sz="2000" b="1" dirty="0">
                  <a:solidFill>
                    <a:srgbClr val="006B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static charging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E238BC7-1594-CB0A-A527-FF82533A92B8}"/>
                </a:ext>
              </a:extLst>
            </p:cNvPr>
            <p:cNvCxnSpPr>
              <a:cxnSpLocks/>
            </p:cNvCxnSpPr>
            <p:nvPr/>
          </p:nvCxnSpPr>
          <p:spPr>
            <a:xfrm>
              <a:off x="6136617" y="5158010"/>
              <a:ext cx="0" cy="672136"/>
            </a:xfrm>
            <a:prstGeom prst="straightConnector1">
              <a:avLst/>
            </a:prstGeom>
            <a:ln w="76200">
              <a:solidFill>
                <a:srgbClr val="006B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DB96FED-3370-F748-20FE-F39C7903AE58}"/>
                </a:ext>
              </a:extLst>
            </p:cNvPr>
            <p:cNvCxnSpPr>
              <a:cxnSpLocks/>
            </p:cNvCxnSpPr>
            <p:nvPr/>
          </p:nvCxnSpPr>
          <p:spPr>
            <a:xfrm>
              <a:off x="9172778" y="4169580"/>
              <a:ext cx="0" cy="672136"/>
            </a:xfrm>
            <a:prstGeom prst="straightConnector1">
              <a:avLst/>
            </a:prstGeom>
            <a:ln w="76200">
              <a:solidFill>
                <a:srgbClr val="006B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41B4AA9-1594-D55D-8F85-CDC13955757E}"/>
                </a:ext>
              </a:extLst>
            </p:cNvPr>
            <p:cNvCxnSpPr>
              <a:cxnSpLocks/>
            </p:cNvCxnSpPr>
            <p:nvPr/>
          </p:nvCxnSpPr>
          <p:spPr>
            <a:xfrm>
              <a:off x="12203119" y="3563554"/>
              <a:ext cx="0" cy="672136"/>
            </a:xfrm>
            <a:prstGeom prst="straightConnector1">
              <a:avLst/>
            </a:prstGeom>
            <a:ln w="76200">
              <a:solidFill>
                <a:srgbClr val="006B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F5218F-5449-72DF-4417-E24129A195CC}"/>
                </a:ext>
              </a:extLst>
            </p:cNvPr>
            <p:cNvSpPr txBox="1"/>
            <p:nvPr/>
          </p:nvSpPr>
          <p:spPr>
            <a:xfrm>
              <a:off x="5831632" y="4737764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6B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E5CAD8-F1B6-70FB-0A0E-E7E2118D5103}"/>
                </a:ext>
              </a:extLst>
            </p:cNvPr>
            <p:cNvSpPr txBox="1"/>
            <p:nvPr/>
          </p:nvSpPr>
          <p:spPr>
            <a:xfrm>
              <a:off x="11880304" y="3224184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6B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FF33DD-CC74-DDDA-4939-CD71847143C6}"/>
                </a:ext>
              </a:extLst>
            </p:cNvPr>
            <p:cNvSpPr txBox="1"/>
            <p:nvPr/>
          </p:nvSpPr>
          <p:spPr>
            <a:xfrm>
              <a:off x="8892040" y="3800248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6B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64%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6984F5-48A1-1032-0C5E-869BC6A5EB9C}"/>
              </a:ext>
            </a:extLst>
          </p:cNvPr>
          <p:cNvGrpSpPr/>
          <p:nvPr/>
        </p:nvGrpSpPr>
        <p:grpSpPr>
          <a:xfrm>
            <a:off x="6515777" y="2872497"/>
            <a:ext cx="6731477" cy="3198467"/>
            <a:chOff x="6515777" y="2872497"/>
            <a:chExt cx="6731477" cy="319846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E60C253-6F7F-29EE-A58B-20F54792F7EC}"/>
                </a:ext>
              </a:extLst>
            </p:cNvPr>
            <p:cNvCxnSpPr>
              <a:cxnSpLocks/>
            </p:cNvCxnSpPr>
            <p:nvPr/>
          </p:nvCxnSpPr>
          <p:spPr>
            <a:xfrm>
              <a:off x="6817822" y="5398828"/>
              <a:ext cx="0" cy="672136"/>
            </a:xfrm>
            <a:prstGeom prst="straightConnector1">
              <a:avLst/>
            </a:prstGeom>
            <a:ln w="76200">
              <a:solidFill>
                <a:srgbClr val="00A9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38B720-BBB0-3E6B-A02A-97A03C6F08EB}"/>
                </a:ext>
              </a:extLst>
            </p:cNvPr>
            <p:cNvCxnSpPr>
              <a:cxnSpLocks/>
            </p:cNvCxnSpPr>
            <p:nvPr/>
          </p:nvCxnSpPr>
          <p:spPr>
            <a:xfrm>
              <a:off x="9847261" y="4505648"/>
              <a:ext cx="0" cy="672136"/>
            </a:xfrm>
            <a:prstGeom prst="straightConnector1">
              <a:avLst/>
            </a:prstGeom>
            <a:ln w="76200">
              <a:solidFill>
                <a:srgbClr val="00A9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770C60-B645-F682-1049-F8E6AD776E2F}"/>
                </a:ext>
              </a:extLst>
            </p:cNvPr>
            <p:cNvCxnSpPr>
              <a:cxnSpLocks/>
            </p:cNvCxnSpPr>
            <p:nvPr/>
          </p:nvCxnSpPr>
          <p:spPr>
            <a:xfrm>
              <a:off x="12884324" y="3880572"/>
              <a:ext cx="0" cy="672136"/>
            </a:xfrm>
            <a:prstGeom prst="straightConnector1">
              <a:avLst/>
            </a:prstGeom>
            <a:ln w="76200">
              <a:solidFill>
                <a:srgbClr val="00A9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2334A2-5EFD-DDA5-92DD-0F2E5847D481}"/>
                </a:ext>
              </a:extLst>
            </p:cNvPr>
            <p:cNvSpPr txBox="1"/>
            <p:nvPr/>
          </p:nvSpPr>
          <p:spPr>
            <a:xfrm>
              <a:off x="8489585" y="2872497"/>
              <a:ext cx="24482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sz="2000" b="1" dirty="0">
                  <a:solidFill>
                    <a:srgbClr val="00A9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Drop-off charging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5B961E-26F7-0CF7-7E02-79F270EEF368}"/>
                </a:ext>
              </a:extLst>
            </p:cNvPr>
            <p:cNvSpPr txBox="1"/>
            <p:nvPr/>
          </p:nvSpPr>
          <p:spPr>
            <a:xfrm>
              <a:off x="6515777" y="5005702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A9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130299-F2DB-DEAE-BC14-8DE23815B58C}"/>
                </a:ext>
              </a:extLst>
            </p:cNvPr>
            <p:cNvSpPr txBox="1"/>
            <p:nvPr/>
          </p:nvSpPr>
          <p:spPr>
            <a:xfrm>
              <a:off x="12599254" y="3492098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A9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5D91E6-B257-B617-6C4B-4EB2D3E3A1DE}"/>
                </a:ext>
              </a:extLst>
            </p:cNvPr>
            <p:cNvSpPr txBox="1"/>
            <p:nvPr/>
          </p:nvSpPr>
          <p:spPr>
            <a:xfrm>
              <a:off x="9566453" y="4117174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A9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58%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F8F62E-A502-D32F-F624-2CD32B88B1D9}"/>
              </a:ext>
            </a:extLst>
          </p:cNvPr>
          <p:cNvGrpSpPr/>
          <p:nvPr/>
        </p:nvGrpSpPr>
        <p:grpSpPr>
          <a:xfrm>
            <a:off x="7199784" y="2872497"/>
            <a:ext cx="7079156" cy="3074642"/>
            <a:chOff x="7199784" y="2872497"/>
            <a:chExt cx="7079156" cy="307464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86B2A4-D8EA-FDE9-243E-0A59B876517E}"/>
                </a:ext>
              </a:extLst>
            </p:cNvPr>
            <p:cNvCxnSpPr>
              <a:cxnSpLocks/>
            </p:cNvCxnSpPr>
            <p:nvPr/>
          </p:nvCxnSpPr>
          <p:spPr>
            <a:xfrm>
              <a:off x="7501830" y="5275003"/>
              <a:ext cx="0" cy="672136"/>
            </a:xfrm>
            <a:prstGeom prst="straightConnector1">
              <a:avLst/>
            </a:prstGeom>
            <a:ln w="76200">
              <a:solidFill>
                <a:srgbClr val="0F99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66D552-3061-86EC-E0DF-3028673E9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556667" y="4169580"/>
              <a:ext cx="0" cy="672136"/>
            </a:xfrm>
            <a:prstGeom prst="straightConnector1">
              <a:avLst/>
            </a:prstGeom>
            <a:ln w="76200">
              <a:solidFill>
                <a:srgbClr val="0F99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1B716C-EEDC-8641-5AA0-681B418B3C29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282" y="3736464"/>
              <a:ext cx="0" cy="672136"/>
            </a:xfrm>
            <a:prstGeom prst="straightConnector1">
              <a:avLst/>
            </a:prstGeom>
            <a:ln w="76200">
              <a:solidFill>
                <a:srgbClr val="0F99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C0D1BE-B9D0-B9F4-554E-AD3BADCADEBD}"/>
                </a:ext>
              </a:extLst>
            </p:cNvPr>
            <p:cNvSpPr txBox="1"/>
            <p:nvPr/>
          </p:nvSpPr>
          <p:spPr>
            <a:xfrm>
              <a:off x="11567567" y="2872497"/>
              <a:ext cx="27113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sz="2000" b="1" dirty="0">
                  <a:solidFill>
                    <a:srgbClr val="0F99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 stop charging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D633DD-512E-920A-4017-E2347E2A9F33}"/>
                </a:ext>
              </a:extLst>
            </p:cNvPr>
            <p:cNvSpPr txBox="1"/>
            <p:nvPr/>
          </p:nvSpPr>
          <p:spPr>
            <a:xfrm>
              <a:off x="7199784" y="4737764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F99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0BB0D5-8299-6D9E-557A-C1CCAAF28468}"/>
                </a:ext>
              </a:extLst>
            </p:cNvPr>
            <p:cNvSpPr txBox="1"/>
            <p:nvPr/>
          </p:nvSpPr>
          <p:spPr>
            <a:xfrm>
              <a:off x="13248456" y="3309909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F99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0813FB-8C68-FE02-A399-8C546BFA5005}"/>
                </a:ext>
              </a:extLst>
            </p:cNvPr>
            <p:cNvSpPr txBox="1"/>
            <p:nvPr/>
          </p:nvSpPr>
          <p:spPr>
            <a:xfrm>
              <a:off x="10260192" y="3800248"/>
              <a:ext cx="648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F99B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2495212" cy="1787500"/>
          </a:xfrm>
        </p:spPr>
        <p:txBody>
          <a:bodyPr/>
          <a:lstStyle/>
          <a:p>
            <a:r>
              <a:rPr lang="en-AU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UK electric road system feasibility study: National economic modelling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935DF5C-DC25-8C29-AE61-F2AFD227B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002951"/>
              </p:ext>
            </p:extLst>
          </p:nvPr>
        </p:nvGraphicFramePr>
        <p:xfrm>
          <a:off x="1257300" y="2796684"/>
          <a:ext cx="10944000" cy="58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5CEECFC-4FBF-CEA8-7A73-1AE98A5F7EBD}"/>
              </a:ext>
            </a:extLst>
          </p:cNvPr>
          <p:cNvSpPr/>
          <p:nvPr/>
        </p:nvSpPr>
        <p:spPr>
          <a:xfrm>
            <a:off x="12888416" y="3199284"/>
            <a:ext cx="4824536" cy="1224136"/>
          </a:xfrm>
          <a:prstGeom prst="wedgeRoundRectCallout">
            <a:avLst>
              <a:gd name="adj1" fmla="val -65177"/>
              <a:gd name="adj2" fmla="val -555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ERS construction costs, ERS utilisation, average fleet battery size, and electricity price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BAB11CC-8B4B-6ACC-916A-7508A8555B55}"/>
              </a:ext>
            </a:extLst>
          </p:cNvPr>
          <p:cNvSpPr/>
          <p:nvPr/>
        </p:nvSpPr>
        <p:spPr>
          <a:xfrm>
            <a:off x="12888416" y="5698284"/>
            <a:ext cx="4824536" cy="1512168"/>
          </a:xfrm>
          <a:prstGeom prst="wedgeRoundRectCallout">
            <a:avLst>
              <a:gd name="adj1" fmla="val -64574"/>
              <a:gd name="adj2" fmla="val 3676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Wholesale electricity price and technology for green H2 production and transport</a:t>
            </a:r>
          </a:p>
        </p:txBody>
      </p:sp>
    </p:spTree>
    <p:extLst>
      <p:ext uri="{BB962C8B-B14F-4D97-AF65-F5344CB8AC3E}">
        <p14:creationId xmlns:p14="http://schemas.microsoft.com/office/powerpoint/2010/main" val="20356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2592287"/>
          </a:xfrm>
        </p:spPr>
        <p:txBody>
          <a:bodyPr/>
          <a:lstStyle/>
          <a:p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Can we take the UK approach and apply it in Australia?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Differences to UK: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Geography (range and operational requirements).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onger and heavier vehicle combinations.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Performance-based standards.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Emissions standards (lack of).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What can Australia learn from the UK?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oad train - Wikipedia">
            <a:extLst>
              <a:ext uri="{FF2B5EF4-FFF2-40B4-BE49-F238E27FC236}">
                <a16:creationId xmlns:a16="http://schemas.microsoft.com/office/drawing/2014/main" id="{F0B323A6-2C08-486C-008C-57CDA868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120" y="4855868"/>
            <a:ext cx="6660029" cy="3600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8896DE-EACC-BC9D-60F6-6478FF04D173}"/>
              </a:ext>
            </a:extLst>
          </p:cNvPr>
          <p:cNvSpPr txBox="1"/>
          <p:nvPr/>
        </p:nvSpPr>
        <p:spPr>
          <a:xfrm>
            <a:off x="10207150" y="8178869"/>
            <a:ext cx="6662564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Norman Patrick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Trickey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Blake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2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6F3C09-94FF-8021-A5D1-4C083E6B150F}"/>
              </a:ext>
            </a:extLst>
          </p:cNvPr>
          <p:cNvSpPr txBox="1"/>
          <p:nvPr/>
        </p:nvSpPr>
        <p:spPr>
          <a:xfrm>
            <a:off x="790933" y="4931384"/>
            <a:ext cx="7525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3B9D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emission road freight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What can Australia learn from the UK?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96E3E6A-811D-CAD5-98BD-9CA0B1A348C0}"/>
              </a:ext>
            </a:extLst>
          </p:cNvPr>
          <p:cNvSpPr/>
          <p:nvPr/>
        </p:nvSpPr>
        <p:spPr>
          <a:xfrm>
            <a:off x="8784899" y="2752404"/>
            <a:ext cx="1296144" cy="5127400"/>
          </a:xfrm>
          <a:prstGeom prst="leftBrace">
            <a:avLst/>
          </a:prstGeom>
          <a:ln w="57150">
            <a:solidFill>
              <a:srgbClr val="3B9D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C5AA6A-0D9B-662D-EF79-70AE967156ED}"/>
              </a:ext>
            </a:extLst>
          </p:cNvPr>
          <p:cNvGrpSpPr/>
          <p:nvPr/>
        </p:nvGrpSpPr>
        <p:grpSpPr>
          <a:xfrm>
            <a:off x="10297067" y="2752404"/>
            <a:ext cx="7209737" cy="5127400"/>
            <a:chOff x="10297067" y="2752404"/>
            <a:chExt cx="7209737" cy="51274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379919-1CE8-81FD-4296-715744525266}"/>
                </a:ext>
              </a:extLst>
            </p:cNvPr>
            <p:cNvSpPr txBox="1"/>
            <p:nvPr/>
          </p:nvSpPr>
          <p:spPr>
            <a:xfrm>
              <a:off x="10297067" y="5975330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Industry associations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E79BCA-3F85-1CA7-C906-78A700500752}"/>
                </a:ext>
              </a:extLst>
            </p:cNvPr>
            <p:cNvSpPr txBox="1"/>
            <p:nvPr/>
          </p:nvSpPr>
          <p:spPr>
            <a:xfrm>
              <a:off x="10297067" y="5054494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Government and regulators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6B468A-22DE-77F1-5886-6504A3C77928}"/>
                </a:ext>
              </a:extLst>
            </p:cNvPr>
            <p:cNvSpPr txBox="1"/>
            <p:nvPr/>
          </p:nvSpPr>
          <p:spPr>
            <a:xfrm>
              <a:off x="10297067" y="6435748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 and academic organisations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26A693-8C75-6A16-8105-EABCB9B79530}"/>
                </a:ext>
              </a:extLst>
            </p:cNvPr>
            <p:cNvSpPr txBox="1"/>
            <p:nvPr/>
          </p:nvSpPr>
          <p:spPr>
            <a:xfrm>
              <a:off x="10297067" y="3673240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Freight buyers and shippers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68E57F-32EB-71CF-D368-371EA3F104D1}"/>
                </a:ext>
              </a:extLst>
            </p:cNvPr>
            <p:cNvSpPr txBox="1"/>
            <p:nvPr/>
          </p:nvSpPr>
          <p:spPr>
            <a:xfrm>
              <a:off x="10297067" y="4133658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Freight companies (operators)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B58A34-DD26-5EBA-04F4-1CFB9CFA9F54}"/>
                </a:ext>
              </a:extLst>
            </p:cNvPr>
            <p:cNvSpPr txBox="1"/>
            <p:nvPr/>
          </p:nvSpPr>
          <p:spPr>
            <a:xfrm>
              <a:off x="10297067" y="7356584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Vehicles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4358AE-210E-49B3-7AA9-B1D49805DC5A}"/>
                </a:ext>
              </a:extLst>
            </p:cNvPr>
            <p:cNvSpPr txBox="1"/>
            <p:nvPr/>
          </p:nvSpPr>
          <p:spPr>
            <a:xfrm>
              <a:off x="10297067" y="5514912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09518A-E462-C7D6-DBF9-57003B184344}"/>
                </a:ext>
              </a:extLst>
            </p:cNvPr>
            <p:cNvSpPr txBox="1"/>
            <p:nvPr/>
          </p:nvSpPr>
          <p:spPr>
            <a:xfrm>
              <a:off x="10297067" y="2752404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Digital and data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2823E6-67BB-C045-8A06-F0250D9506A1}"/>
                </a:ext>
              </a:extLst>
            </p:cNvPr>
            <p:cNvSpPr txBox="1"/>
            <p:nvPr/>
          </p:nvSpPr>
          <p:spPr>
            <a:xfrm>
              <a:off x="10297067" y="3212822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Energy, grid operators, utilities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A66C87-9033-B339-DCED-50EFCBDD9820}"/>
                </a:ext>
              </a:extLst>
            </p:cNvPr>
            <p:cNvSpPr txBox="1"/>
            <p:nvPr/>
          </p:nvSpPr>
          <p:spPr>
            <a:xfrm>
              <a:off x="10297067" y="4594076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Funders and financing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02E261-AC95-3D91-6B01-4FFBFBCCD04D}"/>
                </a:ext>
              </a:extLst>
            </p:cNvPr>
            <p:cNvSpPr txBox="1"/>
            <p:nvPr/>
          </p:nvSpPr>
          <p:spPr>
            <a:xfrm>
              <a:off x="10306804" y="6896166"/>
              <a:ext cx="720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Site owners and developers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D2DDF1-8B2A-9061-7482-BE7EDBA3574C}"/>
              </a:ext>
            </a:extLst>
          </p:cNvPr>
          <p:cNvGrpSpPr/>
          <p:nvPr/>
        </p:nvGrpSpPr>
        <p:grpSpPr>
          <a:xfrm>
            <a:off x="1265813" y="5935588"/>
            <a:ext cx="6726059" cy="2651900"/>
            <a:chOff x="1265813" y="5935588"/>
            <a:chExt cx="6726059" cy="2651900"/>
          </a:xfrm>
        </p:grpSpPr>
        <p:sp>
          <p:nvSpPr>
            <p:cNvPr id="2" name="Flowchart: Alternative Process 1">
              <a:extLst>
                <a:ext uri="{FF2B5EF4-FFF2-40B4-BE49-F238E27FC236}">
                  <a16:creationId xmlns:a16="http://schemas.microsoft.com/office/drawing/2014/main" id="{D5436C05-76D3-4266-5521-521E7E75B07D}"/>
                </a:ext>
              </a:extLst>
            </p:cNvPr>
            <p:cNvSpPr/>
            <p:nvPr/>
          </p:nvSpPr>
          <p:spPr>
            <a:xfrm>
              <a:off x="1265813" y="7507488"/>
              <a:ext cx="2880000" cy="108000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Performance-based standards</a:t>
              </a:r>
            </a:p>
          </p:txBody>
        </p:sp>
        <p:sp>
          <p:nvSpPr>
            <p:cNvPr id="5" name="Flowchart: Alternative Process 4">
              <a:extLst>
                <a:ext uri="{FF2B5EF4-FFF2-40B4-BE49-F238E27FC236}">
                  <a16:creationId xmlns:a16="http://schemas.microsoft.com/office/drawing/2014/main" id="{AD48616D-10D2-E3ED-7113-85BA03AC4125}"/>
                </a:ext>
              </a:extLst>
            </p:cNvPr>
            <p:cNvSpPr/>
            <p:nvPr/>
          </p:nvSpPr>
          <p:spPr>
            <a:xfrm>
              <a:off x="5111872" y="7507487"/>
              <a:ext cx="2880000" cy="108000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National telematics framework</a:t>
              </a:r>
            </a:p>
          </p:txBody>
        </p:sp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C25A6A76-749E-4161-C200-4151CD3E9873}"/>
                </a:ext>
              </a:extLst>
            </p:cNvPr>
            <p:cNvSpPr/>
            <p:nvPr/>
          </p:nvSpPr>
          <p:spPr>
            <a:xfrm>
              <a:off x="2489789" y="5935588"/>
              <a:ext cx="432048" cy="146935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B9243478-D0DF-9D73-4179-A3F5D8E278FE}"/>
                </a:ext>
              </a:extLst>
            </p:cNvPr>
            <p:cNvSpPr/>
            <p:nvPr/>
          </p:nvSpPr>
          <p:spPr>
            <a:xfrm>
              <a:off x="6335848" y="5935588"/>
              <a:ext cx="432048" cy="1469355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6866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What can Australia learn from the UK?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F4DA00-FD8C-7870-F807-8A9E3637A59D}"/>
              </a:ext>
            </a:extLst>
          </p:cNvPr>
          <p:cNvGrpSpPr/>
          <p:nvPr/>
        </p:nvGrpSpPr>
        <p:grpSpPr>
          <a:xfrm>
            <a:off x="970592" y="2196396"/>
            <a:ext cx="4834463" cy="2663060"/>
            <a:chOff x="970592" y="2196396"/>
            <a:chExt cx="4834463" cy="26630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A99F18-93FC-1AEF-551B-06DC178E359F}"/>
                </a:ext>
              </a:extLst>
            </p:cNvPr>
            <p:cNvSpPr/>
            <p:nvPr/>
          </p:nvSpPr>
          <p:spPr>
            <a:xfrm>
              <a:off x="1065823" y="2196396"/>
              <a:ext cx="4644000" cy="22111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82201E-AFED-CCEE-E2B3-369CD251F2C5}"/>
                </a:ext>
              </a:extLst>
            </p:cNvPr>
            <p:cNvSpPr/>
            <p:nvPr/>
          </p:nvSpPr>
          <p:spPr>
            <a:xfrm>
              <a:off x="970592" y="4139456"/>
              <a:ext cx="4834463" cy="720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Study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9DCFA2-D6BE-B533-D385-170B17A9BA7D}"/>
              </a:ext>
            </a:extLst>
          </p:cNvPr>
          <p:cNvGrpSpPr/>
          <p:nvPr/>
        </p:nvGrpSpPr>
        <p:grpSpPr>
          <a:xfrm>
            <a:off x="11674385" y="4284708"/>
            <a:ext cx="4834800" cy="2658992"/>
            <a:chOff x="11674385" y="4284708"/>
            <a:chExt cx="4834800" cy="26589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1DC1AB-3617-6F55-581B-2CB61E061B5E}"/>
                </a:ext>
              </a:extLst>
            </p:cNvPr>
            <p:cNvSpPr/>
            <p:nvPr/>
          </p:nvSpPr>
          <p:spPr>
            <a:xfrm>
              <a:off x="11769785" y="4284708"/>
              <a:ext cx="4644000" cy="22070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FA52739-FC28-9798-895A-40E2A6665026}"/>
                </a:ext>
              </a:extLst>
            </p:cNvPr>
            <p:cNvSpPr/>
            <p:nvPr/>
          </p:nvSpPr>
          <p:spPr>
            <a:xfrm>
              <a:off x="11674385" y="6223700"/>
              <a:ext cx="4834800" cy="720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Deploy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8838B19-FE49-5266-9665-7ECAF5215471}"/>
              </a:ext>
            </a:extLst>
          </p:cNvPr>
          <p:cNvGrpSpPr/>
          <p:nvPr/>
        </p:nvGrpSpPr>
        <p:grpSpPr>
          <a:xfrm>
            <a:off x="888112" y="6778377"/>
            <a:ext cx="16511777" cy="2541587"/>
            <a:chOff x="647056" y="6778377"/>
            <a:chExt cx="16511777" cy="2541587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1DDC0E0-F4EC-6BDA-DE05-8943C4CD9F70}"/>
                </a:ext>
              </a:extLst>
            </p:cNvPr>
            <p:cNvSpPr/>
            <p:nvPr/>
          </p:nvSpPr>
          <p:spPr>
            <a:xfrm>
              <a:off x="719065" y="6778377"/>
              <a:ext cx="16439768" cy="2541587"/>
            </a:xfrm>
            <a:prstGeom prst="rightArrow">
              <a:avLst>
                <a:gd name="adj1" fmla="val 50000"/>
                <a:gd name="adj2" fmla="val 59494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F28F70-6D4B-C685-6428-C48F9D540C24}"/>
                </a:ext>
              </a:extLst>
            </p:cNvPr>
            <p:cNvSpPr txBox="1"/>
            <p:nvPr/>
          </p:nvSpPr>
          <p:spPr>
            <a:xfrm>
              <a:off x="647056" y="7787560"/>
              <a:ext cx="12274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C7CA00-1406-AA00-95D7-A07415C3F9B1}"/>
                </a:ext>
              </a:extLst>
            </p:cNvPr>
            <p:cNvSpPr txBox="1"/>
            <p:nvPr/>
          </p:nvSpPr>
          <p:spPr>
            <a:xfrm>
              <a:off x="15840744" y="7787560"/>
              <a:ext cx="12274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2050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20F9B2-A6B9-7309-0DD2-883DA53DF037}"/>
              </a:ext>
            </a:extLst>
          </p:cNvPr>
          <p:cNvGrpSpPr/>
          <p:nvPr/>
        </p:nvGrpSpPr>
        <p:grpSpPr>
          <a:xfrm>
            <a:off x="6322320" y="2119164"/>
            <a:ext cx="4834800" cy="3766988"/>
            <a:chOff x="6322320" y="2119164"/>
            <a:chExt cx="4834800" cy="37669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89AEC0-50AA-0A4B-F3CC-C9EF06705D27}"/>
                </a:ext>
              </a:extLst>
            </p:cNvPr>
            <p:cNvSpPr/>
            <p:nvPr/>
          </p:nvSpPr>
          <p:spPr>
            <a:xfrm>
              <a:off x="6417720" y="2119164"/>
              <a:ext cx="4644000" cy="33150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6CE2AC8-0FD3-2D8C-E4A1-8913689C1DA2}"/>
                </a:ext>
              </a:extLst>
            </p:cNvPr>
            <p:cNvSpPr/>
            <p:nvPr/>
          </p:nvSpPr>
          <p:spPr>
            <a:xfrm>
              <a:off x="6322320" y="5166152"/>
              <a:ext cx="4834800" cy="720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/>
                <a:t>Demo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F7E35AD-D98A-7F84-5178-09F8903AFB42}"/>
              </a:ext>
            </a:extLst>
          </p:cNvPr>
          <p:cNvSpPr txBox="1"/>
          <p:nvPr/>
        </p:nvSpPr>
        <p:spPr>
          <a:xfrm>
            <a:off x="6322320" y="2119164"/>
            <a:ext cx="483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Nationally-consistent real-world assessment of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Wide stakeholder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Independent evaluation for robust evidence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Wide-dissemination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Kick-start initial infrastructure and signal demand to OEMs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20DB7F-66E5-1B69-BA16-6B5022E0B909}"/>
              </a:ext>
            </a:extLst>
          </p:cNvPr>
          <p:cNvSpPr txBox="1"/>
          <p:nvPr/>
        </p:nvSpPr>
        <p:spPr>
          <a:xfrm>
            <a:off x="11674386" y="4284708"/>
            <a:ext cx="483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Coordinated long term planning and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National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Emissions targets and phase out dates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1C8AB-87F2-D887-E818-5A4C7850CEAA}"/>
              </a:ext>
            </a:extLst>
          </p:cNvPr>
          <p:cNvSpPr txBox="1"/>
          <p:nvPr/>
        </p:nvSpPr>
        <p:spPr>
          <a:xfrm>
            <a:off x="970592" y="2196396"/>
            <a:ext cx="4834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Large body of knowledge exists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Identify gaps/ differences to Australian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Identify potential alt.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Define feasible future pathways</a:t>
            </a:r>
          </a:p>
        </p:txBody>
      </p:sp>
    </p:spTree>
    <p:extLst>
      <p:ext uri="{BB962C8B-B14F-4D97-AF65-F5344CB8AC3E}">
        <p14:creationId xmlns:p14="http://schemas.microsoft.com/office/powerpoint/2010/main" val="425145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83499"/>
            <a:ext cx="15932866" cy="1838835"/>
          </a:xfrm>
        </p:spPr>
        <p:txBody>
          <a:bodyPr/>
          <a:lstStyle/>
          <a:p>
            <a:r>
              <a:rPr lang="en-US" sz="6200" dirty="0">
                <a:latin typeface="Arial Nova Cond Light" panose="020B0306020202020204" pitchFamily="34" charset="0"/>
                <a:cs typeface="Arial" panose="020B0604020202020204" pitchFamily="34" charset="0"/>
              </a:rPr>
              <a:t>Decarbonising the UK’s heavy goods vehicles: </a:t>
            </a:r>
            <a:br>
              <a:rPr lang="en-US" sz="6200" dirty="0">
                <a:latin typeface="Arial Nova Cond Light" panose="020B0306020202020204" pitchFamily="34" charset="0"/>
                <a:cs typeface="Arial" panose="020B0604020202020204" pitchFamily="34" charset="0"/>
              </a:rPr>
            </a:br>
            <a:r>
              <a:rPr lang="en-US" sz="6200" dirty="0">
                <a:latin typeface="Arial Nova Cond Light" panose="020B0306020202020204" pitchFamily="34" charset="0"/>
                <a:cs typeface="Arial" panose="020B0604020202020204" pitchFamily="34" charset="0"/>
              </a:rPr>
              <a:t>Lessons from the UK for Australia</a:t>
            </a:r>
            <a:endParaRPr lang="en-AU" sz="6200" dirty="0"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C9BFD67-9F1D-1008-AD86-4448C1A78F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>
            <a:fillRect/>
          </a:stretch>
        </p:blipFill>
        <p:spPr>
          <a:xfrm>
            <a:off x="2735140" y="5072080"/>
            <a:ext cx="1980605" cy="21600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464" y="6872460"/>
            <a:ext cx="2431684" cy="359621"/>
          </a:xfrm>
        </p:spPr>
        <p:txBody>
          <a:bodyPr/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Dr Daniel Ainalis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1" descr="A person in glasses sitting at a desk&#10;&#10;Description automatically generated">
            <a:extLst>
              <a:ext uri="{FF2B5EF4-FFF2-40B4-BE49-F238E27FC236}">
                <a16:creationId xmlns:a16="http://schemas.microsoft.com/office/drawing/2014/main" id="{30B10A64-603F-1C74-991F-93EF842BBD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4118"/>
          <a:stretch>
            <a:fillRect/>
          </a:stretch>
        </p:blipFill>
        <p:spPr>
          <a:xfrm>
            <a:off x="7662127" y="5072080"/>
            <a:ext cx="1980605" cy="21600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567595-7022-4DBF-820E-E6FB76FAB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4328" y="6872460"/>
            <a:ext cx="3024188" cy="35962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Dr Christopher de Saxe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9E674F-2A82-A8F6-0C96-5EB645041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86302" y="6872460"/>
            <a:ext cx="2488769" cy="557213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Prof. David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Cebon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C41662-67CF-D0A6-53BE-6073CB8C6E8A}"/>
              </a:ext>
            </a:extLst>
          </p:cNvPr>
          <p:cNvSpPr txBox="1"/>
          <p:nvPr/>
        </p:nvSpPr>
        <p:spPr>
          <a:xfrm>
            <a:off x="1257300" y="7447756"/>
            <a:ext cx="159328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Sustainability and Materials Performance, National Transport Research Organisation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Centre for Sustainable Road Freight, Department of Engineering, University of Cambridge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Daniel.Ainalis@ntro.org.au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5B8C01-1B64-9CC8-EE10-D04B1063BFEB}"/>
              </a:ext>
            </a:extLst>
          </p:cNvPr>
          <p:cNvSpPr txBox="1">
            <a:spLocks/>
          </p:cNvSpPr>
          <p:nvPr/>
        </p:nvSpPr>
        <p:spPr>
          <a:xfrm>
            <a:off x="9641663" y="6872460"/>
            <a:ext cx="2103156" cy="5572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Prof. John Miles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John Miles">
            <a:extLst>
              <a:ext uri="{FF2B5EF4-FFF2-40B4-BE49-F238E27FC236}">
                <a16:creationId xmlns:a16="http://schemas.microsoft.com/office/drawing/2014/main" id="{EB0CA6D9-C7CE-33F6-42FA-6ADFD31B20C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00" y="5072080"/>
            <a:ext cx="1980000" cy="2160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Picture Placeholder 13" descr="A person in a suit and tie&#10;&#10;Description automatically generated">
            <a:extLst>
              <a:ext uri="{FF2B5EF4-FFF2-40B4-BE49-F238E27FC236}">
                <a16:creationId xmlns:a16="http://schemas.microsoft.com/office/drawing/2014/main" id="{776C1BBC-A312-A30F-E7D1-C01CC1C7CF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2737"/>
          <a:stretch>
            <a:fillRect/>
          </a:stretch>
        </p:blipFill>
        <p:spPr>
          <a:xfrm>
            <a:off x="16090276" y="5071492"/>
            <a:ext cx="1979612" cy="21605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030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Context.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Developments in decarbonising UK Heavy Goods Vehicles (HGVs).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can Australia learn from the UK?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Summary and next steps.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Presentation outline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1A65C1E-2D13-B936-8601-F1E9DB5D6A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7163"/>
            <a:ext cx="7886700" cy="992187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19966D-ECB5-9DC1-A2FF-61ECC9079FFC}"/>
              </a:ext>
            </a:extLst>
          </p:cNvPr>
          <p:cNvGrpSpPr/>
          <p:nvPr/>
        </p:nvGrpSpPr>
        <p:grpSpPr>
          <a:xfrm>
            <a:off x="4410210" y="7231732"/>
            <a:ext cx="9467580" cy="971550"/>
            <a:chOff x="1296591" y="7447756"/>
            <a:chExt cx="9467580" cy="97155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2D9D68-81EF-FF86-9A94-FA5B2C6F9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96591" y="7447756"/>
              <a:ext cx="4391025" cy="971550"/>
            </a:xfrm>
            <a:prstGeom prst="rect">
              <a:avLst/>
            </a:prstGeom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4D8FF9B4-DCA6-159E-F3A7-6E69DE4017B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679" y="7573531"/>
              <a:ext cx="612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1266A4B-78AD-B1FD-1A6E-2E03CB705F4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9738" y="7573531"/>
              <a:ext cx="939375" cy="7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08BD36-BCE7-ADA1-96C1-F19E7B62B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934" y="7573531"/>
              <a:ext cx="1237686" cy="72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A8E8B3-6782-DB64-C3F7-3A745283CC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171" y="7573531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45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UK mandate for net zero emissions by 2050.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Transport is largest emitting UK sector.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HGVs: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outsized emissions (5% UK total).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Context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BDBA1D-F284-7B04-090D-646EBB9F35AF}"/>
              </a:ext>
            </a:extLst>
          </p:cNvPr>
          <p:cNvGrpSpPr/>
          <p:nvPr/>
        </p:nvGrpSpPr>
        <p:grpSpPr>
          <a:xfrm>
            <a:off x="10729016" y="2623220"/>
            <a:ext cx="7560000" cy="6056357"/>
            <a:chOff x="10729016" y="2623220"/>
            <a:chExt cx="7560000" cy="605635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869344B9-F334-49B0-0D7D-AC0BA181C34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5603291"/>
                </p:ext>
              </p:extLst>
            </p:nvPr>
          </p:nvGraphicFramePr>
          <p:xfrm>
            <a:off x="10729016" y="2623220"/>
            <a:ext cx="7560000" cy="58910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55D077-3302-4714-0B4C-6893AD3C43EB}"/>
                </a:ext>
              </a:extLst>
            </p:cNvPr>
            <p:cNvSpPr txBox="1"/>
            <p:nvPr/>
          </p:nvSpPr>
          <p:spPr>
            <a:xfrm>
              <a:off x="10729016" y="8279467"/>
              <a:ext cx="7560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1800" b="0" i="0" u="none" strike="noStrike" kern="1200" spc="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lang="en-GB" sz="2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UK GHG emissions by transport m</a:t>
              </a:r>
              <a:r>
                <a:rPr lang="en-GB" sz="2000" baseline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ode (2017)</a:t>
              </a:r>
              <a:endParaRPr lang="en-GB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3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Pathways for zero emission HGVs in the UK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EE0C5F-60F9-6888-5855-EBFE3B3E5AE9}"/>
              </a:ext>
            </a:extLst>
          </p:cNvPr>
          <p:cNvGrpSpPr/>
          <p:nvPr/>
        </p:nvGrpSpPr>
        <p:grpSpPr>
          <a:xfrm>
            <a:off x="654014" y="3127276"/>
            <a:ext cx="3967200" cy="5199264"/>
            <a:chOff x="654014" y="3127276"/>
            <a:chExt cx="3967200" cy="519926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3A8B3E-988D-3053-ED8B-57CA04C8CD2F}"/>
                </a:ext>
              </a:extLst>
            </p:cNvPr>
            <p:cNvSpPr/>
            <p:nvPr/>
          </p:nvSpPr>
          <p:spPr>
            <a:xfrm>
              <a:off x="654014" y="3127276"/>
              <a:ext cx="3960000" cy="51992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8E8640-7BA3-29FF-1DEB-EC4F0EA6B23D}"/>
                </a:ext>
              </a:extLst>
            </p:cNvPr>
            <p:cNvSpPr txBox="1"/>
            <p:nvPr/>
          </p:nvSpPr>
          <p:spPr>
            <a:xfrm>
              <a:off x="654014" y="5935588"/>
              <a:ext cx="39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Biofuels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D9BCCD-A606-472B-2CF2-C7CA208EC658}"/>
                </a:ext>
              </a:extLst>
            </p:cNvPr>
            <p:cNvSpPr txBox="1"/>
            <p:nvPr/>
          </p:nvSpPr>
          <p:spPr>
            <a:xfrm>
              <a:off x="654014" y="6792133"/>
              <a:ext cx="3960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Tailpipe emissions.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Fuel stations.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Source of fuels?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A2A5F3D-75A1-234D-10D3-736DCF2AF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09" t="15421" r="8737" b="13926"/>
            <a:stretch/>
          </p:blipFill>
          <p:spPr>
            <a:xfrm>
              <a:off x="661214" y="3127276"/>
              <a:ext cx="3960000" cy="280040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8F5BDCC-5BB1-A8B8-4708-425904B4BC8A}"/>
              </a:ext>
            </a:extLst>
          </p:cNvPr>
          <p:cNvGrpSpPr/>
          <p:nvPr/>
        </p:nvGrpSpPr>
        <p:grpSpPr>
          <a:xfrm>
            <a:off x="4994005" y="3127276"/>
            <a:ext cx="3960000" cy="5199264"/>
            <a:chOff x="4994005" y="3127276"/>
            <a:chExt cx="3960000" cy="519926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D76D07-F11B-3456-605D-B6FBB7084CD4}"/>
                </a:ext>
              </a:extLst>
            </p:cNvPr>
            <p:cNvSpPr/>
            <p:nvPr/>
          </p:nvSpPr>
          <p:spPr>
            <a:xfrm>
              <a:off x="4994005" y="3127276"/>
              <a:ext cx="3960000" cy="51992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9EFF9E-321D-DE33-89F7-BA8D30386E69}"/>
                </a:ext>
              </a:extLst>
            </p:cNvPr>
            <p:cNvSpPr txBox="1"/>
            <p:nvPr/>
          </p:nvSpPr>
          <p:spPr>
            <a:xfrm>
              <a:off x="4994005" y="5935588"/>
              <a:ext cx="39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Battery Electric</a:t>
              </a:r>
            </a:p>
          </p:txBody>
        </p:sp>
        <p:pic>
          <p:nvPicPr>
            <p:cNvPr id="38" name="Picture 37" descr="A truck on the road&#10;&#10;Description automatically generated with medium confidence">
              <a:extLst>
                <a:ext uri="{FF2B5EF4-FFF2-40B4-BE49-F238E27FC236}">
                  <a16:creationId xmlns:a16="http://schemas.microsoft.com/office/drawing/2014/main" id="{240F9194-8933-1BC0-F149-A679CDE2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005" y="3127276"/>
              <a:ext cx="3960000" cy="279954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1BF68F8-3EB7-AF10-9810-880E77A624EA}"/>
                </a:ext>
              </a:extLst>
            </p:cNvPr>
            <p:cNvSpPr txBox="1"/>
            <p:nvPr/>
          </p:nvSpPr>
          <p:spPr>
            <a:xfrm>
              <a:off x="4994005" y="6792133"/>
              <a:ext cx="3960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Zero tailpipe emissions.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Large on-board battery.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Slow/fast chargers.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4FAD28-406A-1666-B444-3F09CC7E0436}"/>
              </a:ext>
            </a:extLst>
          </p:cNvPr>
          <p:cNvGrpSpPr/>
          <p:nvPr/>
        </p:nvGrpSpPr>
        <p:grpSpPr>
          <a:xfrm>
            <a:off x="9333996" y="3127276"/>
            <a:ext cx="3960000" cy="5199264"/>
            <a:chOff x="9333996" y="3127276"/>
            <a:chExt cx="3960000" cy="51992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3D8C997-830E-C4C1-E0F7-6D5A7994DFF8}"/>
                </a:ext>
              </a:extLst>
            </p:cNvPr>
            <p:cNvSpPr/>
            <p:nvPr/>
          </p:nvSpPr>
          <p:spPr>
            <a:xfrm>
              <a:off x="9333996" y="3127276"/>
              <a:ext cx="3960000" cy="51992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FEF302-07DD-6FA5-A340-679CDF880464}"/>
                </a:ext>
              </a:extLst>
            </p:cNvPr>
            <p:cNvSpPr txBox="1"/>
            <p:nvPr/>
          </p:nvSpPr>
          <p:spPr>
            <a:xfrm>
              <a:off x="9333996" y="5935588"/>
              <a:ext cx="396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Battery Electric with Electric Road System</a:t>
              </a:r>
            </a:p>
          </p:txBody>
        </p:sp>
        <p:pic>
          <p:nvPicPr>
            <p:cNvPr id="31" name="Picture 30" descr="A red truck on the road&#10;&#10;Description automatically generated with medium confidence">
              <a:extLst>
                <a:ext uri="{FF2B5EF4-FFF2-40B4-BE49-F238E27FC236}">
                  <a16:creationId xmlns:a16="http://schemas.microsoft.com/office/drawing/2014/main" id="{23C72F37-C25C-729F-3F45-07ABDDA8D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3996" y="3127276"/>
              <a:ext cx="3960000" cy="279954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DD764-B4B4-57AD-A7C1-E77DACBB89AE}"/>
                </a:ext>
              </a:extLst>
            </p:cNvPr>
            <p:cNvSpPr txBox="1"/>
            <p:nvPr/>
          </p:nvSpPr>
          <p:spPr>
            <a:xfrm>
              <a:off x="9333996" y="6792133"/>
              <a:ext cx="3960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Zero tailpipe emissions.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Small on-board battery.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Dynamic (on-the-go) charging.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3C80DE-1EE4-07ED-96DC-9D9808669E22}"/>
              </a:ext>
            </a:extLst>
          </p:cNvPr>
          <p:cNvGrpSpPr/>
          <p:nvPr/>
        </p:nvGrpSpPr>
        <p:grpSpPr>
          <a:xfrm>
            <a:off x="13673986" y="3127276"/>
            <a:ext cx="3960000" cy="5199264"/>
            <a:chOff x="13673986" y="3127276"/>
            <a:chExt cx="3960000" cy="519926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C793E5-F0E2-5856-EC91-84BB008F3A95}"/>
                </a:ext>
              </a:extLst>
            </p:cNvPr>
            <p:cNvSpPr/>
            <p:nvPr/>
          </p:nvSpPr>
          <p:spPr>
            <a:xfrm>
              <a:off x="13673986" y="3127276"/>
              <a:ext cx="3960000" cy="51992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F7D89E2-4713-AAE4-FC6A-A27578C3A2E3}"/>
                </a:ext>
              </a:extLst>
            </p:cNvPr>
            <p:cNvSpPr txBox="1"/>
            <p:nvPr/>
          </p:nvSpPr>
          <p:spPr>
            <a:xfrm>
              <a:off x="13673986" y="5935588"/>
              <a:ext cx="39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Hydrogen Fuel Cell</a:t>
              </a:r>
            </a:p>
          </p:txBody>
        </p:sp>
        <p:pic>
          <p:nvPicPr>
            <p:cNvPr id="33" name="Picture 32" descr="A picture containing road, sky, outdoor, truck&#10;&#10;Description automatically generated">
              <a:extLst>
                <a:ext uri="{FF2B5EF4-FFF2-40B4-BE49-F238E27FC236}">
                  <a16:creationId xmlns:a16="http://schemas.microsoft.com/office/drawing/2014/main" id="{B407396D-89D9-35E8-07C9-A53A7431E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73986" y="3127276"/>
              <a:ext cx="3960000" cy="280040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7FB5E8-6108-CD9F-4B1A-95FC59CAE347}"/>
                </a:ext>
              </a:extLst>
            </p:cNvPr>
            <p:cNvSpPr txBox="1"/>
            <p:nvPr/>
          </p:nvSpPr>
          <p:spPr>
            <a:xfrm>
              <a:off x="13673986" y="6792133"/>
              <a:ext cx="3960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Zero tailpipe emissions.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Hydrogen fuel stations.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Hydrogen production?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6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262600" y="2551213"/>
            <a:ext cx="7742684" cy="5976664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UK Government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Feasibility studies across 3 streams to support decarbonisations of HGVs (£20mn).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Real-world demonstration programme (£200mn).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Phase out dates for sale of new non-zero emission HGVs: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2035 for HGVs less than 26 t.</a:t>
            </a:r>
          </a:p>
          <a:p>
            <a:pPr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2040 for all HGVs.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Overview of UK progress and developments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58F0C-5D84-4438-7119-5CEE1DF0C831}"/>
              </a:ext>
            </a:extLst>
          </p:cNvPr>
          <p:cNvSpPr txBox="1"/>
          <p:nvPr/>
        </p:nvSpPr>
        <p:spPr>
          <a:xfrm>
            <a:off x="6479704" y="8767059"/>
            <a:ext cx="1080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*Decarbonising the UK’s Long-Haul Road Freight at Minimum Economic Cost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http://bit.ly/csrfwhitepaper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FC1EF06-D9AB-5F6E-322B-F95BF0C16704}"/>
              </a:ext>
            </a:extLst>
          </p:cNvPr>
          <p:cNvSpPr txBox="1">
            <a:spLocks/>
          </p:cNvSpPr>
          <p:nvPr/>
        </p:nvSpPr>
        <p:spPr>
          <a:xfrm>
            <a:off x="1257300" y="2551213"/>
            <a:ext cx="7560000" cy="59766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CSRF Research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Roadmapping: decarbonisation of road freight only possible by electrification.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Several studies on electrification of road freight and HGVs, including white paper*.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Electric Road System (ERS) most promising.</a:t>
            </a: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ERS national feasibility study.</a:t>
            </a:r>
          </a:p>
        </p:txBody>
      </p:sp>
    </p:spTree>
    <p:extLst>
      <p:ext uri="{BB962C8B-B14F-4D97-AF65-F5344CB8AC3E}">
        <p14:creationId xmlns:p14="http://schemas.microsoft.com/office/powerpoint/2010/main" val="22668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19AA9-6155-2EF7-00A6-37E4C021F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780"/>
            <a:ext cx="10800000" cy="7200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Electric road system for heavy goods vehicles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sky, grass, outdoor, scene&#10;&#10;Description automatically generated">
            <a:extLst>
              <a:ext uri="{FF2B5EF4-FFF2-40B4-BE49-F238E27FC236}">
                <a16:creationId xmlns:a16="http://schemas.microsoft.com/office/drawing/2014/main" id="{36B2AC7C-F258-4BC5-0461-CD883A0A8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172119" y="1759780"/>
            <a:ext cx="10115881" cy="7200000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A57340-5D74-BB04-572A-C9836CF02DF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941285" y="2983292"/>
            <a:ext cx="933276" cy="66710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DC5F51-3586-5EA4-7615-3EE06BAA296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511152" y="6856434"/>
            <a:ext cx="288032" cy="86409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22F9D1-6D3D-0FBC-0F26-9787E09FA3BD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615608" y="2150309"/>
            <a:ext cx="1258953" cy="93610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 Box 137">
            <a:extLst>
              <a:ext uri="{FF2B5EF4-FFF2-40B4-BE49-F238E27FC236}">
                <a16:creationId xmlns:a16="http://schemas.microsoft.com/office/drawing/2014/main" id="{0DACBE03-2CFE-17D6-A341-15415D72F7CB}"/>
              </a:ext>
            </a:extLst>
          </p:cNvPr>
          <p:cNvSpPr txBox="1"/>
          <p:nvPr/>
        </p:nvSpPr>
        <p:spPr>
          <a:xfrm>
            <a:off x="431032" y="7720530"/>
            <a:ext cx="2736304" cy="85073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Poles and arms to support catenary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35">
            <a:extLst>
              <a:ext uri="{FF2B5EF4-FFF2-40B4-BE49-F238E27FC236}">
                <a16:creationId xmlns:a16="http://schemas.microsoft.com/office/drawing/2014/main" id="{FD404E5D-5CAC-5719-0375-C954BD477531}"/>
              </a:ext>
            </a:extLst>
          </p:cNvPr>
          <p:cNvSpPr txBox="1"/>
          <p:nvPr/>
        </p:nvSpPr>
        <p:spPr>
          <a:xfrm>
            <a:off x="6874561" y="2695292"/>
            <a:ext cx="3240455" cy="5760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Pantograph system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39">
            <a:extLst>
              <a:ext uri="{FF2B5EF4-FFF2-40B4-BE49-F238E27FC236}">
                <a16:creationId xmlns:a16="http://schemas.microsoft.com/office/drawing/2014/main" id="{21EAEB44-A29D-4EB3-CB39-46F4D69C553B}"/>
              </a:ext>
            </a:extLst>
          </p:cNvPr>
          <p:cNvSpPr txBox="1"/>
          <p:nvPr/>
        </p:nvSpPr>
        <p:spPr>
          <a:xfrm>
            <a:off x="6874561" y="1862309"/>
            <a:ext cx="2595115" cy="5760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Catenary wires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30FE48B-6D85-392C-0FEC-F7AAE1A7B8E3}"/>
              </a:ext>
            </a:extLst>
          </p:cNvPr>
          <p:cNvSpPr txBox="1">
            <a:spLocks/>
          </p:cNvSpPr>
          <p:nvPr/>
        </p:nvSpPr>
        <p:spPr>
          <a:xfrm>
            <a:off x="8368783" y="7477009"/>
            <a:ext cx="7789932" cy="133777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On-the-move charging: power vehicle &amp; charge battery.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battery, highest efficiency.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stationary charging power and infrastructure.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infrastructure building: high upfront costs to install.</a:t>
            </a:r>
          </a:p>
          <a:p>
            <a:pPr>
              <a:spcBef>
                <a:spcPts val="600"/>
              </a:spcBef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£2 million (£1.2 million funded).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July 2021 – March 2022.</a:t>
            </a: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UK demonstrator plan and costings.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Understand the reality of UK logistics.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Optimal dynamic charging vs static charging vs battery size.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National transition models (economic and environmental).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UK electric road system feasibility study: Overview of project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94A763-21B3-F526-3CF1-1C80BDE76DAA}"/>
              </a:ext>
            </a:extLst>
          </p:cNvPr>
          <p:cNvGrpSpPr/>
          <p:nvPr/>
        </p:nvGrpSpPr>
        <p:grpSpPr>
          <a:xfrm>
            <a:off x="10728176" y="2732517"/>
            <a:ext cx="5400000" cy="2376265"/>
            <a:chOff x="11232232" y="3991371"/>
            <a:chExt cx="5400000" cy="23762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53EC40-29D3-3F38-DDAD-91429D6315E4}"/>
                </a:ext>
              </a:extLst>
            </p:cNvPr>
            <p:cNvSpPr/>
            <p:nvPr/>
          </p:nvSpPr>
          <p:spPr>
            <a:xfrm>
              <a:off x="11232232" y="3991371"/>
              <a:ext cx="5400000" cy="237626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Consortium</a:t>
              </a:r>
            </a:p>
          </p:txBody>
        </p:sp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8C76D499-90F4-6BDE-DBB2-DDFFE7F9A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06257" y="4710673"/>
              <a:ext cx="900000" cy="72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28FBFED9-E82A-C57A-36F0-BD02E3E94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8869" y="4786603"/>
              <a:ext cx="1841519" cy="5681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4C73D8D-083A-C068-D6DF-DEE6BA29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01801" y="5539544"/>
              <a:ext cx="1822785" cy="54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E6E22E7-12B1-6075-EF7C-3033941E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01801" y="4733648"/>
              <a:ext cx="900000" cy="67405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071656F-775D-DC40-E00E-031239E2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7669" y="4731986"/>
              <a:ext cx="1075332" cy="67737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4" descr="BOX ENERGI logo">
              <a:extLst>
                <a:ext uri="{FF2B5EF4-FFF2-40B4-BE49-F238E27FC236}">
                  <a16:creationId xmlns:a16="http://schemas.microsoft.com/office/drawing/2014/main" id="{49D29A71-B935-7304-4077-F034B1ED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4107" y="5530774"/>
              <a:ext cx="592121" cy="592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rup logo - Wilson Architects">
              <a:extLst>
                <a:ext uri="{FF2B5EF4-FFF2-40B4-BE49-F238E27FC236}">
                  <a16:creationId xmlns:a16="http://schemas.microsoft.com/office/drawing/2014/main" id="{09E3B913-38BF-CA30-7EEA-A69DB8F97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4756" y="5574435"/>
              <a:ext cx="1285844" cy="470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SPL POWERLINES UK HOLDING LIMITED | LinkedIn">
              <a:extLst>
                <a:ext uri="{FF2B5EF4-FFF2-40B4-BE49-F238E27FC236}">
                  <a16:creationId xmlns:a16="http://schemas.microsoft.com/office/drawing/2014/main" id="{DCE2C228-0429-9A46-89C8-AABE173833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38241" y="5530774"/>
              <a:ext cx="1187981" cy="537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35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UK electric road system feasibility study: Proposed demonstrator </a:t>
            </a:r>
            <a:r>
              <a:rPr lang="en-US" sz="6000" dirty="0" err="1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programme</a:t>
            </a:r>
            <a:endParaRPr lang="en-AU" sz="6000" dirty="0">
              <a:solidFill>
                <a:schemeClr val="tx1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0ED658-2CB3-1CDD-E236-06BA2639843B}"/>
              </a:ext>
            </a:extLst>
          </p:cNvPr>
          <p:cNvGrpSpPr>
            <a:grpSpLocks noChangeAspect="1"/>
          </p:cNvGrpSpPr>
          <p:nvPr/>
        </p:nvGrpSpPr>
        <p:grpSpPr>
          <a:xfrm>
            <a:off x="1626435" y="3455459"/>
            <a:ext cx="4056229" cy="5072417"/>
            <a:chOff x="76201" y="1407019"/>
            <a:chExt cx="4228976" cy="52884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B9F4AB-5A32-FCBD-7EB8-2A5102238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8AB4F8"/>
                </a:clrFrom>
                <a:clrTo>
                  <a:srgbClr val="8AB4F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6" t="15757" r="11559" b="7382"/>
            <a:stretch/>
          </p:blipFill>
          <p:spPr>
            <a:xfrm>
              <a:off x="76201" y="1407019"/>
              <a:ext cx="3850766" cy="50536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05D073-202F-C98F-6DB3-3384431B7FF8}"/>
                </a:ext>
              </a:extLst>
            </p:cNvPr>
            <p:cNvSpPr/>
            <p:nvPr/>
          </p:nvSpPr>
          <p:spPr>
            <a:xfrm>
              <a:off x="2341686" y="6193220"/>
              <a:ext cx="1651915" cy="50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197BB8-CF63-AC24-2CD9-1141CA9C066B}"/>
                </a:ext>
              </a:extLst>
            </p:cNvPr>
            <p:cNvSpPr/>
            <p:nvPr/>
          </p:nvSpPr>
          <p:spPr>
            <a:xfrm>
              <a:off x="3720729" y="5872258"/>
              <a:ext cx="584448" cy="699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70BF835-731A-1F45-0169-DDD2C703A02E}"/>
              </a:ext>
            </a:extLst>
          </p:cNvPr>
          <p:cNvSpPr/>
          <p:nvPr/>
        </p:nvSpPr>
        <p:spPr>
          <a:xfrm>
            <a:off x="4418487" y="6413156"/>
            <a:ext cx="432048" cy="2880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794D7C-7B1B-4D78-2260-51888D2F56CF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4850535" y="5837092"/>
            <a:ext cx="886647" cy="720080"/>
          </a:xfrm>
          <a:prstGeom prst="straightConnector1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EBF8E9A-70A3-70AE-A624-466B016DC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/>
          <a:stretch/>
        </p:blipFill>
        <p:spPr>
          <a:xfrm>
            <a:off x="5471592" y="4324093"/>
            <a:ext cx="7918756" cy="41725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CED6D2-852D-BD2B-3310-BC01C38E2639}"/>
              </a:ext>
            </a:extLst>
          </p:cNvPr>
          <p:cNvSpPr/>
          <p:nvPr/>
        </p:nvSpPr>
        <p:spPr>
          <a:xfrm>
            <a:off x="5541912" y="5966805"/>
            <a:ext cx="1341763" cy="32770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Doncaster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2726B-DDA0-2D5E-DE54-50A298B9CAAA}"/>
              </a:ext>
            </a:extLst>
          </p:cNvPr>
          <p:cNvSpPr/>
          <p:nvPr/>
        </p:nvSpPr>
        <p:spPr>
          <a:xfrm>
            <a:off x="10180086" y="5004407"/>
            <a:ext cx="1490407" cy="32770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Immingham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8A754B-7AB1-A191-2390-BDF0BC8819D7}"/>
              </a:ext>
            </a:extLst>
          </p:cNvPr>
          <p:cNvGrpSpPr/>
          <p:nvPr/>
        </p:nvGrpSpPr>
        <p:grpSpPr>
          <a:xfrm>
            <a:off x="5580470" y="5035916"/>
            <a:ext cx="7690821" cy="2463599"/>
            <a:chOff x="4001363" y="2560583"/>
            <a:chExt cx="7690821" cy="2463599"/>
          </a:xfrm>
        </p:grpSpPr>
        <p:sp>
          <p:nvSpPr>
            <p:cNvPr id="17" name="Freeform: Shape 50">
              <a:extLst>
                <a:ext uri="{FF2B5EF4-FFF2-40B4-BE49-F238E27FC236}">
                  <a16:creationId xmlns:a16="http://schemas.microsoft.com/office/drawing/2014/main" id="{55E9B0AE-AAE6-6525-4E04-81B55C8563FB}"/>
                </a:ext>
              </a:extLst>
            </p:cNvPr>
            <p:cNvSpPr/>
            <p:nvPr/>
          </p:nvSpPr>
          <p:spPr>
            <a:xfrm>
              <a:off x="5515814" y="3510114"/>
              <a:ext cx="3522005" cy="520090"/>
            </a:xfrm>
            <a:custGeom>
              <a:avLst/>
              <a:gdLst>
                <a:gd name="connsiteX0" fmla="*/ 0 w 4167187"/>
                <a:gd name="connsiteY0" fmla="*/ 200489 h 656148"/>
                <a:gd name="connsiteX1" fmla="*/ 109537 w 4167187"/>
                <a:gd name="connsiteY1" fmla="*/ 214777 h 656148"/>
                <a:gd name="connsiteX2" fmla="*/ 200025 w 4167187"/>
                <a:gd name="connsiteY2" fmla="*/ 300502 h 656148"/>
                <a:gd name="connsiteX3" fmla="*/ 552450 w 4167187"/>
                <a:gd name="connsiteY3" fmla="*/ 405277 h 656148"/>
                <a:gd name="connsiteX4" fmla="*/ 895350 w 4167187"/>
                <a:gd name="connsiteY4" fmla="*/ 410039 h 656148"/>
                <a:gd name="connsiteX5" fmla="*/ 1119187 w 4167187"/>
                <a:gd name="connsiteY5" fmla="*/ 552914 h 656148"/>
                <a:gd name="connsiteX6" fmla="*/ 1447800 w 4167187"/>
                <a:gd name="connsiteY6" fmla="*/ 519577 h 656148"/>
                <a:gd name="connsiteX7" fmla="*/ 1704975 w 4167187"/>
                <a:gd name="connsiteY7" fmla="*/ 652927 h 656148"/>
                <a:gd name="connsiteX8" fmla="*/ 1924050 w 4167187"/>
                <a:gd name="connsiteY8" fmla="*/ 614827 h 656148"/>
                <a:gd name="connsiteX9" fmla="*/ 2195512 w 4167187"/>
                <a:gd name="connsiteY9" fmla="*/ 614827 h 656148"/>
                <a:gd name="connsiteX10" fmla="*/ 2333625 w 4167187"/>
                <a:gd name="connsiteY10" fmla="*/ 643402 h 656148"/>
                <a:gd name="connsiteX11" fmla="*/ 2571750 w 4167187"/>
                <a:gd name="connsiteY11" fmla="*/ 567202 h 656148"/>
                <a:gd name="connsiteX12" fmla="*/ 2876550 w 4167187"/>
                <a:gd name="connsiteY12" fmla="*/ 329077 h 656148"/>
                <a:gd name="connsiteX13" fmla="*/ 3195637 w 4167187"/>
                <a:gd name="connsiteY13" fmla="*/ 238589 h 656148"/>
                <a:gd name="connsiteX14" fmla="*/ 3471862 w 4167187"/>
                <a:gd name="connsiteY14" fmla="*/ 110002 h 656148"/>
                <a:gd name="connsiteX15" fmla="*/ 3662362 w 4167187"/>
                <a:gd name="connsiteY15" fmla="*/ 464 h 656148"/>
                <a:gd name="connsiteX16" fmla="*/ 4167187 w 4167187"/>
                <a:gd name="connsiteY16" fmla="*/ 152864 h 656148"/>
                <a:gd name="connsiteX0" fmla="*/ 0 w 3662362"/>
                <a:gd name="connsiteY0" fmla="*/ 200489 h 656148"/>
                <a:gd name="connsiteX1" fmla="*/ 109537 w 3662362"/>
                <a:gd name="connsiteY1" fmla="*/ 214777 h 656148"/>
                <a:gd name="connsiteX2" fmla="*/ 200025 w 3662362"/>
                <a:gd name="connsiteY2" fmla="*/ 300502 h 656148"/>
                <a:gd name="connsiteX3" fmla="*/ 552450 w 3662362"/>
                <a:gd name="connsiteY3" fmla="*/ 405277 h 656148"/>
                <a:gd name="connsiteX4" fmla="*/ 895350 w 3662362"/>
                <a:gd name="connsiteY4" fmla="*/ 410039 h 656148"/>
                <a:gd name="connsiteX5" fmla="*/ 1119187 w 3662362"/>
                <a:gd name="connsiteY5" fmla="*/ 552914 h 656148"/>
                <a:gd name="connsiteX6" fmla="*/ 1447800 w 3662362"/>
                <a:gd name="connsiteY6" fmla="*/ 519577 h 656148"/>
                <a:gd name="connsiteX7" fmla="*/ 1704975 w 3662362"/>
                <a:gd name="connsiteY7" fmla="*/ 652927 h 656148"/>
                <a:gd name="connsiteX8" fmla="*/ 1924050 w 3662362"/>
                <a:gd name="connsiteY8" fmla="*/ 614827 h 656148"/>
                <a:gd name="connsiteX9" fmla="*/ 2195512 w 3662362"/>
                <a:gd name="connsiteY9" fmla="*/ 614827 h 656148"/>
                <a:gd name="connsiteX10" fmla="*/ 2333625 w 3662362"/>
                <a:gd name="connsiteY10" fmla="*/ 643402 h 656148"/>
                <a:gd name="connsiteX11" fmla="*/ 2571750 w 3662362"/>
                <a:gd name="connsiteY11" fmla="*/ 567202 h 656148"/>
                <a:gd name="connsiteX12" fmla="*/ 2876550 w 3662362"/>
                <a:gd name="connsiteY12" fmla="*/ 329077 h 656148"/>
                <a:gd name="connsiteX13" fmla="*/ 3195637 w 3662362"/>
                <a:gd name="connsiteY13" fmla="*/ 238589 h 656148"/>
                <a:gd name="connsiteX14" fmla="*/ 3471862 w 3662362"/>
                <a:gd name="connsiteY14" fmla="*/ 110002 h 656148"/>
                <a:gd name="connsiteX15" fmla="*/ 3662362 w 3662362"/>
                <a:gd name="connsiteY15" fmla="*/ 464 h 656148"/>
                <a:gd name="connsiteX0" fmla="*/ 0 w 3471862"/>
                <a:gd name="connsiteY0" fmla="*/ 90487 h 546146"/>
                <a:gd name="connsiteX1" fmla="*/ 109537 w 3471862"/>
                <a:gd name="connsiteY1" fmla="*/ 104775 h 546146"/>
                <a:gd name="connsiteX2" fmla="*/ 200025 w 3471862"/>
                <a:gd name="connsiteY2" fmla="*/ 190500 h 546146"/>
                <a:gd name="connsiteX3" fmla="*/ 552450 w 3471862"/>
                <a:gd name="connsiteY3" fmla="*/ 295275 h 546146"/>
                <a:gd name="connsiteX4" fmla="*/ 895350 w 3471862"/>
                <a:gd name="connsiteY4" fmla="*/ 300037 h 546146"/>
                <a:gd name="connsiteX5" fmla="*/ 1119187 w 3471862"/>
                <a:gd name="connsiteY5" fmla="*/ 442912 h 546146"/>
                <a:gd name="connsiteX6" fmla="*/ 1447800 w 3471862"/>
                <a:gd name="connsiteY6" fmla="*/ 409575 h 546146"/>
                <a:gd name="connsiteX7" fmla="*/ 1704975 w 3471862"/>
                <a:gd name="connsiteY7" fmla="*/ 542925 h 546146"/>
                <a:gd name="connsiteX8" fmla="*/ 1924050 w 3471862"/>
                <a:gd name="connsiteY8" fmla="*/ 504825 h 546146"/>
                <a:gd name="connsiteX9" fmla="*/ 2195512 w 3471862"/>
                <a:gd name="connsiteY9" fmla="*/ 504825 h 546146"/>
                <a:gd name="connsiteX10" fmla="*/ 2333625 w 3471862"/>
                <a:gd name="connsiteY10" fmla="*/ 533400 h 546146"/>
                <a:gd name="connsiteX11" fmla="*/ 2571750 w 3471862"/>
                <a:gd name="connsiteY11" fmla="*/ 457200 h 546146"/>
                <a:gd name="connsiteX12" fmla="*/ 2876550 w 3471862"/>
                <a:gd name="connsiteY12" fmla="*/ 219075 h 546146"/>
                <a:gd name="connsiteX13" fmla="*/ 3195637 w 3471862"/>
                <a:gd name="connsiteY13" fmla="*/ 128587 h 546146"/>
                <a:gd name="connsiteX14" fmla="*/ 3471862 w 3471862"/>
                <a:gd name="connsiteY14" fmla="*/ 0 h 546146"/>
                <a:gd name="connsiteX0" fmla="*/ 0 w 3195637"/>
                <a:gd name="connsiteY0" fmla="*/ 615 h 456274"/>
                <a:gd name="connsiteX1" fmla="*/ 109537 w 3195637"/>
                <a:gd name="connsiteY1" fmla="*/ 14903 h 456274"/>
                <a:gd name="connsiteX2" fmla="*/ 200025 w 3195637"/>
                <a:gd name="connsiteY2" fmla="*/ 100628 h 456274"/>
                <a:gd name="connsiteX3" fmla="*/ 552450 w 3195637"/>
                <a:gd name="connsiteY3" fmla="*/ 205403 h 456274"/>
                <a:gd name="connsiteX4" fmla="*/ 895350 w 3195637"/>
                <a:gd name="connsiteY4" fmla="*/ 210165 h 456274"/>
                <a:gd name="connsiteX5" fmla="*/ 1119187 w 3195637"/>
                <a:gd name="connsiteY5" fmla="*/ 353040 h 456274"/>
                <a:gd name="connsiteX6" fmla="*/ 1447800 w 3195637"/>
                <a:gd name="connsiteY6" fmla="*/ 319703 h 456274"/>
                <a:gd name="connsiteX7" fmla="*/ 1704975 w 3195637"/>
                <a:gd name="connsiteY7" fmla="*/ 453053 h 456274"/>
                <a:gd name="connsiteX8" fmla="*/ 1924050 w 3195637"/>
                <a:gd name="connsiteY8" fmla="*/ 414953 h 456274"/>
                <a:gd name="connsiteX9" fmla="*/ 2195512 w 3195637"/>
                <a:gd name="connsiteY9" fmla="*/ 414953 h 456274"/>
                <a:gd name="connsiteX10" fmla="*/ 2333625 w 3195637"/>
                <a:gd name="connsiteY10" fmla="*/ 443528 h 456274"/>
                <a:gd name="connsiteX11" fmla="*/ 2571750 w 3195637"/>
                <a:gd name="connsiteY11" fmla="*/ 367328 h 456274"/>
                <a:gd name="connsiteX12" fmla="*/ 2876550 w 3195637"/>
                <a:gd name="connsiteY12" fmla="*/ 129203 h 456274"/>
                <a:gd name="connsiteX13" fmla="*/ 3195637 w 3195637"/>
                <a:gd name="connsiteY13" fmla="*/ 38715 h 456274"/>
                <a:gd name="connsiteX0" fmla="*/ 0 w 3095624"/>
                <a:gd name="connsiteY0" fmla="*/ 615 h 456274"/>
                <a:gd name="connsiteX1" fmla="*/ 109537 w 3095624"/>
                <a:gd name="connsiteY1" fmla="*/ 14903 h 456274"/>
                <a:gd name="connsiteX2" fmla="*/ 200025 w 3095624"/>
                <a:gd name="connsiteY2" fmla="*/ 100628 h 456274"/>
                <a:gd name="connsiteX3" fmla="*/ 552450 w 3095624"/>
                <a:gd name="connsiteY3" fmla="*/ 205403 h 456274"/>
                <a:gd name="connsiteX4" fmla="*/ 895350 w 3095624"/>
                <a:gd name="connsiteY4" fmla="*/ 210165 h 456274"/>
                <a:gd name="connsiteX5" fmla="*/ 1119187 w 3095624"/>
                <a:gd name="connsiteY5" fmla="*/ 353040 h 456274"/>
                <a:gd name="connsiteX6" fmla="*/ 1447800 w 3095624"/>
                <a:gd name="connsiteY6" fmla="*/ 319703 h 456274"/>
                <a:gd name="connsiteX7" fmla="*/ 1704975 w 3095624"/>
                <a:gd name="connsiteY7" fmla="*/ 453053 h 456274"/>
                <a:gd name="connsiteX8" fmla="*/ 1924050 w 3095624"/>
                <a:gd name="connsiteY8" fmla="*/ 414953 h 456274"/>
                <a:gd name="connsiteX9" fmla="*/ 2195512 w 3095624"/>
                <a:gd name="connsiteY9" fmla="*/ 414953 h 456274"/>
                <a:gd name="connsiteX10" fmla="*/ 2333625 w 3095624"/>
                <a:gd name="connsiteY10" fmla="*/ 443528 h 456274"/>
                <a:gd name="connsiteX11" fmla="*/ 2571750 w 3095624"/>
                <a:gd name="connsiteY11" fmla="*/ 367328 h 456274"/>
                <a:gd name="connsiteX12" fmla="*/ 2876550 w 3095624"/>
                <a:gd name="connsiteY12" fmla="*/ 129203 h 456274"/>
                <a:gd name="connsiteX13" fmla="*/ 3095624 w 3095624"/>
                <a:gd name="connsiteY13" fmla="*/ 62528 h 456274"/>
                <a:gd name="connsiteX0" fmla="*/ 0 w 3095624"/>
                <a:gd name="connsiteY0" fmla="*/ 615 h 456274"/>
                <a:gd name="connsiteX1" fmla="*/ 109537 w 3095624"/>
                <a:gd name="connsiteY1" fmla="*/ 14903 h 456274"/>
                <a:gd name="connsiteX2" fmla="*/ 200025 w 3095624"/>
                <a:gd name="connsiteY2" fmla="*/ 100628 h 456274"/>
                <a:gd name="connsiteX3" fmla="*/ 552450 w 3095624"/>
                <a:gd name="connsiteY3" fmla="*/ 205403 h 456274"/>
                <a:gd name="connsiteX4" fmla="*/ 895350 w 3095624"/>
                <a:gd name="connsiteY4" fmla="*/ 210165 h 456274"/>
                <a:gd name="connsiteX5" fmla="*/ 1126331 w 3095624"/>
                <a:gd name="connsiteY5" fmla="*/ 338753 h 456274"/>
                <a:gd name="connsiteX6" fmla="*/ 1447800 w 3095624"/>
                <a:gd name="connsiteY6" fmla="*/ 319703 h 456274"/>
                <a:gd name="connsiteX7" fmla="*/ 1704975 w 3095624"/>
                <a:gd name="connsiteY7" fmla="*/ 453053 h 456274"/>
                <a:gd name="connsiteX8" fmla="*/ 1924050 w 3095624"/>
                <a:gd name="connsiteY8" fmla="*/ 414953 h 456274"/>
                <a:gd name="connsiteX9" fmla="*/ 2195512 w 3095624"/>
                <a:gd name="connsiteY9" fmla="*/ 414953 h 456274"/>
                <a:gd name="connsiteX10" fmla="*/ 2333625 w 3095624"/>
                <a:gd name="connsiteY10" fmla="*/ 443528 h 456274"/>
                <a:gd name="connsiteX11" fmla="*/ 2571750 w 3095624"/>
                <a:gd name="connsiteY11" fmla="*/ 367328 h 456274"/>
                <a:gd name="connsiteX12" fmla="*/ 2876550 w 3095624"/>
                <a:gd name="connsiteY12" fmla="*/ 129203 h 456274"/>
                <a:gd name="connsiteX13" fmla="*/ 3095624 w 3095624"/>
                <a:gd name="connsiteY13" fmla="*/ 62528 h 456274"/>
                <a:gd name="connsiteX0" fmla="*/ 0 w 3095624"/>
                <a:gd name="connsiteY0" fmla="*/ 891 h 456550"/>
                <a:gd name="connsiteX1" fmla="*/ 109537 w 3095624"/>
                <a:gd name="connsiteY1" fmla="*/ 15179 h 456550"/>
                <a:gd name="connsiteX2" fmla="*/ 238125 w 3095624"/>
                <a:gd name="connsiteY2" fmla="*/ 110429 h 456550"/>
                <a:gd name="connsiteX3" fmla="*/ 552450 w 3095624"/>
                <a:gd name="connsiteY3" fmla="*/ 205679 h 456550"/>
                <a:gd name="connsiteX4" fmla="*/ 895350 w 3095624"/>
                <a:gd name="connsiteY4" fmla="*/ 210441 h 456550"/>
                <a:gd name="connsiteX5" fmla="*/ 1126331 w 3095624"/>
                <a:gd name="connsiteY5" fmla="*/ 339029 h 456550"/>
                <a:gd name="connsiteX6" fmla="*/ 1447800 w 3095624"/>
                <a:gd name="connsiteY6" fmla="*/ 319979 h 456550"/>
                <a:gd name="connsiteX7" fmla="*/ 1704975 w 3095624"/>
                <a:gd name="connsiteY7" fmla="*/ 453329 h 456550"/>
                <a:gd name="connsiteX8" fmla="*/ 1924050 w 3095624"/>
                <a:gd name="connsiteY8" fmla="*/ 415229 h 456550"/>
                <a:gd name="connsiteX9" fmla="*/ 2195512 w 3095624"/>
                <a:gd name="connsiteY9" fmla="*/ 415229 h 456550"/>
                <a:gd name="connsiteX10" fmla="*/ 2333625 w 3095624"/>
                <a:gd name="connsiteY10" fmla="*/ 443804 h 456550"/>
                <a:gd name="connsiteX11" fmla="*/ 2571750 w 3095624"/>
                <a:gd name="connsiteY11" fmla="*/ 367604 h 456550"/>
                <a:gd name="connsiteX12" fmla="*/ 2876550 w 3095624"/>
                <a:gd name="connsiteY12" fmla="*/ 129479 h 456550"/>
                <a:gd name="connsiteX13" fmla="*/ 3095624 w 3095624"/>
                <a:gd name="connsiteY13" fmla="*/ 62804 h 456550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26331 w 3095624"/>
                <a:gd name="connsiteY5" fmla="*/ 339029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50144 w 3095624"/>
                <a:gd name="connsiteY5" fmla="*/ 339029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1750 w 3095624"/>
                <a:gd name="connsiteY11" fmla="*/ 367604 h 457127"/>
                <a:gd name="connsiteX12" fmla="*/ 2876550 w 3095624"/>
                <a:gd name="connsiteY12" fmla="*/ 129479 h 457127"/>
                <a:gd name="connsiteX13" fmla="*/ 3095624 w 3095624"/>
                <a:gd name="connsiteY13" fmla="*/ 62804 h 457127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4131 w 3095624"/>
                <a:gd name="connsiteY11" fmla="*/ 350935 h 457127"/>
                <a:gd name="connsiteX12" fmla="*/ 2876550 w 3095624"/>
                <a:gd name="connsiteY12" fmla="*/ 129479 h 457127"/>
                <a:gd name="connsiteX13" fmla="*/ 3095624 w 3095624"/>
                <a:gd name="connsiteY13" fmla="*/ 62804 h 457127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4131 w 3095624"/>
                <a:gd name="connsiteY11" fmla="*/ 350935 h 457127"/>
                <a:gd name="connsiteX12" fmla="*/ 2876550 w 3095624"/>
                <a:gd name="connsiteY12" fmla="*/ 136623 h 457127"/>
                <a:gd name="connsiteX13" fmla="*/ 3095624 w 3095624"/>
                <a:gd name="connsiteY13" fmla="*/ 62804 h 45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5624" h="457127">
                  <a:moveTo>
                    <a:pt x="0" y="891"/>
                  </a:moveTo>
                  <a:cubicBezTo>
                    <a:pt x="38100" y="-300"/>
                    <a:pt x="69850" y="-3077"/>
                    <a:pt x="109537" y="15179"/>
                  </a:cubicBezTo>
                  <a:cubicBezTo>
                    <a:pt x="149224" y="33435"/>
                    <a:pt x="164306" y="78679"/>
                    <a:pt x="238125" y="110429"/>
                  </a:cubicBezTo>
                  <a:cubicBezTo>
                    <a:pt x="311944" y="142179"/>
                    <a:pt x="442913" y="189010"/>
                    <a:pt x="552450" y="205679"/>
                  </a:cubicBezTo>
                  <a:cubicBezTo>
                    <a:pt x="661987" y="222348"/>
                    <a:pt x="798116" y="187422"/>
                    <a:pt x="895350" y="210441"/>
                  </a:cubicBezTo>
                  <a:cubicBezTo>
                    <a:pt x="992584" y="233460"/>
                    <a:pt x="1001712" y="315216"/>
                    <a:pt x="1135856" y="343791"/>
                  </a:cubicBezTo>
                  <a:cubicBezTo>
                    <a:pt x="1270000" y="372366"/>
                    <a:pt x="1362472" y="306486"/>
                    <a:pt x="1457325" y="324742"/>
                  </a:cubicBezTo>
                  <a:cubicBezTo>
                    <a:pt x="1552178" y="342998"/>
                    <a:pt x="1626394" y="437057"/>
                    <a:pt x="1704975" y="453329"/>
                  </a:cubicBezTo>
                  <a:cubicBezTo>
                    <a:pt x="1783556" y="469601"/>
                    <a:pt x="1847056" y="428723"/>
                    <a:pt x="1928812" y="422373"/>
                  </a:cubicBezTo>
                  <a:cubicBezTo>
                    <a:pt x="2010568" y="416023"/>
                    <a:pt x="2128043" y="411657"/>
                    <a:pt x="2195512" y="415229"/>
                  </a:cubicBezTo>
                  <a:cubicBezTo>
                    <a:pt x="2262981" y="418801"/>
                    <a:pt x="2270522" y="454520"/>
                    <a:pt x="2333625" y="443804"/>
                  </a:cubicBezTo>
                  <a:cubicBezTo>
                    <a:pt x="2396728" y="433088"/>
                    <a:pt x="2483643" y="402132"/>
                    <a:pt x="2574131" y="350935"/>
                  </a:cubicBezTo>
                  <a:cubicBezTo>
                    <a:pt x="2664619" y="299738"/>
                    <a:pt x="2789635" y="184645"/>
                    <a:pt x="2876550" y="136623"/>
                  </a:cubicBezTo>
                  <a:cubicBezTo>
                    <a:pt x="2963466" y="88601"/>
                    <a:pt x="2996405" y="99316"/>
                    <a:pt x="3095624" y="6280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43">
              <a:extLst>
                <a:ext uri="{FF2B5EF4-FFF2-40B4-BE49-F238E27FC236}">
                  <a16:creationId xmlns:a16="http://schemas.microsoft.com/office/drawing/2014/main" id="{2F0EAD8A-003B-BBEC-4E97-1FF73403FD5A}"/>
                </a:ext>
              </a:extLst>
            </p:cNvPr>
            <p:cNvSpPr/>
            <p:nvPr/>
          </p:nvSpPr>
          <p:spPr>
            <a:xfrm>
              <a:off x="9032413" y="3298525"/>
              <a:ext cx="2023799" cy="395421"/>
            </a:xfrm>
            <a:custGeom>
              <a:avLst/>
              <a:gdLst>
                <a:gd name="connsiteX0" fmla="*/ 0 w 1771650"/>
                <a:gd name="connsiteY0" fmla="*/ 249538 h 335263"/>
                <a:gd name="connsiteX1" fmla="*/ 400050 w 1771650"/>
                <a:gd name="connsiteY1" fmla="*/ 94756 h 335263"/>
                <a:gd name="connsiteX2" fmla="*/ 552450 w 1771650"/>
                <a:gd name="connsiteY2" fmla="*/ 1888 h 335263"/>
                <a:gd name="connsiteX3" fmla="*/ 954882 w 1771650"/>
                <a:gd name="connsiteY3" fmla="*/ 39988 h 335263"/>
                <a:gd name="connsiteX4" fmla="*/ 1116807 w 1771650"/>
                <a:gd name="connsiteY4" fmla="*/ 130475 h 335263"/>
                <a:gd name="connsiteX5" fmla="*/ 1309688 w 1771650"/>
                <a:gd name="connsiteY5" fmla="*/ 180481 h 335263"/>
                <a:gd name="connsiteX6" fmla="*/ 1481138 w 1771650"/>
                <a:gd name="connsiteY6" fmla="*/ 280494 h 335263"/>
                <a:gd name="connsiteX7" fmla="*/ 1771650 w 1771650"/>
                <a:gd name="connsiteY7" fmla="*/ 335263 h 335263"/>
                <a:gd name="connsiteX0" fmla="*/ 0 w 1778794"/>
                <a:gd name="connsiteY0" fmla="*/ 249538 h 347169"/>
                <a:gd name="connsiteX1" fmla="*/ 400050 w 1778794"/>
                <a:gd name="connsiteY1" fmla="*/ 94756 h 347169"/>
                <a:gd name="connsiteX2" fmla="*/ 552450 w 1778794"/>
                <a:gd name="connsiteY2" fmla="*/ 1888 h 347169"/>
                <a:gd name="connsiteX3" fmla="*/ 954882 w 1778794"/>
                <a:gd name="connsiteY3" fmla="*/ 39988 h 347169"/>
                <a:gd name="connsiteX4" fmla="*/ 1116807 w 1778794"/>
                <a:gd name="connsiteY4" fmla="*/ 130475 h 347169"/>
                <a:gd name="connsiteX5" fmla="*/ 1309688 w 1778794"/>
                <a:gd name="connsiteY5" fmla="*/ 180481 h 347169"/>
                <a:gd name="connsiteX6" fmla="*/ 1481138 w 1778794"/>
                <a:gd name="connsiteY6" fmla="*/ 280494 h 347169"/>
                <a:gd name="connsiteX7" fmla="*/ 1778794 w 1778794"/>
                <a:gd name="connsiteY7" fmla="*/ 347169 h 347169"/>
                <a:gd name="connsiteX0" fmla="*/ 0 w 1778794"/>
                <a:gd name="connsiteY0" fmla="*/ 249538 h 347169"/>
                <a:gd name="connsiteX1" fmla="*/ 400050 w 1778794"/>
                <a:gd name="connsiteY1" fmla="*/ 94756 h 347169"/>
                <a:gd name="connsiteX2" fmla="*/ 552450 w 1778794"/>
                <a:gd name="connsiteY2" fmla="*/ 1888 h 347169"/>
                <a:gd name="connsiteX3" fmla="*/ 954882 w 1778794"/>
                <a:gd name="connsiteY3" fmla="*/ 39988 h 347169"/>
                <a:gd name="connsiteX4" fmla="*/ 1116807 w 1778794"/>
                <a:gd name="connsiteY4" fmla="*/ 130475 h 347169"/>
                <a:gd name="connsiteX5" fmla="*/ 1309688 w 1778794"/>
                <a:gd name="connsiteY5" fmla="*/ 180481 h 347169"/>
                <a:gd name="connsiteX6" fmla="*/ 1481138 w 1778794"/>
                <a:gd name="connsiteY6" fmla="*/ 280494 h 347169"/>
                <a:gd name="connsiteX7" fmla="*/ 1778794 w 1778794"/>
                <a:gd name="connsiteY7" fmla="*/ 347169 h 347169"/>
                <a:gd name="connsiteX0" fmla="*/ 0 w 1778794"/>
                <a:gd name="connsiteY0" fmla="*/ 249538 h 347169"/>
                <a:gd name="connsiteX1" fmla="*/ 400050 w 1778794"/>
                <a:gd name="connsiteY1" fmla="*/ 94756 h 347169"/>
                <a:gd name="connsiteX2" fmla="*/ 585788 w 1778794"/>
                <a:gd name="connsiteY2" fmla="*/ 1888 h 347169"/>
                <a:gd name="connsiteX3" fmla="*/ 954882 w 1778794"/>
                <a:gd name="connsiteY3" fmla="*/ 39988 h 347169"/>
                <a:gd name="connsiteX4" fmla="*/ 1116807 w 1778794"/>
                <a:gd name="connsiteY4" fmla="*/ 130475 h 347169"/>
                <a:gd name="connsiteX5" fmla="*/ 1309688 w 1778794"/>
                <a:gd name="connsiteY5" fmla="*/ 180481 h 347169"/>
                <a:gd name="connsiteX6" fmla="*/ 1481138 w 1778794"/>
                <a:gd name="connsiteY6" fmla="*/ 280494 h 347169"/>
                <a:gd name="connsiteX7" fmla="*/ 1778794 w 1778794"/>
                <a:gd name="connsiteY7" fmla="*/ 347169 h 347169"/>
                <a:gd name="connsiteX0" fmla="*/ 0 w 1778794"/>
                <a:gd name="connsiteY0" fmla="*/ 249920 h 347551"/>
                <a:gd name="connsiteX1" fmla="*/ 373857 w 1778794"/>
                <a:gd name="connsiteY1" fmla="*/ 102282 h 347551"/>
                <a:gd name="connsiteX2" fmla="*/ 585788 w 1778794"/>
                <a:gd name="connsiteY2" fmla="*/ 2270 h 347551"/>
                <a:gd name="connsiteX3" fmla="*/ 954882 w 1778794"/>
                <a:gd name="connsiteY3" fmla="*/ 40370 h 347551"/>
                <a:gd name="connsiteX4" fmla="*/ 1116807 w 1778794"/>
                <a:gd name="connsiteY4" fmla="*/ 130857 h 347551"/>
                <a:gd name="connsiteX5" fmla="*/ 1309688 w 1778794"/>
                <a:gd name="connsiteY5" fmla="*/ 180863 h 347551"/>
                <a:gd name="connsiteX6" fmla="*/ 1481138 w 1778794"/>
                <a:gd name="connsiteY6" fmla="*/ 280876 h 347551"/>
                <a:gd name="connsiteX7" fmla="*/ 1778794 w 1778794"/>
                <a:gd name="connsiteY7" fmla="*/ 347551 h 34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8794" h="347551">
                  <a:moveTo>
                    <a:pt x="0" y="249920"/>
                  </a:moveTo>
                  <a:cubicBezTo>
                    <a:pt x="153987" y="193166"/>
                    <a:pt x="276226" y="143557"/>
                    <a:pt x="373857" y="102282"/>
                  </a:cubicBezTo>
                  <a:cubicBezTo>
                    <a:pt x="471488" y="61007"/>
                    <a:pt x="488951" y="12589"/>
                    <a:pt x="585788" y="2270"/>
                  </a:cubicBezTo>
                  <a:cubicBezTo>
                    <a:pt x="682626" y="-8049"/>
                    <a:pt x="866379" y="18939"/>
                    <a:pt x="954882" y="40370"/>
                  </a:cubicBezTo>
                  <a:cubicBezTo>
                    <a:pt x="1043385" y="61801"/>
                    <a:pt x="1057673" y="107442"/>
                    <a:pt x="1116807" y="130857"/>
                  </a:cubicBezTo>
                  <a:cubicBezTo>
                    <a:pt x="1175941" y="154272"/>
                    <a:pt x="1248966" y="155860"/>
                    <a:pt x="1309688" y="180863"/>
                  </a:cubicBezTo>
                  <a:cubicBezTo>
                    <a:pt x="1370410" y="205866"/>
                    <a:pt x="1404144" y="255079"/>
                    <a:pt x="1481138" y="280876"/>
                  </a:cubicBezTo>
                  <a:cubicBezTo>
                    <a:pt x="1558132" y="306673"/>
                    <a:pt x="1693465" y="341598"/>
                    <a:pt x="1778794" y="347551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: Shape 44">
              <a:extLst>
                <a:ext uri="{FF2B5EF4-FFF2-40B4-BE49-F238E27FC236}">
                  <a16:creationId xmlns:a16="http://schemas.microsoft.com/office/drawing/2014/main" id="{B32EC1B8-240A-006B-70ED-29071F400070}"/>
                </a:ext>
              </a:extLst>
            </p:cNvPr>
            <p:cNvSpPr/>
            <p:nvPr/>
          </p:nvSpPr>
          <p:spPr>
            <a:xfrm>
              <a:off x="9838343" y="3082817"/>
              <a:ext cx="350914" cy="207454"/>
            </a:xfrm>
            <a:custGeom>
              <a:avLst/>
              <a:gdLst>
                <a:gd name="connsiteX0" fmla="*/ 36364 w 336401"/>
                <a:gd name="connsiteY0" fmla="*/ 182137 h 182137"/>
                <a:gd name="connsiteX1" fmla="*/ 26839 w 336401"/>
                <a:gd name="connsiteY1" fmla="*/ 91649 h 182137"/>
                <a:gd name="connsiteX2" fmla="*/ 336401 w 336401"/>
                <a:gd name="connsiteY2" fmla="*/ 1162 h 182137"/>
                <a:gd name="connsiteX0" fmla="*/ 15762 w 315799"/>
                <a:gd name="connsiteY0" fmla="*/ 182339 h 182339"/>
                <a:gd name="connsiteX1" fmla="*/ 49100 w 315799"/>
                <a:gd name="connsiteY1" fmla="*/ 79945 h 182339"/>
                <a:gd name="connsiteX2" fmla="*/ 315799 w 315799"/>
                <a:gd name="connsiteY2" fmla="*/ 1364 h 182339"/>
                <a:gd name="connsiteX0" fmla="*/ 8395 w 308432"/>
                <a:gd name="connsiteY0" fmla="*/ 182339 h 182339"/>
                <a:gd name="connsiteX1" fmla="*/ 41733 w 308432"/>
                <a:gd name="connsiteY1" fmla="*/ 79945 h 182339"/>
                <a:gd name="connsiteX2" fmla="*/ 308432 w 308432"/>
                <a:gd name="connsiteY2" fmla="*/ 1364 h 18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432" h="182339">
                  <a:moveTo>
                    <a:pt x="8395" y="182339"/>
                  </a:moveTo>
                  <a:cubicBezTo>
                    <a:pt x="-4702" y="104551"/>
                    <a:pt x="-8273" y="110107"/>
                    <a:pt x="41733" y="79945"/>
                  </a:cubicBezTo>
                  <a:cubicBezTo>
                    <a:pt x="91739" y="49783"/>
                    <a:pt x="267951" y="-9748"/>
                    <a:pt x="308432" y="136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47">
              <a:extLst>
                <a:ext uri="{FF2B5EF4-FFF2-40B4-BE49-F238E27FC236}">
                  <a16:creationId xmlns:a16="http://schemas.microsoft.com/office/drawing/2014/main" id="{23FEDB9D-8935-B413-24E4-146F01EC90B1}"/>
                </a:ext>
              </a:extLst>
            </p:cNvPr>
            <p:cNvSpPr/>
            <p:nvPr/>
          </p:nvSpPr>
          <p:spPr>
            <a:xfrm>
              <a:off x="4651579" y="3974251"/>
              <a:ext cx="636671" cy="329271"/>
            </a:xfrm>
            <a:custGeom>
              <a:avLst/>
              <a:gdLst>
                <a:gd name="connsiteX0" fmla="*/ 559594 w 559594"/>
                <a:gd name="connsiteY0" fmla="*/ 75097 h 291694"/>
                <a:gd name="connsiteX1" fmla="*/ 411956 w 559594"/>
                <a:gd name="connsiteY1" fmla="*/ 6040 h 291694"/>
                <a:gd name="connsiteX2" fmla="*/ 259556 w 559594"/>
                <a:gd name="connsiteY2" fmla="*/ 10803 h 291694"/>
                <a:gd name="connsiteX3" fmla="*/ 195263 w 559594"/>
                <a:gd name="connsiteY3" fmla="*/ 70334 h 291694"/>
                <a:gd name="connsiteX4" fmla="*/ 219075 w 559594"/>
                <a:gd name="connsiteY4" fmla="*/ 120340 h 291694"/>
                <a:gd name="connsiteX5" fmla="*/ 209550 w 559594"/>
                <a:gd name="connsiteY5" fmla="*/ 196540 h 291694"/>
                <a:gd name="connsiteX6" fmla="*/ 97631 w 559594"/>
                <a:gd name="connsiteY6" fmla="*/ 239403 h 291694"/>
                <a:gd name="connsiteX7" fmla="*/ 76200 w 559594"/>
                <a:gd name="connsiteY7" fmla="*/ 289409 h 291694"/>
                <a:gd name="connsiteX8" fmla="*/ 0 w 559594"/>
                <a:gd name="connsiteY8" fmla="*/ 289409 h 291694"/>
                <a:gd name="connsiteX0" fmla="*/ 559594 w 559594"/>
                <a:gd name="connsiteY0" fmla="*/ 75097 h 291694"/>
                <a:gd name="connsiteX1" fmla="*/ 411956 w 559594"/>
                <a:gd name="connsiteY1" fmla="*/ 6040 h 291694"/>
                <a:gd name="connsiteX2" fmla="*/ 259556 w 559594"/>
                <a:gd name="connsiteY2" fmla="*/ 10803 h 291694"/>
                <a:gd name="connsiteX3" fmla="*/ 195263 w 559594"/>
                <a:gd name="connsiteY3" fmla="*/ 70334 h 291694"/>
                <a:gd name="connsiteX4" fmla="*/ 219075 w 559594"/>
                <a:gd name="connsiteY4" fmla="*/ 120340 h 291694"/>
                <a:gd name="connsiteX5" fmla="*/ 209550 w 559594"/>
                <a:gd name="connsiteY5" fmla="*/ 196540 h 291694"/>
                <a:gd name="connsiteX6" fmla="*/ 104774 w 559594"/>
                <a:gd name="connsiteY6" fmla="*/ 239403 h 291694"/>
                <a:gd name="connsiteX7" fmla="*/ 76200 w 559594"/>
                <a:gd name="connsiteY7" fmla="*/ 289409 h 291694"/>
                <a:gd name="connsiteX8" fmla="*/ 0 w 559594"/>
                <a:gd name="connsiteY8" fmla="*/ 289409 h 291694"/>
                <a:gd name="connsiteX0" fmla="*/ 559594 w 559594"/>
                <a:gd name="connsiteY0" fmla="*/ 75097 h 289409"/>
                <a:gd name="connsiteX1" fmla="*/ 411956 w 559594"/>
                <a:gd name="connsiteY1" fmla="*/ 6040 h 289409"/>
                <a:gd name="connsiteX2" fmla="*/ 259556 w 559594"/>
                <a:gd name="connsiteY2" fmla="*/ 10803 h 289409"/>
                <a:gd name="connsiteX3" fmla="*/ 195263 w 559594"/>
                <a:gd name="connsiteY3" fmla="*/ 70334 h 289409"/>
                <a:gd name="connsiteX4" fmla="*/ 219075 w 559594"/>
                <a:gd name="connsiteY4" fmla="*/ 120340 h 289409"/>
                <a:gd name="connsiteX5" fmla="*/ 209550 w 559594"/>
                <a:gd name="connsiteY5" fmla="*/ 196540 h 289409"/>
                <a:gd name="connsiteX6" fmla="*/ 104774 w 559594"/>
                <a:gd name="connsiteY6" fmla="*/ 239403 h 289409"/>
                <a:gd name="connsiteX7" fmla="*/ 71438 w 559594"/>
                <a:gd name="connsiteY7" fmla="*/ 284647 h 289409"/>
                <a:gd name="connsiteX8" fmla="*/ 0 w 559594"/>
                <a:gd name="connsiteY8" fmla="*/ 289409 h 28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594" h="289409">
                  <a:moveTo>
                    <a:pt x="559594" y="75097"/>
                  </a:moveTo>
                  <a:cubicBezTo>
                    <a:pt x="510778" y="45926"/>
                    <a:pt x="461962" y="16756"/>
                    <a:pt x="411956" y="6040"/>
                  </a:cubicBezTo>
                  <a:cubicBezTo>
                    <a:pt x="361950" y="-4676"/>
                    <a:pt x="295671" y="87"/>
                    <a:pt x="259556" y="10803"/>
                  </a:cubicBezTo>
                  <a:cubicBezTo>
                    <a:pt x="223440" y="21519"/>
                    <a:pt x="202010" y="52078"/>
                    <a:pt x="195263" y="70334"/>
                  </a:cubicBezTo>
                  <a:cubicBezTo>
                    <a:pt x="188516" y="88590"/>
                    <a:pt x="216694" y="99306"/>
                    <a:pt x="219075" y="120340"/>
                  </a:cubicBezTo>
                  <a:cubicBezTo>
                    <a:pt x="221456" y="141374"/>
                    <a:pt x="228600" y="176696"/>
                    <a:pt x="209550" y="196540"/>
                  </a:cubicBezTo>
                  <a:cubicBezTo>
                    <a:pt x="190500" y="216384"/>
                    <a:pt x="127793" y="224719"/>
                    <a:pt x="104774" y="239403"/>
                  </a:cubicBezTo>
                  <a:cubicBezTo>
                    <a:pt x="81755" y="254088"/>
                    <a:pt x="87710" y="276313"/>
                    <a:pt x="71438" y="284647"/>
                  </a:cubicBezTo>
                  <a:cubicBezTo>
                    <a:pt x="55166" y="292981"/>
                    <a:pt x="47625" y="279884"/>
                    <a:pt x="0" y="289409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45">
              <a:extLst>
                <a:ext uri="{FF2B5EF4-FFF2-40B4-BE49-F238E27FC236}">
                  <a16:creationId xmlns:a16="http://schemas.microsoft.com/office/drawing/2014/main" id="{91FF7683-44D4-91CB-86E7-067ECE5F062A}"/>
                </a:ext>
              </a:extLst>
            </p:cNvPr>
            <p:cNvSpPr/>
            <p:nvPr/>
          </p:nvSpPr>
          <p:spPr>
            <a:xfrm>
              <a:off x="4001363" y="2560583"/>
              <a:ext cx="1648150" cy="2463599"/>
            </a:xfrm>
            <a:custGeom>
              <a:avLst/>
              <a:gdLst>
                <a:gd name="connsiteX0" fmla="*/ 1633261 w 1642988"/>
                <a:gd name="connsiteY0" fmla="*/ 0 h 2528887"/>
                <a:gd name="connsiteX1" fmla="*/ 1628498 w 1642988"/>
                <a:gd name="connsiteY1" fmla="*/ 433387 h 2528887"/>
                <a:gd name="connsiteX2" fmla="*/ 1495148 w 1642988"/>
                <a:gd name="connsiteY2" fmla="*/ 609600 h 2528887"/>
                <a:gd name="connsiteX3" fmla="*/ 1528486 w 1642988"/>
                <a:gd name="connsiteY3" fmla="*/ 847725 h 2528887"/>
                <a:gd name="connsiteX4" fmla="*/ 1247498 w 1642988"/>
                <a:gd name="connsiteY4" fmla="*/ 1381125 h 2528887"/>
                <a:gd name="connsiteX5" fmla="*/ 1071286 w 1642988"/>
                <a:gd name="connsiteY5" fmla="*/ 1704975 h 2528887"/>
                <a:gd name="connsiteX6" fmla="*/ 795061 w 1642988"/>
                <a:gd name="connsiteY6" fmla="*/ 1724025 h 2528887"/>
                <a:gd name="connsiteX7" fmla="*/ 485498 w 1642988"/>
                <a:gd name="connsiteY7" fmla="*/ 1919287 h 2528887"/>
                <a:gd name="connsiteX8" fmla="*/ 190223 w 1642988"/>
                <a:gd name="connsiteY8" fmla="*/ 2066925 h 2528887"/>
                <a:gd name="connsiteX9" fmla="*/ 4486 w 1642988"/>
                <a:gd name="connsiteY9" fmla="*/ 2528887 h 2528887"/>
                <a:gd name="connsiteX0" fmla="*/ 1633261 w 1642988"/>
                <a:gd name="connsiteY0" fmla="*/ 0 h 2528887"/>
                <a:gd name="connsiteX1" fmla="*/ 1628498 w 1642988"/>
                <a:gd name="connsiteY1" fmla="*/ 433387 h 2528887"/>
                <a:gd name="connsiteX2" fmla="*/ 1495148 w 1642988"/>
                <a:gd name="connsiteY2" fmla="*/ 609600 h 2528887"/>
                <a:gd name="connsiteX3" fmla="*/ 1528486 w 1642988"/>
                <a:gd name="connsiteY3" fmla="*/ 847725 h 2528887"/>
                <a:gd name="connsiteX4" fmla="*/ 1247498 w 1642988"/>
                <a:gd name="connsiteY4" fmla="*/ 1381125 h 2528887"/>
                <a:gd name="connsiteX5" fmla="*/ 1071286 w 1642988"/>
                <a:gd name="connsiteY5" fmla="*/ 1704975 h 2528887"/>
                <a:gd name="connsiteX6" fmla="*/ 795061 w 1642988"/>
                <a:gd name="connsiteY6" fmla="*/ 1724025 h 2528887"/>
                <a:gd name="connsiteX7" fmla="*/ 485498 w 1642988"/>
                <a:gd name="connsiteY7" fmla="*/ 1919287 h 2528887"/>
                <a:gd name="connsiteX8" fmla="*/ 190223 w 1642988"/>
                <a:gd name="connsiteY8" fmla="*/ 2066925 h 2528887"/>
                <a:gd name="connsiteX9" fmla="*/ 4486 w 1642988"/>
                <a:gd name="connsiteY9" fmla="*/ 2528887 h 2528887"/>
                <a:gd name="connsiteX0" fmla="*/ 1633261 w 1642988"/>
                <a:gd name="connsiteY0" fmla="*/ 0 h 2528887"/>
                <a:gd name="connsiteX1" fmla="*/ 1628498 w 1642988"/>
                <a:gd name="connsiteY1" fmla="*/ 433387 h 2528887"/>
                <a:gd name="connsiteX2" fmla="*/ 1495148 w 1642988"/>
                <a:gd name="connsiteY2" fmla="*/ 609600 h 2528887"/>
                <a:gd name="connsiteX3" fmla="*/ 1514199 w 1642988"/>
                <a:gd name="connsiteY3" fmla="*/ 828675 h 2528887"/>
                <a:gd name="connsiteX4" fmla="*/ 1247498 w 1642988"/>
                <a:gd name="connsiteY4" fmla="*/ 1381125 h 2528887"/>
                <a:gd name="connsiteX5" fmla="*/ 1071286 w 1642988"/>
                <a:gd name="connsiteY5" fmla="*/ 1704975 h 2528887"/>
                <a:gd name="connsiteX6" fmla="*/ 795061 w 1642988"/>
                <a:gd name="connsiteY6" fmla="*/ 1724025 h 2528887"/>
                <a:gd name="connsiteX7" fmla="*/ 485498 w 1642988"/>
                <a:gd name="connsiteY7" fmla="*/ 1919287 h 2528887"/>
                <a:gd name="connsiteX8" fmla="*/ 190223 w 1642988"/>
                <a:gd name="connsiteY8" fmla="*/ 2066925 h 2528887"/>
                <a:gd name="connsiteX9" fmla="*/ 4486 w 1642988"/>
                <a:gd name="connsiteY9" fmla="*/ 2528887 h 2528887"/>
                <a:gd name="connsiteX0" fmla="*/ 1632593 w 1642320"/>
                <a:gd name="connsiteY0" fmla="*/ 0 h 2528887"/>
                <a:gd name="connsiteX1" fmla="*/ 1627830 w 1642320"/>
                <a:gd name="connsiteY1" fmla="*/ 433387 h 2528887"/>
                <a:gd name="connsiteX2" fmla="*/ 1494480 w 1642320"/>
                <a:gd name="connsiteY2" fmla="*/ 609600 h 2528887"/>
                <a:gd name="connsiteX3" fmla="*/ 1513531 w 1642320"/>
                <a:gd name="connsiteY3" fmla="*/ 828675 h 2528887"/>
                <a:gd name="connsiteX4" fmla="*/ 1246830 w 1642320"/>
                <a:gd name="connsiteY4" fmla="*/ 1381125 h 2528887"/>
                <a:gd name="connsiteX5" fmla="*/ 1070618 w 1642320"/>
                <a:gd name="connsiteY5" fmla="*/ 1704975 h 2528887"/>
                <a:gd name="connsiteX6" fmla="*/ 794393 w 1642320"/>
                <a:gd name="connsiteY6" fmla="*/ 1724025 h 2528887"/>
                <a:gd name="connsiteX7" fmla="*/ 484830 w 1642320"/>
                <a:gd name="connsiteY7" fmla="*/ 1919287 h 2528887"/>
                <a:gd name="connsiteX8" fmla="*/ 218130 w 1642320"/>
                <a:gd name="connsiteY8" fmla="*/ 2076450 h 2528887"/>
                <a:gd name="connsiteX9" fmla="*/ 3818 w 1642320"/>
                <a:gd name="connsiteY9" fmla="*/ 2528887 h 2528887"/>
                <a:gd name="connsiteX0" fmla="*/ 1628775 w 1638502"/>
                <a:gd name="connsiteY0" fmla="*/ 0 h 2528887"/>
                <a:gd name="connsiteX1" fmla="*/ 1624012 w 1638502"/>
                <a:gd name="connsiteY1" fmla="*/ 433387 h 2528887"/>
                <a:gd name="connsiteX2" fmla="*/ 1490662 w 1638502"/>
                <a:gd name="connsiteY2" fmla="*/ 609600 h 2528887"/>
                <a:gd name="connsiteX3" fmla="*/ 1509713 w 1638502"/>
                <a:gd name="connsiteY3" fmla="*/ 828675 h 2528887"/>
                <a:gd name="connsiteX4" fmla="*/ 1243012 w 1638502"/>
                <a:gd name="connsiteY4" fmla="*/ 1381125 h 2528887"/>
                <a:gd name="connsiteX5" fmla="*/ 1066800 w 1638502"/>
                <a:gd name="connsiteY5" fmla="*/ 1704975 h 2528887"/>
                <a:gd name="connsiteX6" fmla="*/ 790575 w 1638502"/>
                <a:gd name="connsiteY6" fmla="*/ 1724025 h 2528887"/>
                <a:gd name="connsiteX7" fmla="*/ 481012 w 1638502"/>
                <a:gd name="connsiteY7" fmla="*/ 1919287 h 2528887"/>
                <a:gd name="connsiteX8" fmla="*/ 214312 w 1638502"/>
                <a:gd name="connsiteY8" fmla="*/ 2076450 h 2528887"/>
                <a:gd name="connsiteX9" fmla="*/ 0 w 1638502"/>
                <a:gd name="connsiteY9" fmla="*/ 2528887 h 2528887"/>
                <a:gd name="connsiteX0" fmla="*/ 1628775 w 1638502"/>
                <a:gd name="connsiteY0" fmla="*/ 0 h 2528887"/>
                <a:gd name="connsiteX1" fmla="*/ 1624012 w 1638502"/>
                <a:gd name="connsiteY1" fmla="*/ 433387 h 2528887"/>
                <a:gd name="connsiteX2" fmla="*/ 1490662 w 1638502"/>
                <a:gd name="connsiteY2" fmla="*/ 609600 h 2528887"/>
                <a:gd name="connsiteX3" fmla="*/ 1509713 w 1638502"/>
                <a:gd name="connsiteY3" fmla="*/ 828675 h 2528887"/>
                <a:gd name="connsiteX4" fmla="*/ 1243012 w 1638502"/>
                <a:gd name="connsiteY4" fmla="*/ 1381125 h 2528887"/>
                <a:gd name="connsiteX5" fmla="*/ 1066800 w 1638502"/>
                <a:gd name="connsiteY5" fmla="*/ 1704975 h 2528887"/>
                <a:gd name="connsiteX6" fmla="*/ 790575 w 1638502"/>
                <a:gd name="connsiteY6" fmla="*/ 1724025 h 2528887"/>
                <a:gd name="connsiteX7" fmla="*/ 481012 w 1638502"/>
                <a:gd name="connsiteY7" fmla="*/ 1919287 h 2528887"/>
                <a:gd name="connsiteX8" fmla="*/ 195262 w 1638502"/>
                <a:gd name="connsiteY8" fmla="*/ 2109788 h 2528887"/>
                <a:gd name="connsiteX9" fmla="*/ 0 w 1638502"/>
                <a:gd name="connsiteY9" fmla="*/ 2528887 h 2528887"/>
                <a:gd name="connsiteX0" fmla="*/ 1628775 w 1638502"/>
                <a:gd name="connsiteY0" fmla="*/ 0 h 2528887"/>
                <a:gd name="connsiteX1" fmla="*/ 1624012 w 1638502"/>
                <a:gd name="connsiteY1" fmla="*/ 433387 h 2528887"/>
                <a:gd name="connsiteX2" fmla="*/ 1490662 w 1638502"/>
                <a:gd name="connsiteY2" fmla="*/ 609600 h 2528887"/>
                <a:gd name="connsiteX3" fmla="*/ 1509713 w 1638502"/>
                <a:gd name="connsiteY3" fmla="*/ 828675 h 2528887"/>
                <a:gd name="connsiteX4" fmla="*/ 1243012 w 1638502"/>
                <a:gd name="connsiteY4" fmla="*/ 1381125 h 2528887"/>
                <a:gd name="connsiteX5" fmla="*/ 1066800 w 1638502"/>
                <a:gd name="connsiteY5" fmla="*/ 1704975 h 2528887"/>
                <a:gd name="connsiteX6" fmla="*/ 790575 w 1638502"/>
                <a:gd name="connsiteY6" fmla="*/ 1724025 h 2528887"/>
                <a:gd name="connsiteX7" fmla="*/ 481012 w 1638502"/>
                <a:gd name="connsiteY7" fmla="*/ 1919287 h 2528887"/>
                <a:gd name="connsiteX8" fmla="*/ 185737 w 1638502"/>
                <a:gd name="connsiteY8" fmla="*/ 2095501 h 2528887"/>
                <a:gd name="connsiteX9" fmla="*/ 0 w 1638502"/>
                <a:gd name="connsiteY9" fmla="*/ 2528887 h 2528887"/>
                <a:gd name="connsiteX0" fmla="*/ 1619250 w 1634359"/>
                <a:gd name="connsiteY0" fmla="*/ 0 h 2598737"/>
                <a:gd name="connsiteX1" fmla="*/ 1624012 w 1634359"/>
                <a:gd name="connsiteY1" fmla="*/ 503237 h 2598737"/>
                <a:gd name="connsiteX2" fmla="*/ 1490662 w 1634359"/>
                <a:gd name="connsiteY2" fmla="*/ 679450 h 2598737"/>
                <a:gd name="connsiteX3" fmla="*/ 1509713 w 1634359"/>
                <a:gd name="connsiteY3" fmla="*/ 898525 h 2598737"/>
                <a:gd name="connsiteX4" fmla="*/ 1243012 w 1634359"/>
                <a:gd name="connsiteY4" fmla="*/ 1450975 h 2598737"/>
                <a:gd name="connsiteX5" fmla="*/ 1066800 w 1634359"/>
                <a:gd name="connsiteY5" fmla="*/ 1774825 h 2598737"/>
                <a:gd name="connsiteX6" fmla="*/ 790575 w 1634359"/>
                <a:gd name="connsiteY6" fmla="*/ 1793875 h 2598737"/>
                <a:gd name="connsiteX7" fmla="*/ 481012 w 1634359"/>
                <a:gd name="connsiteY7" fmla="*/ 1989137 h 2598737"/>
                <a:gd name="connsiteX8" fmla="*/ 185737 w 1634359"/>
                <a:gd name="connsiteY8" fmla="*/ 2165351 h 2598737"/>
                <a:gd name="connsiteX9" fmla="*/ 0 w 1634359"/>
                <a:gd name="connsiteY9" fmla="*/ 2598737 h 2598737"/>
                <a:gd name="connsiteX0" fmla="*/ 1689100 w 1704209"/>
                <a:gd name="connsiteY0" fmla="*/ 0 h 2703512"/>
                <a:gd name="connsiteX1" fmla="*/ 1693862 w 1704209"/>
                <a:gd name="connsiteY1" fmla="*/ 503237 h 2703512"/>
                <a:gd name="connsiteX2" fmla="*/ 1560512 w 1704209"/>
                <a:gd name="connsiteY2" fmla="*/ 679450 h 2703512"/>
                <a:gd name="connsiteX3" fmla="*/ 1579563 w 1704209"/>
                <a:gd name="connsiteY3" fmla="*/ 898525 h 2703512"/>
                <a:gd name="connsiteX4" fmla="*/ 1312862 w 1704209"/>
                <a:gd name="connsiteY4" fmla="*/ 1450975 h 2703512"/>
                <a:gd name="connsiteX5" fmla="*/ 1136650 w 1704209"/>
                <a:gd name="connsiteY5" fmla="*/ 1774825 h 2703512"/>
                <a:gd name="connsiteX6" fmla="*/ 860425 w 1704209"/>
                <a:gd name="connsiteY6" fmla="*/ 1793875 h 2703512"/>
                <a:gd name="connsiteX7" fmla="*/ 550862 w 1704209"/>
                <a:gd name="connsiteY7" fmla="*/ 1989137 h 2703512"/>
                <a:gd name="connsiteX8" fmla="*/ 255587 w 1704209"/>
                <a:gd name="connsiteY8" fmla="*/ 2165351 h 2703512"/>
                <a:gd name="connsiteX9" fmla="*/ 0 w 1704209"/>
                <a:gd name="connsiteY9" fmla="*/ 2703512 h 2703512"/>
                <a:gd name="connsiteX0" fmla="*/ 1433513 w 1448622"/>
                <a:gd name="connsiteY0" fmla="*/ 0 h 2165351"/>
                <a:gd name="connsiteX1" fmla="*/ 1438275 w 1448622"/>
                <a:gd name="connsiteY1" fmla="*/ 503237 h 2165351"/>
                <a:gd name="connsiteX2" fmla="*/ 1304925 w 1448622"/>
                <a:gd name="connsiteY2" fmla="*/ 679450 h 2165351"/>
                <a:gd name="connsiteX3" fmla="*/ 1323976 w 1448622"/>
                <a:gd name="connsiteY3" fmla="*/ 898525 h 2165351"/>
                <a:gd name="connsiteX4" fmla="*/ 1057275 w 1448622"/>
                <a:gd name="connsiteY4" fmla="*/ 1450975 h 2165351"/>
                <a:gd name="connsiteX5" fmla="*/ 881063 w 1448622"/>
                <a:gd name="connsiteY5" fmla="*/ 1774825 h 2165351"/>
                <a:gd name="connsiteX6" fmla="*/ 604838 w 1448622"/>
                <a:gd name="connsiteY6" fmla="*/ 1793875 h 2165351"/>
                <a:gd name="connsiteX7" fmla="*/ 295275 w 1448622"/>
                <a:gd name="connsiteY7" fmla="*/ 1989137 h 2165351"/>
                <a:gd name="connsiteX8" fmla="*/ 0 w 1448622"/>
                <a:gd name="connsiteY8" fmla="*/ 2165351 h 216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8622" h="2165351">
                  <a:moveTo>
                    <a:pt x="1433513" y="0"/>
                  </a:moveTo>
                  <a:cubicBezTo>
                    <a:pt x="1442641" y="165893"/>
                    <a:pt x="1459706" y="389995"/>
                    <a:pt x="1438275" y="503237"/>
                  </a:cubicBezTo>
                  <a:cubicBezTo>
                    <a:pt x="1416844" y="616479"/>
                    <a:pt x="1323975" y="613569"/>
                    <a:pt x="1304925" y="679450"/>
                  </a:cubicBezTo>
                  <a:cubicBezTo>
                    <a:pt x="1285875" y="745331"/>
                    <a:pt x="1317626" y="765175"/>
                    <a:pt x="1323976" y="898525"/>
                  </a:cubicBezTo>
                  <a:cubicBezTo>
                    <a:pt x="1330326" y="1031875"/>
                    <a:pt x="1131094" y="1304925"/>
                    <a:pt x="1057275" y="1450975"/>
                  </a:cubicBezTo>
                  <a:cubicBezTo>
                    <a:pt x="983456" y="1597025"/>
                    <a:pt x="956469" y="1717675"/>
                    <a:pt x="881063" y="1774825"/>
                  </a:cubicBezTo>
                  <a:cubicBezTo>
                    <a:pt x="805657" y="1831975"/>
                    <a:pt x="702469" y="1758156"/>
                    <a:pt x="604838" y="1793875"/>
                  </a:cubicBezTo>
                  <a:cubicBezTo>
                    <a:pt x="507207" y="1829594"/>
                    <a:pt x="396081" y="1927224"/>
                    <a:pt x="295275" y="1989137"/>
                  </a:cubicBezTo>
                  <a:cubicBezTo>
                    <a:pt x="194469" y="2051050"/>
                    <a:pt x="80169" y="2063751"/>
                    <a:pt x="0" y="2165351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55">
              <a:extLst>
                <a:ext uri="{FF2B5EF4-FFF2-40B4-BE49-F238E27FC236}">
                  <a16:creationId xmlns:a16="http://schemas.microsoft.com/office/drawing/2014/main" id="{8A760838-EE34-DE99-BC83-9B812EF30CD1}"/>
                </a:ext>
              </a:extLst>
            </p:cNvPr>
            <p:cNvSpPr/>
            <p:nvPr/>
          </p:nvSpPr>
          <p:spPr>
            <a:xfrm rot="5400000" flipH="1">
              <a:off x="11370262" y="3409807"/>
              <a:ext cx="42474" cy="601371"/>
            </a:xfrm>
            <a:custGeom>
              <a:avLst/>
              <a:gdLst>
                <a:gd name="connsiteX0" fmla="*/ 238127 w 238127"/>
                <a:gd name="connsiteY0" fmla="*/ 1195387 h 1195387"/>
                <a:gd name="connsiteX1" fmla="*/ 195265 w 238127"/>
                <a:gd name="connsiteY1" fmla="*/ 1050131 h 1195387"/>
                <a:gd name="connsiteX2" fmla="*/ 161927 w 238127"/>
                <a:gd name="connsiteY2" fmla="*/ 864393 h 1195387"/>
                <a:gd name="connsiteX3" fmla="*/ 42865 w 238127"/>
                <a:gd name="connsiteY3" fmla="*/ 688181 h 1195387"/>
                <a:gd name="connsiteX4" fmla="*/ 52390 w 238127"/>
                <a:gd name="connsiteY4" fmla="*/ 495300 h 1195387"/>
                <a:gd name="connsiteX5" fmla="*/ 2 w 238127"/>
                <a:gd name="connsiteY5" fmla="*/ 292893 h 1195387"/>
                <a:gd name="connsiteX6" fmla="*/ 54771 w 238127"/>
                <a:gd name="connsiteY6" fmla="*/ 211931 h 1195387"/>
                <a:gd name="connsiteX7" fmla="*/ 35721 w 238127"/>
                <a:gd name="connsiteY7" fmla="*/ 0 h 1195387"/>
                <a:gd name="connsiteX0" fmla="*/ 238127 w 238127"/>
                <a:gd name="connsiteY0" fmla="*/ 1269206 h 1269206"/>
                <a:gd name="connsiteX1" fmla="*/ 195265 w 238127"/>
                <a:gd name="connsiteY1" fmla="*/ 1123950 h 1269206"/>
                <a:gd name="connsiteX2" fmla="*/ 161927 w 238127"/>
                <a:gd name="connsiteY2" fmla="*/ 938212 h 1269206"/>
                <a:gd name="connsiteX3" fmla="*/ 42865 w 238127"/>
                <a:gd name="connsiteY3" fmla="*/ 762000 h 1269206"/>
                <a:gd name="connsiteX4" fmla="*/ 52390 w 238127"/>
                <a:gd name="connsiteY4" fmla="*/ 569119 h 1269206"/>
                <a:gd name="connsiteX5" fmla="*/ 2 w 238127"/>
                <a:gd name="connsiteY5" fmla="*/ 366712 h 1269206"/>
                <a:gd name="connsiteX6" fmla="*/ 54771 w 238127"/>
                <a:gd name="connsiteY6" fmla="*/ 285750 h 1269206"/>
                <a:gd name="connsiteX7" fmla="*/ 4765 w 238127"/>
                <a:gd name="connsiteY7" fmla="*/ 0 h 1269206"/>
                <a:gd name="connsiteX0" fmla="*/ 238135 w 238135"/>
                <a:gd name="connsiteY0" fmla="*/ 1269206 h 1269206"/>
                <a:gd name="connsiteX1" fmla="*/ 195273 w 238135"/>
                <a:gd name="connsiteY1" fmla="*/ 1123950 h 1269206"/>
                <a:gd name="connsiteX2" fmla="*/ 161935 w 238135"/>
                <a:gd name="connsiteY2" fmla="*/ 938212 h 1269206"/>
                <a:gd name="connsiteX3" fmla="*/ 42873 w 238135"/>
                <a:gd name="connsiteY3" fmla="*/ 762000 h 1269206"/>
                <a:gd name="connsiteX4" fmla="*/ 52398 w 238135"/>
                <a:gd name="connsiteY4" fmla="*/ 569119 h 1269206"/>
                <a:gd name="connsiteX5" fmla="*/ 10 w 238135"/>
                <a:gd name="connsiteY5" fmla="*/ 366712 h 1269206"/>
                <a:gd name="connsiteX6" fmla="*/ 57161 w 238135"/>
                <a:gd name="connsiteY6" fmla="*/ 269081 h 1269206"/>
                <a:gd name="connsiteX7" fmla="*/ 4773 w 238135"/>
                <a:gd name="connsiteY7" fmla="*/ 0 h 1269206"/>
                <a:gd name="connsiteX0" fmla="*/ 266699 w 266699"/>
                <a:gd name="connsiteY0" fmla="*/ 1328737 h 1328737"/>
                <a:gd name="connsiteX1" fmla="*/ 223837 w 266699"/>
                <a:gd name="connsiteY1" fmla="*/ 1183481 h 1328737"/>
                <a:gd name="connsiteX2" fmla="*/ 190499 w 266699"/>
                <a:gd name="connsiteY2" fmla="*/ 997743 h 1328737"/>
                <a:gd name="connsiteX3" fmla="*/ 71437 w 266699"/>
                <a:gd name="connsiteY3" fmla="*/ 821531 h 1328737"/>
                <a:gd name="connsiteX4" fmla="*/ 80962 w 266699"/>
                <a:gd name="connsiteY4" fmla="*/ 628650 h 1328737"/>
                <a:gd name="connsiteX5" fmla="*/ 28574 w 266699"/>
                <a:gd name="connsiteY5" fmla="*/ 426243 h 1328737"/>
                <a:gd name="connsiteX6" fmla="*/ 85725 w 266699"/>
                <a:gd name="connsiteY6" fmla="*/ 328612 h 1328737"/>
                <a:gd name="connsiteX7" fmla="*/ 0 w 266699"/>
                <a:gd name="connsiteY7" fmla="*/ 0 h 1328737"/>
                <a:gd name="connsiteX0" fmla="*/ 266699 w 266699"/>
                <a:gd name="connsiteY0" fmla="*/ 1328737 h 1328737"/>
                <a:gd name="connsiteX1" fmla="*/ 223837 w 266699"/>
                <a:gd name="connsiteY1" fmla="*/ 1183481 h 1328737"/>
                <a:gd name="connsiteX2" fmla="*/ 190499 w 266699"/>
                <a:gd name="connsiteY2" fmla="*/ 997743 h 1328737"/>
                <a:gd name="connsiteX3" fmla="*/ 71437 w 266699"/>
                <a:gd name="connsiteY3" fmla="*/ 821531 h 1328737"/>
                <a:gd name="connsiteX4" fmla="*/ 80962 w 266699"/>
                <a:gd name="connsiteY4" fmla="*/ 628650 h 1328737"/>
                <a:gd name="connsiteX5" fmla="*/ 28574 w 266699"/>
                <a:gd name="connsiteY5" fmla="*/ 426243 h 1328737"/>
                <a:gd name="connsiteX6" fmla="*/ 85725 w 266699"/>
                <a:gd name="connsiteY6" fmla="*/ 328612 h 1328737"/>
                <a:gd name="connsiteX7" fmla="*/ 0 w 266699"/>
                <a:gd name="connsiteY7" fmla="*/ 0 h 1328737"/>
                <a:gd name="connsiteX0" fmla="*/ 223837 w 223837"/>
                <a:gd name="connsiteY0" fmla="*/ 1183481 h 1183481"/>
                <a:gd name="connsiteX1" fmla="*/ 190499 w 223837"/>
                <a:gd name="connsiteY1" fmla="*/ 997743 h 1183481"/>
                <a:gd name="connsiteX2" fmla="*/ 71437 w 223837"/>
                <a:gd name="connsiteY2" fmla="*/ 821531 h 1183481"/>
                <a:gd name="connsiteX3" fmla="*/ 80962 w 223837"/>
                <a:gd name="connsiteY3" fmla="*/ 628650 h 1183481"/>
                <a:gd name="connsiteX4" fmla="*/ 28574 w 223837"/>
                <a:gd name="connsiteY4" fmla="*/ 426243 h 1183481"/>
                <a:gd name="connsiteX5" fmla="*/ 85725 w 223837"/>
                <a:gd name="connsiteY5" fmla="*/ 328612 h 1183481"/>
                <a:gd name="connsiteX6" fmla="*/ 0 w 223837"/>
                <a:gd name="connsiteY6" fmla="*/ 0 h 1183481"/>
                <a:gd name="connsiteX0" fmla="*/ 223837 w 223837"/>
                <a:gd name="connsiteY0" fmla="*/ 1183481 h 1183481"/>
                <a:gd name="connsiteX1" fmla="*/ 190499 w 223837"/>
                <a:gd name="connsiteY1" fmla="*/ 997743 h 1183481"/>
                <a:gd name="connsiteX2" fmla="*/ 71437 w 223837"/>
                <a:gd name="connsiteY2" fmla="*/ 821531 h 1183481"/>
                <a:gd name="connsiteX3" fmla="*/ 28574 w 223837"/>
                <a:gd name="connsiteY3" fmla="*/ 426243 h 1183481"/>
                <a:gd name="connsiteX4" fmla="*/ 85725 w 223837"/>
                <a:gd name="connsiteY4" fmla="*/ 328612 h 1183481"/>
                <a:gd name="connsiteX5" fmla="*/ 0 w 223837"/>
                <a:gd name="connsiteY5" fmla="*/ 0 h 1183481"/>
                <a:gd name="connsiteX0" fmla="*/ 223837 w 223837"/>
                <a:gd name="connsiteY0" fmla="*/ 1183481 h 1183481"/>
                <a:gd name="connsiteX1" fmla="*/ 190499 w 223837"/>
                <a:gd name="connsiteY1" fmla="*/ 997743 h 1183481"/>
                <a:gd name="connsiteX2" fmla="*/ 71437 w 223837"/>
                <a:gd name="connsiteY2" fmla="*/ 821531 h 1183481"/>
                <a:gd name="connsiteX3" fmla="*/ 85725 w 223837"/>
                <a:gd name="connsiteY3" fmla="*/ 328612 h 1183481"/>
                <a:gd name="connsiteX4" fmla="*/ 0 w 223837"/>
                <a:gd name="connsiteY4" fmla="*/ 0 h 1183481"/>
                <a:gd name="connsiteX0" fmla="*/ 223837 w 223837"/>
                <a:gd name="connsiteY0" fmla="*/ 1183481 h 1183481"/>
                <a:gd name="connsiteX1" fmla="*/ 190499 w 223837"/>
                <a:gd name="connsiteY1" fmla="*/ 997743 h 1183481"/>
                <a:gd name="connsiteX2" fmla="*/ 85725 w 223837"/>
                <a:gd name="connsiteY2" fmla="*/ 328612 h 1183481"/>
                <a:gd name="connsiteX3" fmla="*/ 0 w 223837"/>
                <a:gd name="connsiteY3" fmla="*/ 0 h 1183481"/>
                <a:gd name="connsiteX0" fmla="*/ 223837 w 223837"/>
                <a:gd name="connsiteY0" fmla="*/ 1183481 h 1183481"/>
                <a:gd name="connsiteX1" fmla="*/ 190499 w 223837"/>
                <a:gd name="connsiteY1" fmla="*/ 997743 h 1183481"/>
                <a:gd name="connsiteX2" fmla="*/ 0 w 223837"/>
                <a:gd name="connsiteY2" fmla="*/ 0 h 1183481"/>
                <a:gd name="connsiteX0" fmla="*/ 223837 w 223837"/>
                <a:gd name="connsiteY0" fmla="*/ 1183481 h 1183481"/>
                <a:gd name="connsiteX1" fmla="*/ 176212 w 223837"/>
                <a:gd name="connsiteY1" fmla="*/ 626268 h 1183481"/>
                <a:gd name="connsiteX2" fmla="*/ 0 w 223837"/>
                <a:gd name="connsiteY2" fmla="*/ 0 h 1183481"/>
                <a:gd name="connsiteX0" fmla="*/ 223837 w 223837"/>
                <a:gd name="connsiteY0" fmla="*/ 1183481 h 1183481"/>
                <a:gd name="connsiteX1" fmla="*/ 176212 w 223837"/>
                <a:gd name="connsiteY1" fmla="*/ 626268 h 1183481"/>
                <a:gd name="connsiteX2" fmla="*/ 0 w 223837"/>
                <a:gd name="connsiteY2" fmla="*/ 0 h 1183481"/>
                <a:gd name="connsiteX0" fmla="*/ 223837 w 223837"/>
                <a:gd name="connsiteY0" fmla="*/ 1183481 h 1183481"/>
                <a:gd name="connsiteX1" fmla="*/ 156171 w 223837"/>
                <a:gd name="connsiteY1" fmla="*/ 645154 h 1183481"/>
                <a:gd name="connsiteX2" fmla="*/ 0 w 223837"/>
                <a:gd name="connsiteY2" fmla="*/ 0 h 1183481"/>
                <a:gd name="connsiteX0" fmla="*/ 138665 w 138665"/>
                <a:gd name="connsiteY0" fmla="*/ 1296812 h 1296812"/>
                <a:gd name="connsiteX1" fmla="*/ 70999 w 138665"/>
                <a:gd name="connsiteY1" fmla="*/ 758485 h 1296812"/>
                <a:gd name="connsiteX2" fmla="*/ 0 w 138665"/>
                <a:gd name="connsiteY2" fmla="*/ 0 h 1296812"/>
                <a:gd name="connsiteX0" fmla="*/ 138667 w 138667"/>
                <a:gd name="connsiteY0" fmla="*/ 1296812 h 1296812"/>
                <a:gd name="connsiteX1" fmla="*/ 71001 w 138667"/>
                <a:gd name="connsiteY1" fmla="*/ 758485 h 1296812"/>
                <a:gd name="connsiteX2" fmla="*/ 2 w 138667"/>
                <a:gd name="connsiteY2" fmla="*/ 0 h 1296812"/>
                <a:gd name="connsiteX0" fmla="*/ 139906 w 139906"/>
                <a:gd name="connsiteY0" fmla="*/ 1296812 h 1296812"/>
                <a:gd name="connsiteX1" fmla="*/ 17127 w 139906"/>
                <a:gd name="connsiteY1" fmla="*/ 758484 h 1296812"/>
                <a:gd name="connsiteX2" fmla="*/ 1241 w 139906"/>
                <a:gd name="connsiteY2" fmla="*/ 0 h 1296812"/>
                <a:gd name="connsiteX0" fmla="*/ 113960 w 113960"/>
                <a:gd name="connsiteY0" fmla="*/ 1321996 h 1321996"/>
                <a:gd name="connsiteX1" fmla="*/ 16233 w 113960"/>
                <a:gd name="connsiteY1" fmla="*/ 758484 h 1321996"/>
                <a:gd name="connsiteX2" fmla="*/ 347 w 113960"/>
                <a:gd name="connsiteY2" fmla="*/ 0 h 1321996"/>
                <a:gd name="connsiteX0" fmla="*/ 98688 w 98687"/>
                <a:gd name="connsiteY0" fmla="*/ 1321995 h 1321996"/>
                <a:gd name="connsiteX1" fmla="*/ 15993 w 98687"/>
                <a:gd name="connsiteY1" fmla="*/ 758484 h 1321996"/>
                <a:gd name="connsiteX2" fmla="*/ 107 w 98687"/>
                <a:gd name="connsiteY2" fmla="*/ 0 h 1321996"/>
                <a:gd name="connsiteX0" fmla="*/ 87667 w 87666"/>
                <a:gd name="connsiteY0" fmla="*/ 1397548 h 1397549"/>
                <a:gd name="connsiteX1" fmla="*/ 4972 w 87666"/>
                <a:gd name="connsiteY1" fmla="*/ 834037 h 1397549"/>
                <a:gd name="connsiteX2" fmla="*/ 9127 w 87666"/>
                <a:gd name="connsiteY2" fmla="*/ 0 h 1397549"/>
                <a:gd name="connsiteX0" fmla="*/ 92062 w 92061"/>
                <a:gd name="connsiteY0" fmla="*/ 1397548 h 1397549"/>
                <a:gd name="connsiteX1" fmla="*/ 9367 w 92061"/>
                <a:gd name="connsiteY1" fmla="*/ 834037 h 1397549"/>
                <a:gd name="connsiteX2" fmla="*/ 13522 w 92061"/>
                <a:gd name="connsiteY2" fmla="*/ 0 h 1397549"/>
                <a:gd name="connsiteX0" fmla="*/ 89857 w 89856"/>
                <a:gd name="connsiteY0" fmla="*/ 1397548 h 1397549"/>
                <a:gd name="connsiteX1" fmla="*/ 7162 w 89856"/>
                <a:gd name="connsiteY1" fmla="*/ 834037 h 1397549"/>
                <a:gd name="connsiteX2" fmla="*/ 11317 w 89856"/>
                <a:gd name="connsiteY2" fmla="*/ 0 h 1397549"/>
                <a:gd name="connsiteX0" fmla="*/ 83486 w 83485"/>
                <a:gd name="connsiteY0" fmla="*/ 1397548 h 1397549"/>
                <a:gd name="connsiteX1" fmla="*/ 791 w 83485"/>
                <a:gd name="connsiteY1" fmla="*/ 834037 h 1397549"/>
                <a:gd name="connsiteX2" fmla="*/ 4946 w 83485"/>
                <a:gd name="connsiteY2" fmla="*/ 0 h 1397549"/>
                <a:gd name="connsiteX0" fmla="*/ 78546 w 78545"/>
                <a:gd name="connsiteY0" fmla="*/ 1397548 h 1397549"/>
                <a:gd name="connsiteX1" fmla="*/ 25910 w 78545"/>
                <a:gd name="connsiteY1" fmla="*/ 827742 h 1397549"/>
                <a:gd name="connsiteX2" fmla="*/ 6 w 78545"/>
                <a:gd name="connsiteY2" fmla="*/ 0 h 1397549"/>
                <a:gd name="connsiteX0" fmla="*/ 78546 w 78545"/>
                <a:gd name="connsiteY0" fmla="*/ 1397548 h 1397549"/>
                <a:gd name="connsiteX1" fmla="*/ 20899 w 78545"/>
                <a:gd name="connsiteY1" fmla="*/ 827742 h 1397549"/>
                <a:gd name="connsiteX2" fmla="*/ 6 w 78545"/>
                <a:gd name="connsiteY2" fmla="*/ 0 h 139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45" h="1397549">
                  <a:moveTo>
                    <a:pt x="78546" y="1397548"/>
                  </a:moveTo>
                  <a:cubicBezTo>
                    <a:pt x="65846" y="1342382"/>
                    <a:pt x="23969" y="972520"/>
                    <a:pt x="20899" y="827742"/>
                  </a:cubicBezTo>
                  <a:cubicBezTo>
                    <a:pt x="17829" y="682964"/>
                    <a:pt x="-387" y="270825"/>
                    <a:pt x="6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F7FCFE-7110-ECF1-4A94-0E9E53F751D6}"/>
              </a:ext>
            </a:extLst>
          </p:cNvPr>
          <p:cNvGrpSpPr/>
          <p:nvPr/>
        </p:nvGrpSpPr>
        <p:grpSpPr>
          <a:xfrm>
            <a:off x="7118251" y="5984731"/>
            <a:ext cx="3489494" cy="1036873"/>
            <a:chOff x="5744914" y="3666818"/>
            <a:chExt cx="3067049" cy="911347"/>
          </a:xfrm>
        </p:grpSpPr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7734C2B5-2F24-B46B-BA3B-C1CE4EB5DECB}"/>
                </a:ext>
              </a:extLst>
            </p:cNvPr>
            <p:cNvSpPr/>
            <p:nvPr/>
          </p:nvSpPr>
          <p:spPr>
            <a:xfrm>
              <a:off x="5744914" y="3666818"/>
              <a:ext cx="3067049" cy="455404"/>
            </a:xfrm>
            <a:custGeom>
              <a:avLst/>
              <a:gdLst>
                <a:gd name="connsiteX0" fmla="*/ 0 w 4167187"/>
                <a:gd name="connsiteY0" fmla="*/ 200489 h 656148"/>
                <a:gd name="connsiteX1" fmla="*/ 109537 w 4167187"/>
                <a:gd name="connsiteY1" fmla="*/ 214777 h 656148"/>
                <a:gd name="connsiteX2" fmla="*/ 200025 w 4167187"/>
                <a:gd name="connsiteY2" fmla="*/ 300502 h 656148"/>
                <a:gd name="connsiteX3" fmla="*/ 552450 w 4167187"/>
                <a:gd name="connsiteY3" fmla="*/ 405277 h 656148"/>
                <a:gd name="connsiteX4" fmla="*/ 895350 w 4167187"/>
                <a:gd name="connsiteY4" fmla="*/ 410039 h 656148"/>
                <a:gd name="connsiteX5" fmla="*/ 1119187 w 4167187"/>
                <a:gd name="connsiteY5" fmla="*/ 552914 h 656148"/>
                <a:gd name="connsiteX6" fmla="*/ 1447800 w 4167187"/>
                <a:gd name="connsiteY6" fmla="*/ 519577 h 656148"/>
                <a:gd name="connsiteX7" fmla="*/ 1704975 w 4167187"/>
                <a:gd name="connsiteY7" fmla="*/ 652927 h 656148"/>
                <a:gd name="connsiteX8" fmla="*/ 1924050 w 4167187"/>
                <a:gd name="connsiteY8" fmla="*/ 614827 h 656148"/>
                <a:gd name="connsiteX9" fmla="*/ 2195512 w 4167187"/>
                <a:gd name="connsiteY9" fmla="*/ 614827 h 656148"/>
                <a:gd name="connsiteX10" fmla="*/ 2333625 w 4167187"/>
                <a:gd name="connsiteY10" fmla="*/ 643402 h 656148"/>
                <a:gd name="connsiteX11" fmla="*/ 2571750 w 4167187"/>
                <a:gd name="connsiteY11" fmla="*/ 567202 h 656148"/>
                <a:gd name="connsiteX12" fmla="*/ 2876550 w 4167187"/>
                <a:gd name="connsiteY12" fmla="*/ 329077 h 656148"/>
                <a:gd name="connsiteX13" fmla="*/ 3195637 w 4167187"/>
                <a:gd name="connsiteY13" fmla="*/ 238589 h 656148"/>
                <a:gd name="connsiteX14" fmla="*/ 3471862 w 4167187"/>
                <a:gd name="connsiteY14" fmla="*/ 110002 h 656148"/>
                <a:gd name="connsiteX15" fmla="*/ 3662362 w 4167187"/>
                <a:gd name="connsiteY15" fmla="*/ 464 h 656148"/>
                <a:gd name="connsiteX16" fmla="*/ 4167187 w 4167187"/>
                <a:gd name="connsiteY16" fmla="*/ 152864 h 656148"/>
                <a:gd name="connsiteX0" fmla="*/ 0 w 3662362"/>
                <a:gd name="connsiteY0" fmla="*/ 200489 h 656148"/>
                <a:gd name="connsiteX1" fmla="*/ 109537 w 3662362"/>
                <a:gd name="connsiteY1" fmla="*/ 214777 h 656148"/>
                <a:gd name="connsiteX2" fmla="*/ 200025 w 3662362"/>
                <a:gd name="connsiteY2" fmla="*/ 300502 h 656148"/>
                <a:gd name="connsiteX3" fmla="*/ 552450 w 3662362"/>
                <a:gd name="connsiteY3" fmla="*/ 405277 h 656148"/>
                <a:gd name="connsiteX4" fmla="*/ 895350 w 3662362"/>
                <a:gd name="connsiteY4" fmla="*/ 410039 h 656148"/>
                <a:gd name="connsiteX5" fmla="*/ 1119187 w 3662362"/>
                <a:gd name="connsiteY5" fmla="*/ 552914 h 656148"/>
                <a:gd name="connsiteX6" fmla="*/ 1447800 w 3662362"/>
                <a:gd name="connsiteY6" fmla="*/ 519577 h 656148"/>
                <a:gd name="connsiteX7" fmla="*/ 1704975 w 3662362"/>
                <a:gd name="connsiteY7" fmla="*/ 652927 h 656148"/>
                <a:gd name="connsiteX8" fmla="*/ 1924050 w 3662362"/>
                <a:gd name="connsiteY8" fmla="*/ 614827 h 656148"/>
                <a:gd name="connsiteX9" fmla="*/ 2195512 w 3662362"/>
                <a:gd name="connsiteY9" fmla="*/ 614827 h 656148"/>
                <a:gd name="connsiteX10" fmla="*/ 2333625 w 3662362"/>
                <a:gd name="connsiteY10" fmla="*/ 643402 h 656148"/>
                <a:gd name="connsiteX11" fmla="*/ 2571750 w 3662362"/>
                <a:gd name="connsiteY11" fmla="*/ 567202 h 656148"/>
                <a:gd name="connsiteX12" fmla="*/ 2876550 w 3662362"/>
                <a:gd name="connsiteY12" fmla="*/ 329077 h 656148"/>
                <a:gd name="connsiteX13" fmla="*/ 3195637 w 3662362"/>
                <a:gd name="connsiteY13" fmla="*/ 238589 h 656148"/>
                <a:gd name="connsiteX14" fmla="*/ 3471862 w 3662362"/>
                <a:gd name="connsiteY14" fmla="*/ 110002 h 656148"/>
                <a:gd name="connsiteX15" fmla="*/ 3662362 w 3662362"/>
                <a:gd name="connsiteY15" fmla="*/ 464 h 656148"/>
                <a:gd name="connsiteX0" fmla="*/ 0 w 3471862"/>
                <a:gd name="connsiteY0" fmla="*/ 90487 h 546146"/>
                <a:gd name="connsiteX1" fmla="*/ 109537 w 3471862"/>
                <a:gd name="connsiteY1" fmla="*/ 104775 h 546146"/>
                <a:gd name="connsiteX2" fmla="*/ 200025 w 3471862"/>
                <a:gd name="connsiteY2" fmla="*/ 190500 h 546146"/>
                <a:gd name="connsiteX3" fmla="*/ 552450 w 3471862"/>
                <a:gd name="connsiteY3" fmla="*/ 295275 h 546146"/>
                <a:gd name="connsiteX4" fmla="*/ 895350 w 3471862"/>
                <a:gd name="connsiteY4" fmla="*/ 300037 h 546146"/>
                <a:gd name="connsiteX5" fmla="*/ 1119187 w 3471862"/>
                <a:gd name="connsiteY5" fmla="*/ 442912 h 546146"/>
                <a:gd name="connsiteX6" fmla="*/ 1447800 w 3471862"/>
                <a:gd name="connsiteY6" fmla="*/ 409575 h 546146"/>
                <a:gd name="connsiteX7" fmla="*/ 1704975 w 3471862"/>
                <a:gd name="connsiteY7" fmla="*/ 542925 h 546146"/>
                <a:gd name="connsiteX8" fmla="*/ 1924050 w 3471862"/>
                <a:gd name="connsiteY8" fmla="*/ 504825 h 546146"/>
                <a:gd name="connsiteX9" fmla="*/ 2195512 w 3471862"/>
                <a:gd name="connsiteY9" fmla="*/ 504825 h 546146"/>
                <a:gd name="connsiteX10" fmla="*/ 2333625 w 3471862"/>
                <a:gd name="connsiteY10" fmla="*/ 533400 h 546146"/>
                <a:gd name="connsiteX11" fmla="*/ 2571750 w 3471862"/>
                <a:gd name="connsiteY11" fmla="*/ 457200 h 546146"/>
                <a:gd name="connsiteX12" fmla="*/ 2876550 w 3471862"/>
                <a:gd name="connsiteY12" fmla="*/ 219075 h 546146"/>
                <a:gd name="connsiteX13" fmla="*/ 3195637 w 3471862"/>
                <a:gd name="connsiteY13" fmla="*/ 128587 h 546146"/>
                <a:gd name="connsiteX14" fmla="*/ 3471862 w 3471862"/>
                <a:gd name="connsiteY14" fmla="*/ 0 h 546146"/>
                <a:gd name="connsiteX0" fmla="*/ 0 w 3195637"/>
                <a:gd name="connsiteY0" fmla="*/ 615 h 456274"/>
                <a:gd name="connsiteX1" fmla="*/ 109537 w 3195637"/>
                <a:gd name="connsiteY1" fmla="*/ 14903 h 456274"/>
                <a:gd name="connsiteX2" fmla="*/ 200025 w 3195637"/>
                <a:gd name="connsiteY2" fmla="*/ 100628 h 456274"/>
                <a:gd name="connsiteX3" fmla="*/ 552450 w 3195637"/>
                <a:gd name="connsiteY3" fmla="*/ 205403 h 456274"/>
                <a:gd name="connsiteX4" fmla="*/ 895350 w 3195637"/>
                <a:gd name="connsiteY4" fmla="*/ 210165 h 456274"/>
                <a:gd name="connsiteX5" fmla="*/ 1119187 w 3195637"/>
                <a:gd name="connsiteY5" fmla="*/ 353040 h 456274"/>
                <a:gd name="connsiteX6" fmla="*/ 1447800 w 3195637"/>
                <a:gd name="connsiteY6" fmla="*/ 319703 h 456274"/>
                <a:gd name="connsiteX7" fmla="*/ 1704975 w 3195637"/>
                <a:gd name="connsiteY7" fmla="*/ 453053 h 456274"/>
                <a:gd name="connsiteX8" fmla="*/ 1924050 w 3195637"/>
                <a:gd name="connsiteY8" fmla="*/ 414953 h 456274"/>
                <a:gd name="connsiteX9" fmla="*/ 2195512 w 3195637"/>
                <a:gd name="connsiteY9" fmla="*/ 414953 h 456274"/>
                <a:gd name="connsiteX10" fmla="*/ 2333625 w 3195637"/>
                <a:gd name="connsiteY10" fmla="*/ 443528 h 456274"/>
                <a:gd name="connsiteX11" fmla="*/ 2571750 w 3195637"/>
                <a:gd name="connsiteY11" fmla="*/ 367328 h 456274"/>
                <a:gd name="connsiteX12" fmla="*/ 2876550 w 3195637"/>
                <a:gd name="connsiteY12" fmla="*/ 129203 h 456274"/>
                <a:gd name="connsiteX13" fmla="*/ 3195637 w 3195637"/>
                <a:gd name="connsiteY13" fmla="*/ 38715 h 456274"/>
                <a:gd name="connsiteX0" fmla="*/ 0 w 3095624"/>
                <a:gd name="connsiteY0" fmla="*/ 615 h 456274"/>
                <a:gd name="connsiteX1" fmla="*/ 109537 w 3095624"/>
                <a:gd name="connsiteY1" fmla="*/ 14903 h 456274"/>
                <a:gd name="connsiteX2" fmla="*/ 200025 w 3095624"/>
                <a:gd name="connsiteY2" fmla="*/ 100628 h 456274"/>
                <a:gd name="connsiteX3" fmla="*/ 552450 w 3095624"/>
                <a:gd name="connsiteY3" fmla="*/ 205403 h 456274"/>
                <a:gd name="connsiteX4" fmla="*/ 895350 w 3095624"/>
                <a:gd name="connsiteY4" fmla="*/ 210165 h 456274"/>
                <a:gd name="connsiteX5" fmla="*/ 1119187 w 3095624"/>
                <a:gd name="connsiteY5" fmla="*/ 353040 h 456274"/>
                <a:gd name="connsiteX6" fmla="*/ 1447800 w 3095624"/>
                <a:gd name="connsiteY6" fmla="*/ 319703 h 456274"/>
                <a:gd name="connsiteX7" fmla="*/ 1704975 w 3095624"/>
                <a:gd name="connsiteY7" fmla="*/ 453053 h 456274"/>
                <a:gd name="connsiteX8" fmla="*/ 1924050 w 3095624"/>
                <a:gd name="connsiteY8" fmla="*/ 414953 h 456274"/>
                <a:gd name="connsiteX9" fmla="*/ 2195512 w 3095624"/>
                <a:gd name="connsiteY9" fmla="*/ 414953 h 456274"/>
                <a:gd name="connsiteX10" fmla="*/ 2333625 w 3095624"/>
                <a:gd name="connsiteY10" fmla="*/ 443528 h 456274"/>
                <a:gd name="connsiteX11" fmla="*/ 2571750 w 3095624"/>
                <a:gd name="connsiteY11" fmla="*/ 367328 h 456274"/>
                <a:gd name="connsiteX12" fmla="*/ 2876550 w 3095624"/>
                <a:gd name="connsiteY12" fmla="*/ 129203 h 456274"/>
                <a:gd name="connsiteX13" fmla="*/ 3095624 w 3095624"/>
                <a:gd name="connsiteY13" fmla="*/ 62528 h 456274"/>
                <a:gd name="connsiteX0" fmla="*/ 0 w 3095624"/>
                <a:gd name="connsiteY0" fmla="*/ 615 h 456274"/>
                <a:gd name="connsiteX1" fmla="*/ 109537 w 3095624"/>
                <a:gd name="connsiteY1" fmla="*/ 14903 h 456274"/>
                <a:gd name="connsiteX2" fmla="*/ 200025 w 3095624"/>
                <a:gd name="connsiteY2" fmla="*/ 100628 h 456274"/>
                <a:gd name="connsiteX3" fmla="*/ 552450 w 3095624"/>
                <a:gd name="connsiteY3" fmla="*/ 205403 h 456274"/>
                <a:gd name="connsiteX4" fmla="*/ 895350 w 3095624"/>
                <a:gd name="connsiteY4" fmla="*/ 210165 h 456274"/>
                <a:gd name="connsiteX5" fmla="*/ 1126331 w 3095624"/>
                <a:gd name="connsiteY5" fmla="*/ 338753 h 456274"/>
                <a:gd name="connsiteX6" fmla="*/ 1447800 w 3095624"/>
                <a:gd name="connsiteY6" fmla="*/ 319703 h 456274"/>
                <a:gd name="connsiteX7" fmla="*/ 1704975 w 3095624"/>
                <a:gd name="connsiteY7" fmla="*/ 453053 h 456274"/>
                <a:gd name="connsiteX8" fmla="*/ 1924050 w 3095624"/>
                <a:gd name="connsiteY8" fmla="*/ 414953 h 456274"/>
                <a:gd name="connsiteX9" fmla="*/ 2195512 w 3095624"/>
                <a:gd name="connsiteY9" fmla="*/ 414953 h 456274"/>
                <a:gd name="connsiteX10" fmla="*/ 2333625 w 3095624"/>
                <a:gd name="connsiteY10" fmla="*/ 443528 h 456274"/>
                <a:gd name="connsiteX11" fmla="*/ 2571750 w 3095624"/>
                <a:gd name="connsiteY11" fmla="*/ 367328 h 456274"/>
                <a:gd name="connsiteX12" fmla="*/ 2876550 w 3095624"/>
                <a:gd name="connsiteY12" fmla="*/ 129203 h 456274"/>
                <a:gd name="connsiteX13" fmla="*/ 3095624 w 3095624"/>
                <a:gd name="connsiteY13" fmla="*/ 62528 h 456274"/>
                <a:gd name="connsiteX0" fmla="*/ 0 w 3095624"/>
                <a:gd name="connsiteY0" fmla="*/ 891 h 456550"/>
                <a:gd name="connsiteX1" fmla="*/ 109537 w 3095624"/>
                <a:gd name="connsiteY1" fmla="*/ 15179 h 456550"/>
                <a:gd name="connsiteX2" fmla="*/ 238125 w 3095624"/>
                <a:gd name="connsiteY2" fmla="*/ 110429 h 456550"/>
                <a:gd name="connsiteX3" fmla="*/ 552450 w 3095624"/>
                <a:gd name="connsiteY3" fmla="*/ 205679 h 456550"/>
                <a:gd name="connsiteX4" fmla="*/ 895350 w 3095624"/>
                <a:gd name="connsiteY4" fmla="*/ 210441 h 456550"/>
                <a:gd name="connsiteX5" fmla="*/ 1126331 w 3095624"/>
                <a:gd name="connsiteY5" fmla="*/ 339029 h 456550"/>
                <a:gd name="connsiteX6" fmla="*/ 1447800 w 3095624"/>
                <a:gd name="connsiteY6" fmla="*/ 319979 h 456550"/>
                <a:gd name="connsiteX7" fmla="*/ 1704975 w 3095624"/>
                <a:gd name="connsiteY7" fmla="*/ 453329 h 456550"/>
                <a:gd name="connsiteX8" fmla="*/ 1924050 w 3095624"/>
                <a:gd name="connsiteY8" fmla="*/ 415229 h 456550"/>
                <a:gd name="connsiteX9" fmla="*/ 2195512 w 3095624"/>
                <a:gd name="connsiteY9" fmla="*/ 415229 h 456550"/>
                <a:gd name="connsiteX10" fmla="*/ 2333625 w 3095624"/>
                <a:gd name="connsiteY10" fmla="*/ 443804 h 456550"/>
                <a:gd name="connsiteX11" fmla="*/ 2571750 w 3095624"/>
                <a:gd name="connsiteY11" fmla="*/ 367604 h 456550"/>
                <a:gd name="connsiteX12" fmla="*/ 2876550 w 3095624"/>
                <a:gd name="connsiteY12" fmla="*/ 129479 h 456550"/>
                <a:gd name="connsiteX13" fmla="*/ 3095624 w 3095624"/>
                <a:gd name="connsiteY13" fmla="*/ 62804 h 456550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26331 w 3095624"/>
                <a:gd name="connsiteY5" fmla="*/ 339029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50144 w 3095624"/>
                <a:gd name="connsiteY5" fmla="*/ 339029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1750 w 3095624"/>
                <a:gd name="connsiteY11" fmla="*/ 367604 h 457127"/>
                <a:gd name="connsiteX12" fmla="*/ 2876550 w 3095624"/>
                <a:gd name="connsiteY12" fmla="*/ 129479 h 457127"/>
                <a:gd name="connsiteX13" fmla="*/ 3095624 w 3095624"/>
                <a:gd name="connsiteY13" fmla="*/ 62804 h 457127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4131 w 3095624"/>
                <a:gd name="connsiteY11" fmla="*/ 350935 h 457127"/>
                <a:gd name="connsiteX12" fmla="*/ 2876550 w 3095624"/>
                <a:gd name="connsiteY12" fmla="*/ 129479 h 457127"/>
                <a:gd name="connsiteX13" fmla="*/ 3095624 w 3095624"/>
                <a:gd name="connsiteY13" fmla="*/ 62804 h 457127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4131 w 3095624"/>
                <a:gd name="connsiteY11" fmla="*/ 350935 h 457127"/>
                <a:gd name="connsiteX12" fmla="*/ 2876550 w 3095624"/>
                <a:gd name="connsiteY12" fmla="*/ 136623 h 457127"/>
                <a:gd name="connsiteX13" fmla="*/ 3095624 w 3095624"/>
                <a:gd name="connsiteY13" fmla="*/ 62804 h 457127"/>
                <a:gd name="connsiteX0" fmla="*/ 0 w 3067049"/>
                <a:gd name="connsiteY0" fmla="*/ 1470 h 455325"/>
                <a:gd name="connsiteX1" fmla="*/ 80962 w 3067049"/>
                <a:gd name="connsiteY1" fmla="*/ 13377 h 455325"/>
                <a:gd name="connsiteX2" fmla="*/ 209550 w 3067049"/>
                <a:gd name="connsiteY2" fmla="*/ 108627 h 455325"/>
                <a:gd name="connsiteX3" fmla="*/ 523875 w 3067049"/>
                <a:gd name="connsiteY3" fmla="*/ 203877 h 455325"/>
                <a:gd name="connsiteX4" fmla="*/ 866775 w 3067049"/>
                <a:gd name="connsiteY4" fmla="*/ 208639 h 455325"/>
                <a:gd name="connsiteX5" fmla="*/ 1107281 w 3067049"/>
                <a:gd name="connsiteY5" fmla="*/ 341989 h 455325"/>
                <a:gd name="connsiteX6" fmla="*/ 1428750 w 3067049"/>
                <a:gd name="connsiteY6" fmla="*/ 322940 h 455325"/>
                <a:gd name="connsiteX7" fmla="*/ 1676400 w 3067049"/>
                <a:gd name="connsiteY7" fmla="*/ 451527 h 455325"/>
                <a:gd name="connsiteX8" fmla="*/ 1900237 w 3067049"/>
                <a:gd name="connsiteY8" fmla="*/ 420571 h 455325"/>
                <a:gd name="connsiteX9" fmla="*/ 2166937 w 3067049"/>
                <a:gd name="connsiteY9" fmla="*/ 413427 h 455325"/>
                <a:gd name="connsiteX10" fmla="*/ 2305050 w 3067049"/>
                <a:gd name="connsiteY10" fmla="*/ 442002 h 455325"/>
                <a:gd name="connsiteX11" fmla="*/ 2545556 w 3067049"/>
                <a:gd name="connsiteY11" fmla="*/ 349133 h 455325"/>
                <a:gd name="connsiteX12" fmla="*/ 2847975 w 3067049"/>
                <a:gd name="connsiteY12" fmla="*/ 134821 h 455325"/>
                <a:gd name="connsiteX13" fmla="*/ 3067049 w 3067049"/>
                <a:gd name="connsiteY13" fmla="*/ 61002 h 455325"/>
                <a:gd name="connsiteX0" fmla="*/ 0 w 3067049"/>
                <a:gd name="connsiteY0" fmla="*/ 4612 h 458467"/>
                <a:gd name="connsiteX1" fmla="*/ 80962 w 3067049"/>
                <a:gd name="connsiteY1" fmla="*/ 16519 h 458467"/>
                <a:gd name="connsiteX2" fmla="*/ 209550 w 3067049"/>
                <a:gd name="connsiteY2" fmla="*/ 111769 h 458467"/>
                <a:gd name="connsiteX3" fmla="*/ 523875 w 3067049"/>
                <a:gd name="connsiteY3" fmla="*/ 207019 h 458467"/>
                <a:gd name="connsiteX4" fmla="*/ 866775 w 3067049"/>
                <a:gd name="connsiteY4" fmla="*/ 211781 h 458467"/>
                <a:gd name="connsiteX5" fmla="*/ 1107281 w 3067049"/>
                <a:gd name="connsiteY5" fmla="*/ 345131 h 458467"/>
                <a:gd name="connsiteX6" fmla="*/ 1428750 w 3067049"/>
                <a:gd name="connsiteY6" fmla="*/ 326082 h 458467"/>
                <a:gd name="connsiteX7" fmla="*/ 1676400 w 3067049"/>
                <a:gd name="connsiteY7" fmla="*/ 454669 h 458467"/>
                <a:gd name="connsiteX8" fmla="*/ 1900237 w 3067049"/>
                <a:gd name="connsiteY8" fmla="*/ 423713 h 458467"/>
                <a:gd name="connsiteX9" fmla="*/ 2166937 w 3067049"/>
                <a:gd name="connsiteY9" fmla="*/ 416569 h 458467"/>
                <a:gd name="connsiteX10" fmla="*/ 2305050 w 3067049"/>
                <a:gd name="connsiteY10" fmla="*/ 445144 h 458467"/>
                <a:gd name="connsiteX11" fmla="*/ 2545556 w 3067049"/>
                <a:gd name="connsiteY11" fmla="*/ 352275 h 458467"/>
                <a:gd name="connsiteX12" fmla="*/ 2847975 w 3067049"/>
                <a:gd name="connsiteY12" fmla="*/ 137963 h 458467"/>
                <a:gd name="connsiteX13" fmla="*/ 3067049 w 3067049"/>
                <a:gd name="connsiteY13" fmla="*/ 64144 h 458467"/>
                <a:gd name="connsiteX0" fmla="*/ 0 w 3067049"/>
                <a:gd name="connsiteY0" fmla="*/ 442 h 454297"/>
                <a:gd name="connsiteX1" fmla="*/ 80962 w 3067049"/>
                <a:gd name="connsiteY1" fmla="*/ 12349 h 454297"/>
                <a:gd name="connsiteX2" fmla="*/ 209550 w 3067049"/>
                <a:gd name="connsiteY2" fmla="*/ 107599 h 454297"/>
                <a:gd name="connsiteX3" fmla="*/ 523875 w 3067049"/>
                <a:gd name="connsiteY3" fmla="*/ 202849 h 454297"/>
                <a:gd name="connsiteX4" fmla="*/ 866775 w 3067049"/>
                <a:gd name="connsiteY4" fmla="*/ 207611 h 454297"/>
                <a:gd name="connsiteX5" fmla="*/ 1107281 w 3067049"/>
                <a:gd name="connsiteY5" fmla="*/ 340961 h 454297"/>
                <a:gd name="connsiteX6" fmla="*/ 1428750 w 3067049"/>
                <a:gd name="connsiteY6" fmla="*/ 321912 h 454297"/>
                <a:gd name="connsiteX7" fmla="*/ 1676400 w 3067049"/>
                <a:gd name="connsiteY7" fmla="*/ 450499 h 454297"/>
                <a:gd name="connsiteX8" fmla="*/ 1900237 w 3067049"/>
                <a:gd name="connsiteY8" fmla="*/ 419543 h 454297"/>
                <a:gd name="connsiteX9" fmla="*/ 2166937 w 3067049"/>
                <a:gd name="connsiteY9" fmla="*/ 412399 h 454297"/>
                <a:gd name="connsiteX10" fmla="*/ 2305050 w 3067049"/>
                <a:gd name="connsiteY10" fmla="*/ 440974 h 454297"/>
                <a:gd name="connsiteX11" fmla="*/ 2545556 w 3067049"/>
                <a:gd name="connsiteY11" fmla="*/ 348105 h 454297"/>
                <a:gd name="connsiteX12" fmla="*/ 2847975 w 3067049"/>
                <a:gd name="connsiteY12" fmla="*/ 133793 h 454297"/>
                <a:gd name="connsiteX13" fmla="*/ 3067049 w 3067049"/>
                <a:gd name="connsiteY13" fmla="*/ 59974 h 454297"/>
                <a:gd name="connsiteX0" fmla="*/ 0 w 3067049"/>
                <a:gd name="connsiteY0" fmla="*/ 3560 h 457415"/>
                <a:gd name="connsiteX1" fmla="*/ 80962 w 3067049"/>
                <a:gd name="connsiteY1" fmla="*/ 15467 h 457415"/>
                <a:gd name="connsiteX2" fmla="*/ 209550 w 3067049"/>
                <a:gd name="connsiteY2" fmla="*/ 110717 h 457415"/>
                <a:gd name="connsiteX3" fmla="*/ 523875 w 3067049"/>
                <a:gd name="connsiteY3" fmla="*/ 205967 h 457415"/>
                <a:gd name="connsiteX4" fmla="*/ 866775 w 3067049"/>
                <a:gd name="connsiteY4" fmla="*/ 210729 h 457415"/>
                <a:gd name="connsiteX5" fmla="*/ 1107281 w 3067049"/>
                <a:gd name="connsiteY5" fmla="*/ 344079 h 457415"/>
                <a:gd name="connsiteX6" fmla="*/ 1428750 w 3067049"/>
                <a:gd name="connsiteY6" fmla="*/ 325030 h 457415"/>
                <a:gd name="connsiteX7" fmla="*/ 1676400 w 3067049"/>
                <a:gd name="connsiteY7" fmla="*/ 453617 h 457415"/>
                <a:gd name="connsiteX8" fmla="*/ 1900237 w 3067049"/>
                <a:gd name="connsiteY8" fmla="*/ 422661 h 457415"/>
                <a:gd name="connsiteX9" fmla="*/ 2166937 w 3067049"/>
                <a:gd name="connsiteY9" fmla="*/ 415517 h 457415"/>
                <a:gd name="connsiteX10" fmla="*/ 2305050 w 3067049"/>
                <a:gd name="connsiteY10" fmla="*/ 444092 h 457415"/>
                <a:gd name="connsiteX11" fmla="*/ 2545556 w 3067049"/>
                <a:gd name="connsiteY11" fmla="*/ 351223 h 457415"/>
                <a:gd name="connsiteX12" fmla="*/ 2847975 w 3067049"/>
                <a:gd name="connsiteY12" fmla="*/ 136911 h 457415"/>
                <a:gd name="connsiteX13" fmla="*/ 3067049 w 3067049"/>
                <a:gd name="connsiteY13" fmla="*/ 63092 h 457415"/>
                <a:gd name="connsiteX0" fmla="*/ 0 w 3055143"/>
                <a:gd name="connsiteY0" fmla="*/ 3560 h 457415"/>
                <a:gd name="connsiteX1" fmla="*/ 69056 w 3055143"/>
                <a:gd name="connsiteY1" fmla="*/ 15467 h 457415"/>
                <a:gd name="connsiteX2" fmla="*/ 197644 w 3055143"/>
                <a:gd name="connsiteY2" fmla="*/ 110717 h 457415"/>
                <a:gd name="connsiteX3" fmla="*/ 511969 w 3055143"/>
                <a:gd name="connsiteY3" fmla="*/ 205967 h 457415"/>
                <a:gd name="connsiteX4" fmla="*/ 854869 w 3055143"/>
                <a:gd name="connsiteY4" fmla="*/ 210729 h 457415"/>
                <a:gd name="connsiteX5" fmla="*/ 1095375 w 3055143"/>
                <a:gd name="connsiteY5" fmla="*/ 344079 h 457415"/>
                <a:gd name="connsiteX6" fmla="*/ 1416844 w 3055143"/>
                <a:gd name="connsiteY6" fmla="*/ 325030 h 457415"/>
                <a:gd name="connsiteX7" fmla="*/ 1664494 w 3055143"/>
                <a:gd name="connsiteY7" fmla="*/ 453617 h 457415"/>
                <a:gd name="connsiteX8" fmla="*/ 1888331 w 3055143"/>
                <a:gd name="connsiteY8" fmla="*/ 422661 h 457415"/>
                <a:gd name="connsiteX9" fmla="*/ 2155031 w 3055143"/>
                <a:gd name="connsiteY9" fmla="*/ 415517 h 457415"/>
                <a:gd name="connsiteX10" fmla="*/ 2293144 w 3055143"/>
                <a:gd name="connsiteY10" fmla="*/ 444092 h 457415"/>
                <a:gd name="connsiteX11" fmla="*/ 2533650 w 3055143"/>
                <a:gd name="connsiteY11" fmla="*/ 351223 h 457415"/>
                <a:gd name="connsiteX12" fmla="*/ 2836069 w 3055143"/>
                <a:gd name="connsiteY12" fmla="*/ 136911 h 457415"/>
                <a:gd name="connsiteX13" fmla="*/ 3055143 w 3055143"/>
                <a:gd name="connsiteY13" fmla="*/ 63092 h 457415"/>
                <a:gd name="connsiteX0" fmla="*/ 0 w 3067049"/>
                <a:gd name="connsiteY0" fmla="*/ 2214 h 463213"/>
                <a:gd name="connsiteX1" fmla="*/ 80962 w 3067049"/>
                <a:gd name="connsiteY1" fmla="*/ 21265 h 463213"/>
                <a:gd name="connsiteX2" fmla="*/ 209550 w 3067049"/>
                <a:gd name="connsiteY2" fmla="*/ 116515 h 463213"/>
                <a:gd name="connsiteX3" fmla="*/ 523875 w 3067049"/>
                <a:gd name="connsiteY3" fmla="*/ 211765 h 463213"/>
                <a:gd name="connsiteX4" fmla="*/ 866775 w 3067049"/>
                <a:gd name="connsiteY4" fmla="*/ 216527 h 463213"/>
                <a:gd name="connsiteX5" fmla="*/ 1107281 w 3067049"/>
                <a:gd name="connsiteY5" fmla="*/ 349877 h 463213"/>
                <a:gd name="connsiteX6" fmla="*/ 1428750 w 3067049"/>
                <a:gd name="connsiteY6" fmla="*/ 330828 h 463213"/>
                <a:gd name="connsiteX7" fmla="*/ 1676400 w 3067049"/>
                <a:gd name="connsiteY7" fmla="*/ 459415 h 463213"/>
                <a:gd name="connsiteX8" fmla="*/ 1900237 w 3067049"/>
                <a:gd name="connsiteY8" fmla="*/ 428459 h 463213"/>
                <a:gd name="connsiteX9" fmla="*/ 2166937 w 3067049"/>
                <a:gd name="connsiteY9" fmla="*/ 421315 h 463213"/>
                <a:gd name="connsiteX10" fmla="*/ 2305050 w 3067049"/>
                <a:gd name="connsiteY10" fmla="*/ 449890 h 463213"/>
                <a:gd name="connsiteX11" fmla="*/ 2545556 w 3067049"/>
                <a:gd name="connsiteY11" fmla="*/ 357021 h 463213"/>
                <a:gd name="connsiteX12" fmla="*/ 2847975 w 3067049"/>
                <a:gd name="connsiteY12" fmla="*/ 142709 h 463213"/>
                <a:gd name="connsiteX13" fmla="*/ 3067049 w 3067049"/>
                <a:gd name="connsiteY13" fmla="*/ 68890 h 463213"/>
                <a:gd name="connsiteX0" fmla="*/ 0 w 3067049"/>
                <a:gd name="connsiteY0" fmla="*/ 2563 h 461180"/>
                <a:gd name="connsiteX1" fmla="*/ 80962 w 3067049"/>
                <a:gd name="connsiteY1" fmla="*/ 19232 h 461180"/>
                <a:gd name="connsiteX2" fmla="*/ 209550 w 3067049"/>
                <a:gd name="connsiteY2" fmla="*/ 114482 h 461180"/>
                <a:gd name="connsiteX3" fmla="*/ 523875 w 3067049"/>
                <a:gd name="connsiteY3" fmla="*/ 209732 h 461180"/>
                <a:gd name="connsiteX4" fmla="*/ 866775 w 3067049"/>
                <a:gd name="connsiteY4" fmla="*/ 214494 h 461180"/>
                <a:gd name="connsiteX5" fmla="*/ 1107281 w 3067049"/>
                <a:gd name="connsiteY5" fmla="*/ 347844 h 461180"/>
                <a:gd name="connsiteX6" fmla="*/ 1428750 w 3067049"/>
                <a:gd name="connsiteY6" fmla="*/ 328795 h 461180"/>
                <a:gd name="connsiteX7" fmla="*/ 1676400 w 3067049"/>
                <a:gd name="connsiteY7" fmla="*/ 457382 h 461180"/>
                <a:gd name="connsiteX8" fmla="*/ 1900237 w 3067049"/>
                <a:gd name="connsiteY8" fmla="*/ 426426 h 461180"/>
                <a:gd name="connsiteX9" fmla="*/ 2166937 w 3067049"/>
                <a:gd name="connsiteY9" fmla="*/ 419282 h 461180"/>
                <a:gd name="connsiteX10" fmla="*/ 2305050 w 3067049"/>
                <a:gd name="connsiteY10" fmla="*/ 447857 h 461180"/>
                <a:gd name="connsiteX11" fmla="*/ 2545556 w 3067049"/>
                <a:gd name="connsiteY11" fmla="*/ 354988 h 461180"/>
                <a:gd name="connsiteX12" fmla="*/ 2847975 w 3067049"/>
                <a:gd name="connsiteY12" fmla="*/ 140676 h 461180"/>
                <a:gd name="connsiteX13" fmla="*/ 3067049 w 3067049"/>
                <a:gd name="connsiteY13" fmla="*/ 66857 h 461180"/>
                <a:gd name="connsiteX0" fmla="*/ 0 w 3067049"/>
                <a:gd name="connsiteY0" fmla="*/ 5103 h 454195"/>
                <a:gd name="connsiteX1" fmla="*/ 80962 w 3067049"/>
                <a:gd name="connsiteY1" fmla="*/ 12247 h 454195"/>
                <a:gd name="connsiteX2" fmla="*/ 209550 w 3067049"/>
                <a:gd name="connsiteY2" fmla="*/ 107497 h 454195"/>
                <a:gd name="connsiteX3" fmla="*/ 523875 w 3067049"/>
                <a:gd name="connsiteY3" fmla="*/ 202747 h 454195"/>
                <a:gd name="connsiteX4" fmla="*/ 866775 w 3067049"/>
                <a:gd name="connsiteY4" fmla="*/ 207509 h 454195"/>
                <a:gd name="connsiteX5" fmla="*/ 1107281 w 3067049"/>
                <a:gd name="connsiteY5" fmla="*/ 340859 h 454195"/>
                <a:gd name="connsiteX6" fmla="*/ 1428750 w 3067049"/>
                <a:gd name="connsiteY6" fmla="*/ 321810 h 454195"/>
                <a:gd name="connsiteX7" fmla="*/ 1676400 w 3067049"/>
                <a:gd name="connsiteY7" fmla="*/ 450397 h 454195"/>
                <a:gd name="connsiteX8" fmla="*/ 1900237 w 3067049"/>
                <a:gd name="connsiteY8" fmla="*/ 419441 h 454195"/>
                <a:gd name="connsiteX9" fmla="*/ 2166937 w 3067049"/>
                <a:gd name="connsiteY9" fmla="*/ 412297 h 454195"/>
                <a:gd name="connsiteX10" fmla="*/ 2305050 w 3067049"/>
                <a:gd name="connsiteY10" fmla="*/ 440872 h 454195"/>
                <a:gd name="connsiteX11" fmla="*/ 2545556 w 3067049"/>
                <a:gd name="connsiteY11" fmla="*/ 348003 h 454195"/>
                <a:gd name="connsiteX12" fmla="*/ 2847975 w 3067049"/>
                <a:gd name="connsiteY12" fmla="*/ 133691 h 454195"/>
                <a:gd name="connsiteX13" fmla="*/ 3067049 w 3067049"/>
                <a:gd name="connsiteY13" fmla="*/ 59872 h 454195"/>
                <a:gd name="connsiteX0" fmla="*/ 0 w 3067049"/>
                <a:gd name="connsiteY0" fmla="*/ 3560 h 457415"/>
                <a:gd name="connsiteX1" fmla="*/ 80962 w 3067049"/>
                <a:gd name="connsiteY1" fmla="*/ 15467 h 457415"/>
                <a:gd name="connsiteX2" fmla="*/ 209550 w 3067049"/>
                <a:gd name="connsiteY2" fmla="*/ 110717 h 457415"/>
                <a:gd name="connsiteX3" fmla="*/ 523875 w 3067049"/>
                <a:gd name="connsiteY3" fmla="*/ 205967 h 457415"/>
                <a:gd name="connsiteX4" fmla="*/ 866775 w 3067049"/>
                <a:gd name="connsiteY4" fmla="*/ 210729 h 457415"/>
                <a:gd name="connsiteX5" fmla="*/ 1107281 w 3067049"/>
                <a:gd name="connsiteY5" fmla="*/ 344079 h 457415"/>
                <a:gd name="connsiteX6" fmla="*/ 1428750 w 3067049"/>
                <a:gd name="connsiteY6" fmla="*/ 325030 h 457415"/>
                <a:gd name="connsiteX7" fmla="*/ 1676400 w 3067049"/>
                <a:gd name="connsiteY7" fmla="*/ 453617 h 457415"/>
                <a:gd name="connsiteX8" fmla="*/ 1900237 w 3067049"/>
                <a:gd name="connsiteY8" fmla="*/ 422661 h 457415"/>
                <a:gd name="connsiteX9" fmla="*/ 2166937 w 3067049"/>
                <a:gd name="connsiteY9" fmla="*/ 415517 h 457415"/>
                <a:gd name="connsiteX10" fmla="*/ 2305050 w 3067049"/>
                <a:gd name="connsiteY10" fmla="*/ 444092 h 457415"/>
                <a:gd name="connsiteX11" fmla="*/ 2545556 w 3067049"/>
                <a:gd name="connsiteY11" fmla="*/ 351223 h 457415"/>
                <a:gd name="connsiteX12" fmla="*/ 2847975 w 3067049"/>
                <a:gd name="connsiteY12" fmla="*/ 136911 h 457415"/>
                <a:gd name="connsiteX13" fmla="*/ 3067049 w 3067049"/>
                <a:gd name="connsiteY13" fmla="*/ 63092 h 457415"/>
                <a:gd name="connsiteX0" fmla="*/ 0 w 3067049"/>
                <a:gd name="connsiteY0" fmla="*/ 3560 h 457415"/>
                <a:gd name="connsiteX1" fmla="*/ 92868 w 3067049"/>
                <a:gd name="connsiteY1" fmla="*/ 15467 h 457415"/>
                <a:gd name="connsiteX2" fmla="*/ 209550 w 3067049"/>
                <a:gd name="connsiteY2" fmla="*/ 110717 h 457415"/>
                <a:gd name="connsiteX3" fmla="*/ 523875 w 3067049"/>
                <a:gd name="connsiteY3" fmla="*/ 205967 h 457415"/>
                <a:gd name="connsiteX4" fmla="*/ 866775 w 3067049"/>
                <a:gd name="connsiteY4" fmla="*/ 210729 h 457415"/>
                <a:gd name="connsiteX5" fmla="*/ 1107281 w 3067049"/>
                <a:gd name="connsiteY5" fmla="*/ 344079 h 457415"/>
                <a:gd name="connsiteX6" fmla="*/ 1428750 w 3067049"/>
                <a:gd name="connsiteY6" fmla="*/ 325030 h 457415"/>
                <a:gd name="connsiteX7" fmla="*/ 1676400 w 3067049"/>
                <a:gd name="connsiteY7" fmla="*/ 453617 h 457415"/>
                <a:gd name="connsiteX8" fmla="*/ 1900237 w 3067049"/>
                <a:gd name="connsiteY8" fmla="*/ 422661 h 457415"/>
                <a:gd name="connsiteX9" fmla="*/ 2166937 w 3067049"/>
                <a:gd name="connsiteY9" fmla="*/ 415517 h 457415"/>
                <a:gd name="connsiteX10" fmla="*/ 2305050 w 3067049"/>
                <a:gd name="connsiteY10" fmla="*/ 444092 h 457415"/>
                <a:gd name="connsiteX11" fmla="*/ 2545556 w 3067049"/>
                <a:gd name="connsiteY11" fmla="*/ 351223 h 457415"/>
                <a:gd name="connsiteX12" fmla="*/ 2847975 w 3067049"/>
                <a:gd name="connsiteY12" fmla="*/ 136911 h 457415"/>
                <a:gd name="connsiteX13" fmla="*/ 3067049 w 3067049"/>
                <a:gd name="connsiteY13" fmla="*/ 63092 h 457415"/>
                <a:gd name="connsiteX0" fmla="*/ 0 w 3067049"/>
                <a:gd name="connsiteY0" fmla="*/ 2433 h 456288"/>
                <a:gd name="connsiteX1" fmla="*/ 88105 w 3067049"/>
                <a:gd name="connsiteY1" fmla="*/ 19102 h 456288"/>
                <a:gd name="connsiteX2" fmla="*/ 209550 w 3067049"/>
                <a:gd name="connsiteY2" fmla="*/ 109590 h 456288"/>
                <a:gd name="connsiteX3" fmla="*/ 523875 w 3067049"/>
                <a:gd name="connsiteY3" fmla="*/ 204840 h 456288"/>
                <a:gd name="connsiteX4" fmla="*/ 866775 w 3067049"/>
                <a:gd name="connsiteY4" fmla="*/ 209602 h 456288"/>
                <a:gd name="connsiteX5" fmla="*/ 1107281 w 3067049"/>
                <a:gd name="connsiteY5" fmla="*/ 342952 h 456288"/>
                <a:gd name="connsiteX6" fmla="*/ 1428750 w 3067049"/>
                <a:gd name="connsiteY6" fmla="*/ 323903 h 456288"/>
                <a:gd name="connsiteX7" fmla="*/ 1676400 w 3067049"/>
                <a:gd name="connsiteY7" fmla="*/ 452490 h 456288"/>
                <a:gd name="connsiteX8" fmla="*/ 1900237 w 3067049"/>
                <a:gd name="connsiteY8" fmla="*/ 421534 h 456288"/>
                <a:gd name="connsiteX9" fmla="*/ 2166937 w 3067049"/>
                <a:gd name="connsiteY9" fmla="*/ 414390 h 456288"/>
                <a:gd name="connsiteX10" fmla="*/ 2305050 w 3067049"/>
                <a:gd name="connsiteY10" fmla="*/ 442965 h 456288"/>
                <a:gd name="connsiteX11" fmla="*/ 2545556 w 3067049"/>
                <a:gd name="connsiteY11" fmla="*/ 350096 h 456288"/>
                <a:gd name="connsiteX12" fmla="*/ 2847975 w 3067049"/>
                <a:gd name="connsiteY12" fmla="*/ 135784 h 456288"/>
                <a:gd name="connsiteX13" fmla="*/ 3067049 w 3067049"/>
                <a:gd name="connsiteY13" fmla="*/ 61965 h 456288"/>
                <a:gd name="connsiteX0" fmla="*/ 0 w 3067049"/>
                <a:gd name="connsiteY0" fmla="*/ 2433 h 456288"/>
                <a:gd name="connsiteX1" fmla="*/ 92867 w 3067049"/>
                <a:gd name="connsiteY1" fmla="*/ 19102 h 456288"/>
                <a:gd name="connsiteX2" fmla="*/ 209550 w 3067049"/>
                <a:gd name="connsiteY2" fmla="*/ 109590 h 456288"/>
                <a:gd name="connsiteX3" fmla="*/ 523875 w 3067049"/>
                <a:gd name="connsiteY3" fmla="*/ 204840 h 456288"/>
                <a:gd name="connsiteX4" fmla="*/ 866775 w 3067049"/>
                <a:gd name="connsiteY4" fmla="*/ 209602 h 456288"/>
                <a:gd name="connsiteX5" fmla="*/ 1107281 w 3067049"/>
                <a:gd name="connsiteY5" fmla="*/ 342952 h 456288"/>
                <a:gd name="connsiteX6" fmla="*/ 1428750 w 3067049"/>
                <a:gd name="connsiteY6" fmla="*/ 323903 h 456288"/>
                <a:gd name="connsiteX7" fmla="*/ 1676400 w 3067049"/>
                <a:gd name="connsiteY7" fmla="*/ 452490 h 456288"/>
                <a:gd name="connsiteX8" fmla="*/ 1900237 w 3067049"/>
                <a:gd name="connsiteY8" fmla="*/ 421534 h 456288"/>
                <a:gd name="connsiteX9" fmla="*/ 2166937 w 3067049"/>
                <a:gd name="connsiteY9" fmla="*/ 414390 h 456288"/>
                <a:gd name="connsiteX10" fmla="*/ 2305050 w 3067049"/>
                <a:gd name="connsiteY10" fmla="*/ 442965 h 456288"/>
                <a:gd name="connsiteX11" fmla="*/ 2545556 w 3067049"/>
                <a:gd name="connsiteY11" fmla="*/ 350096 h 456288"/>
                <a:gd name="connsiteX12" fmla="*/ 2847975 w 3067049"/>
                <a:gd name="connsiteY12" fmla="*/ 135784 h 456288"/>
                <a:gd name="connsiteX13" fmla="*/ 3067049 w 3067049"/>
                <a:gd name="connsiteY13" fmla="*/ 61965 h 456288"/>
                <a:gd name="connsiteX0" fmla="*/ 0 w 3067049"/>
                <a:gd name="connsiteY0" fmla="*/ 2433 h 456288"/>
                <a:gd name="connsiteX1" fmla="*/ 100011 w 3067049"/>
                <a:gd name="connsiteY1" fmla="*/ 19102 h 456288"/>
                <a:gd name="connsiteX2" fmla="*/ 209550 w 3067049"/>
                <a:gd name="connsiteY2" fmla="*/ 109590 h 456288"/>
                <a:gd name="connsiteX3" fmla="*/ 523875 w 3067049"/>
                <a:gd name="connsiteY3" fmla="*/ 204840 h 456288"/>
                <a:gd name="connsiteX4" fmla="*/ 866775 w 3067049"/>
                <a:gd name="connsiteY4" fmla="*/ 209602 h 456288"/>
                <a:gd name="connsiteX5" fmla="*/ 1107281 w 3067049"/>
                <a:gd name="connsiteY5" fmla="*/ 342952 h 456288"/>
                <a:gd name="connsiteX6" fmla="*/ 1428750 w 3067049"/>
                <a:gd name="connsiteY6" fmla="*/ 323903 h 456288"/>
                <a:gd name="connsiteX7" fmla="*/ 1676400 w 3067049"/>
                <a:gd name="connsiteY7" fmla="*/ 452490 h 456288"/>
                <a:gd name="connsiteX8" fmla="*/ 1900237 w 3067049"/>
                <a:gd name="connsiteY8" fmla="*/ 421534 h 456288"/>
                <a:gd name="connsiteX9" fmla="*/ 2166937 w 3067049"/>
                <a:gd name="connsiteY9" fmla="*/ 414390 h 456288"/>
                <a:gd name="connsiteX10" fmla="*/ 2305050 w 3067049"/>
                <a:gd name="connsiteY10" fmla="*/ 442965 h 456288"/>
                <a:gd name="connsiteX11" fmla="*/ 2545556 w 3067049"/>
                <a:gd name="connsiteY11" fmla="*/ 350096 h 456288"/>
                <a:gd name="connsiteX12" fmla="*/ 2847975 w 3067049"/>
                <a:gd name="connsiteY12" fmla="*/ 135784 h 456288"/>
                <a:gd name="connsiteX13" fmla="*/ 3067049 w 3067049"/>
                <a:gd name="connsiteY13" fmla="*/ 61965 h 456288"/>
                <a:gd name="connsiteX0" fmla="*/ 0 w 3067049"/>
                <a:gd name="connsiteY0" fmla="*/ 2433 h 456288"/>
                <a:gd name="connsiteX1" fmla="*/ 100011 w 3067049"/>
                <a:gd name="connsiteY1" fmla="*/ 19102 h 456288"/>
                <a:gd name="connsiteX2" fmla="*/ 209550 w 3067049"/>
                <a:gd name="connsiteY2" fmla="*/ 109590 h 456288"/>
                <a:gd name="connsiteX3" fmla="*/ 523875 w 3067049"/>
                <a:gd name="connsiteY3" fmla="*/ 204840 h 456288"/>
                <a:gd name="connsiteX4" fmla="*/ 866775 w 3067049"/>
                <a:gd name="connsiteY4" fmla="*/ 209602 h 456288"/>
                <a:gd name="connsiteX5" fmla="*/ 1107281 w 3067049"/>
                <a:gd name="connsiteY5" fmla="*/ 342952 h 456288"/>
                <a:gd name="connsiteX6" fmla="*/ 1428750 w 3067049"/>
                <a:gd name="connsiteY6" fmla="*/ 323903 h 456288"/>
                <a:gd name="connsiteX7" fmla="*/ 1676400 w 3067049"/>
                <a:gd name="connsiteY7" fmla="*/ 452490 h 456288"/>
                <a:gd name="connsiteX8" fmla="*/ 1900237 w 3067049"/>
                <a:gd name="connsiteY8" fmla="*/ 421534 h 456288"/>
                <a:gd name="connsiteX9" fmla="*/ 2166937 w 3067049"/>
                <a:gd name="connsiteY9" fmla="*/ 414390 h 456288"/>
                <a:gd name="connsiteX10" fmla="*/ 2305050 w 3067049"/>
                <a:gd name="connsiteY10" fmla="*/ 442965 h 456288"/>
                <a:gd name="connsiteX11" fmla="*/ 2545556 w 3067049"/>
                <a:gd name="connsiteY11" fmla="*/ 350096 h 456288"/>
                <a:gd name="connsiteX12" fmla="*/ 2847975 w 3067049"/>
                <a:gd name="connsiteY12" fmla="*/ 135784 h 456288"/>
                <a:gd name="connsiteX13" fmla="*/ 3067049 w 3067049"/>
                <a:gd name="connsiteY13" fmla="*/ 61965 h 456288"/>
                <a:gd name="connsiteX0" fmla="*/ 0 w 3067049"/>
                <a:gd name="connsiteY0" fmla="*/ 1549 h 455404"/>
                <a:gd name="connsiteX1" fmla="*/ 97630 w 3067049"/>
                <a:gd name="connsiteY1" fmla="*/ 25362 h 455404"/>
                <a:gd name="connsiteX2" fmla="*/ 209550 w 3067049"/>
                <a:gd name="connsiteY2" fmla="*/ 108706 h 455404"/>
                <a:gd name="connsiteX3" fmla="*/ 523875 w 3067049"/>
                <a:gd name="connsiteY3" fmla="*/ 203956 h 455404"/>
                <a:gd name="connsiteX4" fmla="*/ 866775 w 3067049"/>
                <a:gd name="connsiteY4" fmla="*/ 208718 h 455404"/>
                <a:gd name="connsiteX5" fmla="*/ 1107281 w 3067049"/>
                <a:gd name="connsiteY5" fmla="*/ 342068 h 455404"/>
                <a:gd name="connsiteX6" fmla="*/ 1428750 w 3067049"/>
                <a:gd name="connsiteY6" fmla="*/ 323019 h 455404"/>
                <a:gd name="connsiteX7" fmla="*/ 1676400 w 3067049"/>
                <a:gd name="connsiteY7" fmla="*/ 451606 h 455404"/>
                <a:gd name="connsiteX8" fmla="*/ 1900237 w 3067049"/>
                <a:gd name="connsiteY8" fmla="*/ 420650 h 455404"/>
                <a:gd name="connsiteX9" fmla="*/ 2166937 w 3067049"/>
                <a:gd name="connsiteY9" fmla="*/ 413506 h 455404"/>
                <a:gd name="connsiteX10" fmla="*/ 2305050 w 3067049"/>
                <a:gd name="connsiteY10" fmla="*/ 442081 h 455404"/>
                <a:gd name="connsiteX11" fmla="*/ 2545556 w 3067049"/>
                <a:gd name="connsiteY11" fmla="*/ 349212 h 455404"/>
                <a:gd name="connsiteX12" fmla="*/ 2847975 w 3067049"/>
                <a:gd name="connsiteY12" fmla="*/ 134900 h 455404"/>
                <a:gd name="connsiteX13" fmla="*/ 3067049 w 3067049"/>
                <a:gd name="connsiteY13" fmla="*/ 61081 h 455404"/>
                <a:gd name="connsiteX0" fmla="*/ 0 w 3067049"/>
                <a:gd name="connsiteY0" fmla="*/ 1772 h 455627"/>
                <a:gd name="connsiteX1" fmla="*/ 97630 w 3067049"/>
                <a:gd name="connsiteY1" fmla="*/ 23204 h 455627"/>
                <a:gd name="connsiteX2" fmla="*/ 209550 w 3067049"/>
                <a:gd name="connsiteY2" fmla="*/ 108929 h 455627"/>
                <a:gd name="connsiteX3" fmla="*/ 523875 w 3067049"/>
                <a:gd name="connsiteY3" fmla="*/ 204179 h 455627"/>
                <a:gd name="connsiteX4" fmla="*/ 866775 w 3067049"/>
                <a:gd name="connsiteY4" fmla="*/ 208941 h 455627"/>
                <a:gd name="connsiteX5" fmla="*/ 1107281 w 3067049"/>
                <a:gd name="connsiteY5" fmla="*/ 342291 h 455627"/>
                <a:gd name="connsiteX6" fmla="*/ 1428750 w 3067049"/>
                <a:gd name="connsiteY6" fmla="*/ 323242 h 455627"/>
                <a:gd name="connsiteX7" fmla="*/ 1676400 w 3067049"/>
                <a:gd name="connsiteY7" fmla="*/ 451829 h 455627"/>
                <a:gd name="connsiteX8" fmla="*/ 1900237 w 3067049"/>
                <a:gd name="connsiteY8" fmla="*/ 420873 h 455627"/>
                <a:gd name="connsiteX9" fmla="*/ 2166937 w 3067049"/>
                <a:gd name="connsiteY9" fmla="*/ 413729 h 455627"/>
                <a:gd name="connsiteX10" fmla="*/ 2305050 w 3067049"/>
                <a:gd name="connsiteY10" fmla="*/ 442304 h 455627"/>
                <a:gd name="connsiteX11" fmla="*/ 2545556 w 3067049"/>
                <a:gd name="connsiteY11" fmla="*/ 349435 h 455627"/>
                <a:gd name="connsiteX12" fmla="*/ 2847975 w 3067049"/>
                <a:gd name="connsiteY12" fmla="*/ 135123 h 455627"/>
                <a:gd name="connsiteX13" fmla="*/ 3067049 w 3067049"/>
                <a:gd name="connsiteY13" fmla="*/ 61304 h 455627"/>
                <a:gd name="connsiteX0" fmla="*/ 0 w 3067049"/>
                <a:gd name="connsiteY0" fmla="*/ 1549 h 455404"/>
                <a:gd name="connsiteX1" fmla="*/ 104773 w 3067049"/>
                <a:gd name="connsiteY1" fmla="*/ 25363 h 455404"/>
                <a:gd name="connsiteX2" fmla="*/ 209550 w 3067049"/>
                <a:gd name="connsiteY2" fmla="*/ 108706 h 455404"/>
                <a:gd name="connsiteX3" fmla="*/ 523875 w 3067049"/>
                <a:gd name="connsiteY3" fmla="*/ 203956 h 455404"/>
                <a:gd name="connsiteX4" fmla="*/ 866775 w 3067049"/>
                <a:gd name="connsiteY4" fmla="*/ 208718 h 455404"/>
                <a:gd name="connsiteX5" fmla="*/ 1107281 w 3067049"/>
                <a:gd name="connsiteY5" fmla="*/ 342068 h 455404"/>
                <a:gd name="connsiteX6" fmla="*/ 1428750 w 3067049"/>
                <a:gd name="connsiteY6" fmla="*/ 323019 h 455404"/>
                <a:gd name="connsiteX7" fmla="*/ 1676400 w 3067049"/>
                <a:gd name="connsiteY7" fmla="*/ 451606 h 455404"/>
                <a:gd name="connsiteX8" fmla="*/ 1900237 w 3067049"/>
                <a:gd name="connsiteY8" fmla="*/ 420650 h 455404"/>
                <a:gd name="connsiteX9" fmla="*/ 2166937 w 3067049"/>
                <a:gd name="connsiteY9" fmla="*/ 413506 h 455404"/>
                <a:gd name="connsiteX10" fmla="*/ 2305050 w 3067049"/>
                <a:gd name="connsiteY10" fmla="*/ 442081 h 455404"/>
                <a:gd name="connsiteX11" fmla="*/ 2545556 w 3067049"/>
                <a:gd name="connsiteY11" fmla="*/ 349212 h 455404"/>
                <a:gd name="connsiteX12" fmla="*/ 2847975 w 3067049"/>
                <a:gd name="connsiteY12" fmla="*/ 134900 h 455404"/>
                <a:gd name="connsiteX13" fmla="*/ 3067049 w 3067049"/>
                <a:gd name="connsiteY13" fmla="*/ 61081 h 455404"/>
                <a:gd name="connsiteX0" fmla="*/ 0 w 3067049"/>
                <a:gd name="connsiteY0" fmla="*/ 1549 h 455404"/>
                <a:gd name="connsiteX1" fmla="*/ 104773 w 3067049"/>
                <a:gd name="connsiteY1" fmla="*/ 25363 h 455404"/>
                <a:gd name="connsiteX2" fmla="*/ 219075 w 3067049"/>
                <a:gd name="connsiteY2" fmla="*/ 108706 h 455404"/>
                <a:gd name="connsiteX3" fmla="*/ 523875 w 3067049"/>
                <a:gd name="connsiteY3" fmla="*/ 203956 h 455404"/>
                <a:gd name="connsiteX4" fmla="*/ 866775 w 3067049"/>
                <a:gd name="connsiteY4" fmla="*/ 208718 h 455404"/>
                <a:gd name="connsiteX5" fmla="*/ 1107281 w 3067049"/>
                <a:gd name="connsiteY5" fmla="*/ 342068 h 455404"/>
                <a:gd name="connsiteX6" fmla="*/ 1428750 w 3067049"/>
                <a:gd name="connsiteY6" fmla="*/ 323019 h 455404"/>
                <a:gd name="connsiteX7" fmla="*/ 1676400 w 3067049"/>
                <a:gd name="connsiteY7" fmla="*/ 451606 h 455404"/>
                <a:gd name="connsiteX8" fmla="*/ 1900237 w 3067049"/>
                <a:gd name="connsiteY8" fmla="*/ 420650 h 455404"/>
                <a:gd name="connsiteX9" fmla="*/ 2166937 w 3067049"/>
                <a:gd name="connsiteY9" fmla="*/ 413506 h 455404"/>
                <a:gd name="connsiteX10" fmla="*/ 2305050 w 3067049"/>
                <a:gd name="connsiteY10" fmla="*/ 442081 h 455404"/>
                <a:gd name="connsiteX11" fmla="*/ 2545556 w 3067049"/>
                <a:gd name="connsiteY11" fmla="*/ 349212 h 455404"/>
                <a:gd name="connsiteX12" fmla="*/ 2847975 w 3067049"/>
                <a:gd name="connsiteY12" fmla="*/ 134900 h 455404"/>
                <a:gd name="connsiteX13" fmla="*/ 3067049 w 3067049"/>
                <a:gd name="connsiteY13" fmla="*/ 61081 h 4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67049" h="455404">
                  <a:moveTo>
                    <a:pt x="0" y="1549"/>
                  </a:moveTo>
                  <a:cubicBezTo>
                    <a:pt x="52387" y="-4405"/>
                    <a:pt x="68261" y="7504"/>
                    <a:pt x="104773" y="25363"/>
                  </a:cubicBezTo>
                  <a:cubicBezTo>
                    <a:pt x="141285" y="43222"/>
                    <a:pt x="149225" y="78941"/>
                    <a:pt x="219075" y="108706"/>
                  </a:cubicBezTo>
                  <a:cubicBezTo>
                    <a:pt x="288925" y="138472"/>
                    <a:pt x="415925" y="187287"/>
                    <a:pt x="523875" y="203956"/>
                  </a:cubicBezTo>
                  <a:cubicBezTo>
                    <a:pt x="631825" y="220625"/>
                    <a:pt x="769541" y="185699"/>
                    <a:pt x="866775" y="208718"/>
                  </a:cubicBezTo>
                  <a:cubicBezTo>
                    <a:pt x="964009" y="231737"/>
                    <a:pt x="973137" y="313493"/>
                    <a:pt x="1107281" y="342068"/>
                  </a:cubicBezTo>
                  <a:cubicBezTo>
                    <a:pt x="1241425" y="370643"/>
                    <a:pt x="1333897" y="304763"/>
                    <a:pt x="1428750" y="323019"/>
                  </a:cubicBezTo>
                  <a:cubicBezTo>
                    <a:pt x="1523603" y="341275"/>
                    <a:pt x="1597819" y="435334"/>
                    <a:pt x="1676400" y="451606"/>
                  </a:cubicBezTo>
                  <a:cubicBezTo>
                    <a:pt x="1754981" y="467878"/>
                    <a:pt x="1818481" y="427000"/>
                    <a:pt x="1900237" y="420650"/>
                  </a:cubicBezTo>
                  <a:cubicBezTo>
                    <a:pt x="1981993" y="414300"/>
                    <a:pt x="2099468" y="409934"/>
                    <a:pt x="2166937" y="413506"/>
                  </a:cubicBezTo>
                  <a:cubicBezTo>
                    <a:pt x="2234406" y="417078"/>
                    <a:pt x="2241947" y="452797"/>
                    <a:pt x="2305050" y="442081"/>
                  </a:cubicBezTo>
                  <a:cubicBezTo>
                    <a:pt x="2368153" y="431365"/>
                    <a:pt x="2455068" y="400409"/>
                    <a:pt x="2545556" y="349212"/>
                  </a:cubicBezTo>
                  <a:cubicBezTo>
                    <a:pt x="2636044" y="298015"/>
                    <a:pt x="2761060" y="182922"/>
                    <a:pt x="2847975" y="134900"/>
                  </a:cubicBezTo>
                  <a:cubicBezTo>
                    <a:pt x="2934891" y="86878"/>
                    <a:pt x="2967830" y="97593"/>
                    <a:pt x="3067049" y="6108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459480-1964-798F-F0B5-84FD132FD746}"/>
                </a:ext>
              </a:extLst>
            </p:cNvPr>
            <p:cNvSpPr/>
            <p:nvPr/>
          </p:nvSpPr>
          <p:spPr>
            <a:xfrm>
              <a:off x="5820868" y="4290133"/>
              <a:ext cx="792088" cy="2880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M180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0C6B488-5371-EC0B-A1B6-245EFF91AF7C}"/>
                </a:ext>
              </a:extLst>
            </p:cNvPr>
            <p:cNvCxnSpPr>
              <a:cxnSpLocks/>
              <a:stCxn id="25" idx="0"/>
              <a:endCxn id="24" idx="3"/>
            </p:cNvCxnSpPr>
            <p:nvPr/>
          </p:nvCxnSpPr>
          <p:spPr>
            <a:xfrm flipV="1">
              <a:off x="6216913" y="3870774"/>
              <a:ext cx="51877" cy="419359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521CB1-0D87-8F72-4785-7BDC79EB988F}"/>
              </a:ext>
            </a:extLst>
          </p:cNvPr>
          <p:cNvCxnSpPr>
            <a:cxnSpLocks/>
            <a:stCxn id="15" idx="2"/>
            <a:endCxn id="36" idx="0"/>
          </p:cNvCxnSpPr>
          <p:nvPr/>
        </p:nvCxnSpPr>
        <p:spPr>
          <a:xfrm>
            <a:off x="10925290" y="5332112"/>
            <a:ext cx="829387" cy="13894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C9393B-A393-2356-CA50-535B1B87C7B7}"/>
              </a:ext>
            </a:extLst>
          </p:cNvPr>
          <p:cNvCxnSpPr>
            <a:cxnSpLocks/>
            <a:stCxn id="14" idx="2"/>
            <a:endCxn id="37" idx="0"/>
          </p:cNvCxnSpPr>
          <p:nvPr/>
        </p:nvCxnSpPr>
        <p:spPr>
          <a:xfrm flipH="1">
            <a:off x="6208927" y="6294510"/>
            <a:ext cx="3867" cy="40544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29DDD9-9F9F-A97E-E601-872E64F4498B}"/>
              </a:ext>
            </a:extLst>
          </p:cNvPr>
          <p:cNvGrpSpPr/>
          <p:nvPr/>
        </p:nvGrpSpPr>
        <p:grpSpPr>
          <a:xfrm>
            <a:off x="8108534" y="6140888"/>
            <a:ext cx="2254084" cy="1059591"/>
            <a:chOff x="6613509" y="3801716"/>
            <a:chExt cx="1981200" cy="931315"/>
          </a:xfrm>
        </p:grpSpPr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3D4E2DC5-5E42-E29C-717F-4F3EA3F34978}"/>
                </a:ext>
              </a:extLst>
            </p:cNvPr>
            <p:cNvSpPr/>
            <p:nvPr/>
          </p:nvSpPr>
          <p:spPr>
            <a:xfrm>
              <a:off x="6613509" y="3801716"/>
              <a:ext cx="1981200" cy="320504"/>
            </a:xfrm>
            <a:custGeom>
              <a:avLst/>
              <a:gdLst>
                <a:gd name="connsiteX0" fmla="*/ 0 w 4167187"/>
                <a:gd name="connsiteY0" fmla="*/ 200489 h 656148"/>
                <a:gd name="connsiteX1" fmla="*/ 109537 w 4167187"/>
                <a:gd name="connsiteY1" fmla="*/ 214777 h 656148"/>
                <a:gd name="connsiteX2" fmla="*/ 200025 w 4167187"/>
                <a:gd name="connsiteY2" fmla="*/ 300502 h 656148"/>
                <a:gd name="connsiteX3" fmla="*/ 552450 w 4167187"/>
                <a:gd name="connsiteY3" fmla="*/ 405277 h 656148"/>
                <a:gd name="connsiteX4" fmla="*/ 895350 w 4167187"/>
                <a:gd name="connsiteY4" fmla="*/ 410039 h 656148"/>
                <a:gd name="connsiteX5" fmla="*/ 1119187 w 4167187"/>
                <a:gd name="connsiteY5" fmla="*/ 552914 h 656148"/>
                <a:gd name="connsiteX6" fmla="*/ 1447800 w 4167187"/>
                <a:gd name="connsiteY6" fmla="*/ 519577 h 656148"/>
                <a:gd name="connsiteX7" fmla="*/ 1704975 w 4167187"/>
                <a:gd name="connsiteY7" fmla="*/ 652927 h 656148"/>
                <a:gd name="connsiteX8" fmla="*/ 1924050 w 4167187"/>
                <a:gd name="connsiteY8" fmla="*/ 614827 h 656148"/>
                <a:gd name="connsiteX9" fmla="*/ 2195512 w 4167187"/>
                <a:gd name="connsiteY9" fmla="*/ 614827 h 656148"/>
                <a:gd name="connsiteX10" fmla="*/ 2333625 w 4167187"/>
                <a:gd name="connsiteY10" fmla="*/ 643402 h 656148"/>
                <a:gd name="connsiteX11" fmla="*/ 2571750 w 4167187"/>
                <a:gd name="connsiteY11" fmla="*/ 567202 h 656148"/>
                <a:gd name="connsiteX12" fmla="*/ 2876550 w 4167187"/>
                <a:gd name="connsiteY12" fmla="*/ 329077 h 656148"/>
                <a:gd name="connsiteX13" fmla="*/ 3195637 w 4167187"/>
                <a:gd name="connsiteY13" fmla="*/ 238589 h 656148"/>
                <a:gd name="connsiteX14" fmla="*/ 3471862 w 4167187"/>
                <a:gd name="connsiteY14" fmla="*/ 110002 h 656148"/>
                <a:gd name="connsiteX15" fmla="*/ 3662362 w 4167187"/>
                <a:gd name="connsiteY15" fmla="*/ 464 h 656148"/>
                <a:gd name="connsiteX16" fmla="*/ 4167187 w 4167187"/>
                <a:gd name="connsiteY16" fmla="*/ 152864 h 656148"/>
                <a:gd name="connsiteX0" fmla="*/ 0 w 3662362"/>
                <a:gd name="connsiteY0" fmla="*/ 200489 h 656148"/>
                <a:gd name="connsiteX1" fmla="*/ 109537 w 3662362"/>
                <a:gd name="connsiteY1" fmla="*/ 214777 h 656148"/>
                <a:gd name="connsiteX2" fmla="*/ 200025 w 3662362"/>
                <a:gd name="connsiteY2" fmla="*/ 300502 h 656148"/>
                <a:gd name="connsiteX3" fmla="*/ 552450 w 3662362"/>
                <a:gd name="connsiteY3" fmla="*/ 405277 h 656148"/>
                <a:gd name="connsiteX4" fmla="*/ 895350 w 3662362"/>
                <a:gd name="connsiteY4" fmla="*/ 410039 h 656148"/>
                <a:gd name="connsiteX5" fmla="*/ 1119187 w 3662362"/>
                <a:gd name="connsiteY5" fmla="*/ 552914 h 656148"/>
                <a:gd name="connsiteX6" fmla="*/ 1447800 w 3662362"/>
                <a:gd name="connsiteY6" fmla="*/ 519577 h 656148"/>
                <a:gd name="connsiteX7" fmla="*/ 1704975 w 3662362"/>
                <a:gd name="connsiteY7" fmla="*/ 652927 h 656148"/>
                <a:gd name="connsiteX8" fmla="*/ 1924050 w 3662362"/>
                <a:gd name="connsiteY8" fmla="*/ 614827 h 656148"/>
                <a:gd name="connsiteX9" fmla="*/ 2195512 w 3662362"/>
                <a:gd name="connsiteY9" fmla="*/ 614827 h 656148"/>
                <a:gd name="connsiteX10" fmla="*/ 2333625 w 3662362"/>
                <a:gd name="connsiteY10" fmla="*/ 643402 h 656148"/>
                <a:gd name="connsiteX11" fmla="*/ 2571750 w 3662362"/>
                <a:gd name="connsiteY11" fmla="*/ 567202 h 656148"/>
                <a:gd name="connsiteX12" fmla="*/ 2876550 w 3662362"/>
                <a:gd name="connsiteY12" fmla="*/ 329077 h 656148"/>
                <a:gd name="connsiteX13" fmla="*/ 3195637 w 3662362"/>
                <a:gd name="connsiteY13" fmla="*/ 238589 h 656148"/>
                <a:gd name="connsiteX14" fmla="*/ 3471862 w 3662362"/>
                <a:gd name="connsiteY14" fmla="*/ 110002 h 656148"/>
                <a:gd name="connsiteX15" fmla="*/ 3662362 w 3662362"/>
                <a:gd name="connsiteY15" fmla="*/ 464 h 656148"/>
                <a:gd name="connsiteX0" fmla="*/ 0 w 3471862"/>
                <a:gd name="connsiteY0" fmla="*/ 90487 h 546146"/>
                <a:gd name="connsiteX1" fmla="*/ 109537 w 3471862"/>
                <a:gd name="connsiteY1" fmla="*/ 104775 h 546146"/>
                <a:gd name="connsiteX2" fmla="*/ 200025 w 3471862"/>
                <a:gd name="connsiteY2" fmla="*/ 190500 h 546146"/>
                <a:gd name="connsiteX3" fmla="*/ 552450 w 3471862"/>
                <a:gd name="connsiteY3" fmla="*/ 295275 h 546146"/>
                <a:gd name="connsiteX4" fmla="*/ 895350 w 3471862"/>
                <a:gd name="connsiteY4" fmla="*/ 300037 h 546146"/>
                <a:gd name="connsiteX5" fmla="*/ 1119187 w 3471862"/>
                <a:gd name="connsiteY5" fmla="*/ 442912 h 546146"/>
                <a:gd name="connsiteX6" fmla="*/ 1447800 w 3471862"/>
                <a:gd name="connsiteY6" fmla="*/ 409575 h 546146"/>
                <a:gd name="connsiteX7" fmla="*/ 1704975 w 3471862"/>
                <a:gd name="connsiteY7" fmla="*/ 542925 h 546146"/>
                <a:gd name="connsiteX8" fmla="*/ 1924050 w 3471862"/>
                <a:gd name="connsiteY8" fmla="*/ 504825 h 546146"/>
                <a:gd name="connsiteX9" fmla="*/ 2195512 w 3471862"/>
                <a:gd name="connsiteY9" fmla="*/ 504825 h 546146"/>
                <a:gd name="connsiteX10" fmla="*/ 2333625 w 3471862"/>
                <a:gd name="connsiteY10" fmla="*/ 533400 h 546146"/>
                <a:gd name="connsiteX11" fmla="*/ 2571750 w 3471862"/>
                <a:gd name="connsiteY11" fmla="*/ 457200 h 546146"/>
                <a:gd name="connsiteX12" fmla="*/ 2876550 w 3471862"/>
                <a:gd name="connsiteY12" fmla="*/ 219075 h 546146"/>
                <a:gd name="connsiteX13" fmla="*/ 3195637 w 3471862"/>
                <a:gd name="connsiteY13" fmla="*/ 128587 h 546146"/>
                <a:gd name="connsiteX14" fmla="*/ 3471862 w 3471862"/>
                <a:gd name="connsiteY14" fmla="*/ 0 h 546146"/>
                <a:gd name="connsiteX0" fmla="*/ 0 w 3195637"/>
                <a:gd name="connsiteY0" fmla="*/ 615 h 456274"/>
                <a:gd name="connsiteX1" fmla="*/ 109537 w 3195637"/>
                <a:gd name="connsiteY1" fmla="*/ 14903 h 456274"/>
                <a:gd name="connsiteX2" fmla="*/ 200025 w 3195637"/>
                <a:gd name="connsiteY2" fmla="*/ 100628 h 456274"/>
                <a:gd name="connsiteX3" fmla="*/ 552450 w 3195637"/>
                <a:gd name="connsiteY3" fmla="*/ 205403 h 456274"/>
                <a:gd name="connsiteX4" fmla="*/ 895350 w 3195637"/>
                <a:gd name="connsiteY4" fmla="*/ 210165 h 456274"/>
                <a:gd name="connsiteX5" fmla="*/ 1119187 w 3195637"/>
                <a:gd name="connsiteY5" fmla="*/ 353040 h 456274"/>
                <a:gd name="connsiteX6" fmla="*/ 1447800 w 3195637"/>
                <a:gd name="connsiteY6" fmla="*/ 319703 h 456274"/>
                <a:gd name="connsiteX7" fmla="*/ 1704975 w 3195637"/>
                <a:gd name="connsiteY7" fmla="*/ 453053 h 456274"/>
                <a:gd name="connsiteX8" fmla="*/ 1924050 w 3195637"/>
                <a:gd name="connsiteY8" fmla="*/ 414953 h 456274"/>
                <a:gd name="connsiteX9" fmla="*/ 2195512 w 3195637"/>
                <a:gd name="connsiteY9" fmla="*/ 414953 h 456274"/>
                <a:gd name="connsiteX10" fmla="*/ 2333625 w 3195637"/>
                <a:gd name="connsiteY10" fmla="*/ 443528 h 456274"/>
                <a:gd name="connsiteX11" fmla="*/ 2571750 w 3195637"/>
                <a:gd name="connsiteY11" fmla="*/ 367328 h 456274"/>
                <a:gd name="connsiteX12" fmla="*/ 2876550 w 3195637"/>
                <a:gd name="connsiteY12" fmla="*/ 129203 h 456274"/>
                <a:gd name="connsiteX13" fmla="*/ 3195637 w 3195637"/>
                <a:gd name="connsiteY13" fmla="*/ 38715 h 456274"/>
                <a:gd name="connsiteX0" fmla="*/ 0 w 3095624"/>
                <a:gd name="connsiteY0" fmla="*/ 615 h 456274"/>
                <a:gd name="connsiteX1" fmla="*/ 109537 w 3095624"/>
                <a:gd name="connsiteY1" fmla="*/ 14903 h 456274"/>
                <a:gd name="connsiteX2" fmla="*/ 200025 w 3095624"/>
                <a:gd name="connsiteY2" fmla="*/ 100628 h 456274"/>
                <a:gd name="connsiteX3" fmla="*/ 552450 w 3095624"/>
                <a:gd name="connsiteY3" fmla="*/ 205403 h 456274"/>
                <a:gd name="connsiteX4" fmla="*/ 895350 w 3095624"/>
                <a:gd name="connsiteY4" fmla="*/ 210165 h 456274"/>
                <a:gd name="connsiteX5" fmla="*/ 1119187 w 3095624"/>
                <a:gd name="connsiteY5" fmla="*/ 353040 h 456274"/>
                <a:gd name="connsiteX6" fmla="*/ 1447800 w 3095624"/>
                <a:gd name="connsiteY6" fmla="*/ 319703 h 456274"/>
                <a:gd name="connsiteX7" fmla="*/ 1704975 w 3095624"/>
                <a:gd name="connsiteY7" fmla="*/ 453053 h 456274"/>
                <a:gd name="connsiteX8" fmla="*/ 1924050 w 3095624"/>
                <a:gd name="connsiteY8" fmla="*/ 414953 h 456274"/>
                <a:gd name="connsiteX9" fmla="*/ 2195512 w 3095624"/>
                <a:gd name="connsiteY9" fmla="*/ 414953 h 456274"/>
                <a:gd name="connsiteX10" fmla="*/ 2333625 w 3095624"/>
                <a:gd name="connsiteY10" fmla="*/ 443528 h 456274"/>
                <a:gd name="connsiteX11" fmla="*/ 2571750 w 3095624"/>
                <a:gd name="connsiteY11" fmla="*/ 367328 h 456274"/>
                <a:gd name="connsiteX12" fmla="*/ 2876550 w 3095624"/>
                <a:gd name="connsiteY12" fmla="*/ 129203 h 456274"/>
                <a:gd name="connsiteX13" fmla="*/ 3095624 w 3095624"/>
                <a:gd name="connsiteY13" fmla="*/ 62528 h 456274"/>
                <a:gd name="connsiteX0" fmla="*/ 0 w 3095624"/>
                <a:gd name="connsiteY0" fmla="*/ 615 h 456274"/>
                <a:gd name="connsiteX1" fmla="*/ 109537 w 3095624"/>
                <a:gd name="connsiteY1" fmla="*/ 14903 h 456274"/>
                <a:gd name="connsiteX2" fmla="*/ 200025 w 3095624"/>
                <a:gd name="connsiteY2" fmla="*/ 100628 h 456274"/>
                <a:gd name="connsiteX3" fmla="*/ 552450 w 3095624"/>
                <a:gd name="connsiteY3" fmla="*/ 205403 h 456274"/>
                <a:gd name="connsiteX4" fmla="*/ 895350 w 3095624"/>
                <a:gd name="connsiteY4" fmla="*/ 210165 h 456274"/>
                <a:gd name="connsiteX5" fmla="*/ 1126331 w 3095624"/>
                <a:gd name="connsiteY5" fmla="*/ 338753 h 456274"/>
                <a:gd name="connsiteX6" fmla="*/ 1447800 w 3095624"/>
                <a:gd name="connsiteY6" fmla="*/ 319703 h 456274"/>
                <a:gd name="connsiteX7" fmla="*/ 1704975 w 3095624"/>
                <a:gd name="connsiteY7" fmla="*/ 453053 h 456274"/>
                <a:gd name="connsiteX8" fmla="*/ 1924050 w 3095624"/>
                <a:gd name="connsiteY8" fmla="*/ 414953 h 456274"/>
                <a:gd name="connsiteX9" fmla="*/ 2195512 w 3095624"/>
                <a:gd name="connsiteY9" fmla="*/ 414953 h 456274"/>
                <a:gd name="connsiteX10" fmla="*/ 2333625 w 3095624"/>
                <a:gd name="connsiteY10" fmla="*/ 443528 h 456274"/>
                <a:gd name="connsiteX11" fmla="*/ 2571750 w 3095624"/>
                <a:gd name="connsiteY11" fmla="*/ 367328 h 456274"/>
                <a:gd name="connsiteX12" fmla="*/ 2876550 w 3095624"/>
                <a:gd name="connsiteY12" fmla="*/ 129203 h 456274"/>
                <a:gd name="connsiteX13" fmla="*/ 3095624 w 3095624"/>
                <a:gd name="connsiteY13" fmla="*/ 62528 h 456274"/>
                <a:gd name="connsiteX0" fmla="*/ 0 w 3095624"/>
                <a:gd name="connsiteY0" fmla="*/ 891 h 456550"/>
                <a:gd name="connsiteX1" fmla="*/ 109537 w 3095624"/>
                <a:gd name="connsiteY1" fmla="*/ 15179 h 456550"/>
                <a:gd name="connsiteX2" fmla="*/ 238125 w 3095624"/>
                <a:gd name="connsiteY2" fmla="*/ 110429 h 456550"/>
                <a:gd name="connsiteX3" fmla="*/ 552450 w 3095624"/>
                <a:gd name="connsiteY3" fmla="*/ 205679 h 456550"/>
                <a:gd name="connsiteX4" fmla="*/ 895350 w 3095624"/>
                <a:gd name="connsiteY4" fmla="*/ 210441 h 456550"/>
                <a:gd name="connsiteX5" fmla="*/ 1126331 w 3095624"/>
                <a:gd name="connsiteY5" fmla="*/ 339029 h 456550"/>
                <a:gd name="connsiteX6" fmla="*/ 1447800 w 3095624"/>
                <a:gd name="connsiteY6" fmla="*/ 319979 h 456550"/>
                <a:gd name="connsiteX7" fmla="*/ 1704975 w 3095624"/>
                <a:gd name="connsiteY7" fmla="*/ 453329 h 456550"/>
                <a:gd name="connsiteX8" fmla="*/ 1924050 w 3095624"/>
                <a:gd name="connsiteY8" fmla="*/ 415229 h 456550"/>
                <a:gd name="connsiteX9" fmla="*/ 2195512 w 3095624"/>
                <a:gd name="connsiteY9" fmla="*/ 415229 h 456550"/>
                <a:gd name="connsiteX10" fmla="*/ 2333625 w 3095624"/>
                <a:gd name="connsiteY10" fmla="*/ 443804 h 456550"/>
                <a:gd name="connsiteX11" fmla="*/ 2571750 w 3095624"/>
                <a:gd name="connsiteY11" fmla="*/ 367604 h 456550"/>
                <a:gd name="connsiteX12" fmla="*/ 2876550 w 3095624"/>
                <a:gd name="connsiteY12" fmla="*/ 129479 h 456550"/>
                <a:gd name="connsiteX13" fmla="*/ 3095624 w 3095624"/>
                <a:gd name="connsiteY13" fmla="*/ 62804 h 456550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26331 w 3095624"/>
                <a:gd name="connsiteY5" fmla="*/ 339029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50144 w 3095624"/>
                <a:gd name="connsiteY5" fmla="*/ 339029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6304"/>
                <a:gd name="connsiteX1" fmla="*/ 109537 w 3095624"/>
                <a:gd name="connsiteY1" fmla="*/ 15179 h 456304"/>
                <a:gd name="connsiteX2" fmla="*/ 238125 w 3095624"/>
                <a:gd name="connsiteY2" fmla="*/ 110429 h 456304"/>
                <a:gd name="connsiteX3" fmla="*/ 552450 w 3095624"/>
                <a:gd name="connsiteY3" fmla="*/ 205679 h 456304"/>
                <a:gd name="connsiteX4" fmla="*/ 895350 w 3095624"/>
                <a:gd name="connsiteY4" fmla="*/ 210441 h 456304"/>
                <a:gd name="connsiteX5" fmla="*/ 1135856 w 3095624"/>
                <a:gd name="connsiteY5" fmla="*/ 343791 h 456304"/>
                <a:gd name="connsiteX6" fmla="*/ 1457325 w 3095624"/>
                <a:gd name="connsiteY6" fmla="*/ 324742 h 456304"/>
                <a:gd name="connsiteX7" fmla="*/ 1704975 w 3095624"/>
                <a:gd name="connsiteY7" fmla="*/ 453329 h 456304"/>
                <a:gd name="connsiteX8" fmla="*/ 1924050 w 3095624"/>
                <a:gd name="connsiteY8" fmla="*/ 415229 h 456304"/>
                <a:gd name="connsiteX9" fmla="*/ 2195512 w 3095624"/>
                <a:gd name="connsiteY9" fmla="*/ 415229 h 456304"/>
                <a:gd name="connsiteX10" fmla="*/ 2333625 w 3095624"/>
                <a:gd name="connsiteY10" fmla="*/ 443804 h 456304"/>
                <a:gd name="connsiteX11" fmla="*/ 2571750 w 3095624"/>
                <a:gd name="connsiteY11" fmla="*/ 367604 h 456304"/>
                <a:gd name="connsiteX12" fmla="*/ 2876550 w 3095624"/>
                <a:gd name="connsiteY12" fmla="*/ 129479 h 456304"/>
                <a:gd name="connsiteX13" fmla="*/ 3095624 w 3095624"/>
                <a:gd name="connsiteY13" fmla="*/ 62804 h 456304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1750 w 3095624"/>
                <a:gd name="connsiteY11" fmla="*/ 367604 h 457127"/>
                <a:gd name="connsiteX12" fmla="*/ 2876550 w 3095624"/>
                <a:gd name="connsiteY12" fmla="*/ 129479 h 457127"/>
                <a:gd name="connsiteX13" fmla="*/ 3095624 w 3095624"/>
                <a:gd name="connsiteY13" fmla="*/ 62804 h 457127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4131 w 3095624"/>
                <a:gd name="connsiteY11" fmla="*/ 350935 h 457127"/>
                <a:gd name="connsiteX12" fmla="*/ 2876550 w 3095624"/>
                <a:gd name="connsiteY12" fmla="*/ 129479 h 457127"/>
                <a:gd name="connsiteX13" fmla="*/ 3095624 w 3095624"/>
                <a:gd name="connsiteY13" fmla="*/ 62804 h 457127"/>
                <a:gd name="connsiteX0" fmla="*/ 0 w 3095624"/>
                <a:gd name="connsiteY0" fmla="*/ 891 h 457127"/>
                <a:gd name="connsiteX1" fmla="*/ 109537 w 3095624"/>
                <a:gd name="connsiteY1" fmla="*/ 15179 h 457127"/>
                <a:gd name="connsiteX2" fmla="*/ 238125 w 3095624"/>
                <a:gd name="connsiteY2" fmla="*/ 110429 h 457127"/>
                <a:gd name="connsiteX3" fmla="*/ 552450 w 3095624"/>
                <a:gd name="connsiteY3" fmla="*/ 205679 h 457127"/>
                <a:gd name="connsiteX4" fmla="*/ 895350 w 3095624"/>
                <a:gd name="connsiteY4" fmla="*/ 210441 h 457127"/>
                <a:gd name="connsiteX5" fmla="*/ 1135856 w 3095624"/>
                <a:gd name="connsiteY5" fmla="*/ 343791 h 457127"/>
                <a:gd name="connsiteX6" fmla="*/ 1457325 w 3095624"/>
                <a:gd name="connsiteY6" fmla="*/ 324742 h 457127"/>
                <a:gd name="connsiteX7" fmla="*/ 1704975 w 3095624"/>
                <a:gd name="connsiteY7" fmla="*/ 453329 h 457127"/>
                <a:gd name="connsiteX8" fmla="*/ 1928812 w 3095624"/>
                <a:gd name="connsiteY8" fmla="*/ 422373 h 457127"/>
                <a:gd name="connsiteX9" fmla="*/ 2195512 w 3095624"/>
                <a:gd name="connsiteY9" fmla="*/ 415229 h 457127"/>
                <a:gd name="connsiteX10" fmla="*/ 2333625 w 3095624"/>
                <a:gd name="connsiteY10" fmla="*/ 443804 h 457127"/>
                <a:gd name="connsiteX11" fmla="*/ 2574131 w 3095624"/>
                <a:gd name="connsiteY11" fmla="*/ 350935 h 457127"/>
                <a:gd name="connsiteX12" fmla="*/ 2876550 w 3095624"/>
                <a:gd name="connsiteY12" fmla="*/ 136623 h 457127"/>
                <a:gd name="connsiteX13" fmla="*/ 3095624 w 3095624"/>
                <a:gd name="connsiteY13" fmla="*/ 62804 h 457127"/>
                <a:gd name="connsiteX0" fmla="*/ 0 w 2986087"/>
                <a:gd name="connsiteY0" fmla="*/ 0 h 441948"/>
                <a:gd name="connsiteX1" fmla="*/ 128588 w 2986087"/>
                <a:gd name="connsiteY1" fmla="*/ 95250 h 441948"/>
                <a:gd name="connsiteX2" fmla="*/ 442913 w 2986087"/>
                <a:gd name="connsiteY2" fmla="*/ 190500 h 441948"/>
                <a:gd name="connsiteX3" fmla="*/ 785813 w 2986087"/>
                <a:gd name="connsiteY3" fmla="*/ 195262 h 441948"/>
                <a:gd name="connsiteX4" fmla="*/ 1026319 w 2986087"/>
                <a:gd name="connsiteY4" fmla="*/ 328612 h 441948"/>
                <a:gd name="connsiteX5" fmla="*/ 1347788 w 2986087"/>
                <a:gd name="connsiteY5" fmla="*/ 309563 h 441948"/>
                <a:gd name="connsiteX6" fmla="*/ 1595438 w 2986087"/>
                <a:gd name="connsiteY6" fmla="*/ 438150 h 441948"/>
                <a:gd name="connsiteX7" fmla="*/ 1819275 w 2986087"/>
                <a:gd name="connsiteY7" fmla="*/ 407194 h 441948"/>
                <a:gd name="connsiteX8" fmla="*/ 2085975 w 2986087"/>
                <a:gd name="connsiteY8" fmla="*/ 400050 h 441948"/>
                <a:gd name="connsiteX9" fmla="*/ 2224088 w 2986087"/>
                <a:gd name="connsiteY9" fmla="*/ 428625 h 441948"/>
                <a:gd name="connsiteX10" fmla="*/ 2464594 w 2986087"/>
                <a:gd name="connsiteY10" fmla="*/ 335756 h 441948"/>
                <a:gd name="connsiteX11" fmla="*/ 2767013 w 2986087"/>
                <a:gd name="connsiteY11" fmla="*/ 121444 h 441948"/>
                <a:gd name="connsiteX12" fmla="*/ 2986087 w 2986087"/>
                <a:gd name="connsiteY12" fmla="*/ 47625 h 441948"/>
                <a:gd name="connsiteX0" fmla="*/ 0 w 2857499"/>
                <a:gd name="connsiteY0" fmla="*/ 47625 h 394323"/>
                <a:gd name="connsiteX1" fmla="*/ 314325 w 2857499"/>
                <a:gd name="connsiteY1" fmla="*/ 142875 h 394323"/>
                <a:gd name="connsiteX2" fmla="*/ 657225 w 2857499"/>
                <a:gd name="connsiteY2" fmla="*/ 147637 h 394323"/>
                <a:gd name="connsiteX3" fmla="*/ 897731 w 2857499"/>
                <a:gd name="connsiteY3" fmla="*/ 280987 h 394323"/>
                <a:gd name="connsiteX4" fmla="*/ 1219200 w 2857499"/>
                <a:gd name="connsiteY4" fmla="*/ 261938 h 394323"/>
                <a:gd name="connsiteX5" fmla="*/ 1466850 w 2857499"/>
                <a:gd name="connsiteY5" fmla="*/ 390525 h 394323"/>
                <a:gd name="connsiteX6" fmla="*/ 1690687 w 2857499"/>
                <a:gd name="connsiteY6" fmla="*/ 359569 h 394323"/>
                <a:gd name="connsiteX7" fmla="*/ 1957387 w 2857499"/>
                <a:gd name="connsiteY7" fmla="*/ 352425 h 394323"/>
                <a:gd name="connsiteX8" fmla="*/ 2095500 w 2857499"/>
                <a:gd name="connsiteY8" fmla="*/ 381000 h 394323"/>
                <a:gd name="connsiteX9" fmla="*/ 2336006 w 2857499"/>
                <a:gd name="connsiteY9" fmla="*/ 288131 h 394323"/>
                <a:gd name="connsiteX10" fmla="*/ 2638425 w 2857499"/>
                <a:gd name="connsiteY10" fmla="*/ 73819 h 394323"/>
                <a:gd name="connsiteX11" fmla="*/ 2857499 w 2857499"/>
                <a:gd name="connsiteY11" fmla="*/ 0 h 394323"/>
                <a:gd name="connsiteX0" fmla="*/ 0 w 2543174"/>
                <a:gd name="connsiteY0" fmla="*/ 142875 h 394323"/>
                <a:gd name="connsiteX1" fmla="*/ 342900 w 2543174"/>
                <a:gd name="connsiteY1" fmla="*/ 147637 h 394323"/>
                <a:gd name="connsiteX2" fmla="*/ 583406 w 2543174"/>
                <a:gd name="connsiteY2" fmla="*/ 280987 h 394323"/>
                <a:gd name="connsiteX3" fmla="*/ 904875 w 2543174"/>
                <a:gd name="connsiteY3" fmla="*/ 261938 h 394323"/>
                <a:gd name="connsiteX4" fmla="*/ 1152525 w 2543174"/>
                <a:gd name="connsiteY4" fmla="*/ 390525 h 394323"/>
                <a:gd name="connsiteX5" fmla="*/ 1376362 w 2543174"/>
                <a:gd name="connsiteY5" fmla="*/ 359569 h 394323"/>
                <a:gd name="connsiteX6" fmla="*/ 1643062 w 2543174"/>
                <a:gd name="connsiteY6" fmla="*/ 352425 h 394323"/>
                <a:gd name="connsiteX7" fmla="*/ 1781175 w 2543174"/>
                <a:gd name="connsiteY7" fmla="*/ 381000 h 394323"/>
                <a:gd name="connsiteX8" fmla="*/ 2021681 w 2543174"/>
                <a:gd name="connsiteY8" fmla="*/ 288131 h 394323"/>
                <a:gd name="connsiteX9" fmla="*/ 2324100 w 2543174"/>
                <a:gd name="connsiteY9" fmla="*/ 73819 h 394323"/>
                <a:gd name="connsiteX10" fmla="*/ 2543174 w 2543174"/>
                <a:gd name="connsiteY10" fmla="*/ 0 h 394323"/>
                <a:gd name="connsiteX0" fmla="*/ 0 w 2200274"/>
                <a:gd name="connsiteY0" fmla="*/ 147637 h 394323"/>
                <a:gd name="connsiteX1" fmla="*/ 240506 w 2200274"/>
                <a:gd name="connsiteY1" fmla="*/ 280987 h 394323"/>
                <a:gd name="connsiteX2" fmla="*/ 561975 w 2200274"/>
                <a:gd name="connsiteY2" fmla="*/ 261938 h 394323"/>
                <a:gd name="connsiteX3" fmla="*/ 809625 w 2200274"/>
                <a:gd name="connsiteY3" fmla="*/ 390525 h 394323"/>
                <a:gd name="connsiteX4" fmla="*/ 1033462 w 2200274"/>
                <a:gd name="connsiteY4" fmla="*/ 359569 h 394323"/>
                <a:gd name="connsiteX5" fmla="*/ 1300162 w 2200274"/>
                <a:gd name="connsiteY5" fmla="*/ 352425 h 394323"/>
                <a:gd name="connsiteX6" fmla="*/ 1438275 w 2200274"/>
                <a:gd name="connsiteY6" fmla="*/ 381000 h 394323"/>
                <a:gd name="connsiteX7" fmla="*/ 1678781 w 2200274"/>
                <a:gd name="connsiteY7" fmla="*/ 288131 h 394323"/>
                <a:gd name="connsiteX8" fmla="*/ 1981200 w 2200274"/>
                <a:gd name="connsiteY8" fmla="*/ 73819 h 394323"/>
                <a:gd name="connsiteX9" fmla="*/ 2200274 w 2200274"/>
                <a:gd name="connsiteY9" fmla="*/ 0 h 394323"/>
                <a:gd name="connsiteX0" fmla="*/ 0 w 1981200"/>
                <a:gd name="connsiteY0" fmla="*/ 73818 h 320504"/>
                <a:gd name="connsiteX1" fmla="*/ 240506 w 1981200"/>
                <a:gd name="connsiteY1" fmla="*/ 207168 h 320504"/>
                <a:gd name="connsiteX2" fmla="*/ 561975 w 1981200"/>
                <a:gd name="connsiteY2" fmla="*/ 188119 h 320504"/>
                <a:gd name="connsiteX3" fmla="*/ 809625 w 1981200"/>
                <a:gd name="connsiteY3" fmla="*/ 316706 h 320504"/>
                <a:gd name="connsiteX4" fmla="*/ 1033462 w 1981200"/>
                <a:gd name="connsiteY4" fmla="*/ 285750 h 320504"/>
                <a:gd name="connsiteX5" fmla="*/ 1300162 w 1981200"/>
                <a:gd name="connsiteY5" fmla="*/ 278606 h 320504"/>
                <a:gd name="connsiteX6" fmla="*/ 1438275 w 1981200"/>
                <a:gd name="connsiteY6" fmla="*/ 307181 h 320504"/>
                <a:gd name="connsiteX7" fmla="*/ 1678781 w 1981200"/>
                <a:gd name="connsiteY7" fmla="*/ 214312 h 320504"/>
                <a:gd name="connsiteX8" fmla="*/ 1981200 w 1981200"/>
                <a:gd name="connsiteY8" fmla="*/ 0 h 32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1200" h="320504">
                  <a:moveTo>
                    <a:pt x="0" y="73818"/>
                  </a:moveTo>
                  <a:cubicBezTo>
                    <a:pt x="97234" y="96837"/>
                    <a:pt x="106362" y="178593"/>
                    <a:pt x="240506" y="207168"/>
                  </a:cubicBezTo>
                  <a:cubicBezTo>
                    <a:pt x="374650" y="235743"/>
                    <a:pt x="467122" y="169863"/>
                    <a:pt x="561975" y="188119"/>
                  </a:cubicBezTo>
                  <a:cubicBezTo>
                    <a:pt x="656828" y="206375"/>
                    <a:pt x="731044" y="300434"/>
                    <a:pt x="809625" y="316706"/>
                  </a:cubicBezTo>
                  <a:cubicBezTo>
                    <a:pt x="888206" y="332978"/>
                    <a:pt x="951706" y="292100"/>
                    <a:pt x="1033462" y="285750"/>
                  </a:cubicBezTo>
                  <a:cubicBezTo>
                    <a:pt x="1115218" y="279400"/>
                    <a:pt x="1232693" y="275034"/>
                    <a:pt x="1300162" y="278606"/>
                  </a:cubicBezTo>
                  <a:cubicBezTo>
                    <a:pt x="1367631" y="282178"/>
                    <a:pt x="1375172" y="317897"/>
                    <a:pt x="1438275" y="307181"/>
                  </a:cubicBezTo>
                  <a:cubicBezTo>
                    <a:pt x="1501378" y="296465"/>
                    <a:pt x="1588293" y="265509"/>
                    <a:pt x="1678781" y="214312"/>
                  </a:cubicBezTo>
                  <a:cubicBezTo>
                    <a:pt x="1769269" y="163115"/>
                    <a:pt x="1894285" y="48022"/>
                    <a:pt x="1981200" y="0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37A892-8BA3-F6CE-E9AD-0C11B19153A1}"/>
                </a:ext>
              </a:extLst>
            </p:cNvPr>
            <p:cNvSpPr/>
            <p:nvPr/>
          </p:nvSpPr>
          <p:spPr>
            <a:xfrm>
              <a:off x="7181912" y="4431796"/>
              <a:ext cx="759487" cy="30123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00FF"/>
                  </a:solidFill>
                </a:rPr>
                <a:t>ERS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1ED9EC6-6A81-0BDF-07D9-6D43842FF9FF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7561655" y="4130561"/>
              <a:ext cx="0" cy="301235"/>
            </a:xfrm>
            <a:prstGeom prst="straightConnector1">
              <a:avLst/>
            </a:prstGeom>
            <a:ln w="127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BF56884-9449-8F91-6DA4-0E3EF9879B9F}"/>
              </a:ext>
            </a:extLst>
          </p:cNvPr>
          <p:cNvSpPr/>
          <p:nvPr/>
        </p:nvSpPr>
        <p:spPr>
          <a:xfrm>
            <a:off x="12567429" y="6063045"/>
            <a:ext cx="163852" cy="1638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0C6A4C-D049-5C4A-2F85-0C1A68F08593}"/>
              </a:ext>
            </a:extLst>
          </p:cNvPr>
          <p:cNvSpPr/>
          <p:nvPr/>
        </p:nvSpPr>
        <p:spPr>
          <a:xfrm>
            <a:off x="12063258" y="5552985"/>
            <a:ext cx="1172193" cy="32770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Grimsby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E949CA-157B-F194-C554-9C300A87EF7A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>
            <a:off x="12649355" y="5880689"/>
            <a:ext cx="0" cy="1823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E963532-3979-7606-1B04-13F1F2E81067}"/>
              </a:ext>
            </a:extLst>
          </p:cNvPr>
          <p:cNvSpPr/>
          <p:nvPr/>
        </p:nvSpPr>
        <p:spPr>
          <a:xfrm>
            <a:off x="11672751" y="5471059"/>
            <a:ext cx="163852" cy="1638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6CB9C4D-7BD8-4AAA-F0F5-7D8C8F965FA0}"/>
              </a:ext>
            </a:extLst>
          </p:cNvPr>
          <p:cNvSpPr/>
          <p:nvPr/>
        </p:nvSpPr>
        <p:spPr>
          <a:xfrm>
            <a:off x="6127001" y="6699951"/>
            <a:ext cx="163852" cy="16385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0DC798-4D66-3FB5-7E04-0B6654BBAFD0}"/>
              </a:ext>
            </a:extLst>
          </p:cNvPr>
          <p:cNvGrpSpPr/>
          <p:nvPr/>
        </p:nvGrpSpPr>
        <p:grpSpPr>
          <a:xfrm>
            <a:off x="5541912" y="5205564"/>
            <a:ext cx="7816653" cy="2833246"/>
            <a:chOff x="3962805" y="2730231"/>
            <a:chExt cx="7816653" cy="283324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E3B3D49-9FCF-34F8-D734-6C4DFEF72C6E}"/>
                </a:ext>
              </a:extLst>
            </p:cNvPr>
            <p:cNvSpPr/>
            <p:nvPr/>
          </p:nvSpPr>
          <p:spPr>
            <a:xfrm>
              <a:off x="3962805" y="5235772"/>
              <a:ext cx="2834420" cy="32770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i="1" dirty="0">
                  <a:solidFill>
                    <a:schemeClr val="tx1"/>
                  </a:solidFill>
                </a:rPr>
                <a:t>to Sheffield, Manchester, South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B88DED7-2FA6-612A-AE47-48251CD29A0B}"/>
                </a:ext>
              </a:extLst>
            </p:cNvPr>
            <p:cNvSpPr/>
            <p:nvPr/>
          </p:nvSpPr>
          <p:spPr>
            <a:xfrm>
              <a:off x="5852275" y="2730231"/>
              <a:ext cx="2543686" cy="32770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i="1" dirty="0">
                  <a:solidFill>
                    <a:schemeClr val="tx1"/>
                  </a:solidFill>
                </a:rPr>
                <a:t>to Leeds, Manchester, North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B07DF73-4829-05DD-AC4F-53591E47F518}"/>
                </a:ext>
              </a:extLst>
            </p:cNvPr>
            <p:cNvSpPr/>
            <p:nvPr/>
          </p:nvSpPr>
          <p:spPr>
            <a:xfrm>
              <a:off x="10672197" y="3902061"/>
              <a:ext cx="1107261" cy="32766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i="1" dirty="0">
                  <a:solidFill>
                    <a:schemeClr val="tx1"/>
                  </a:solidFill>
                </a:rPr>
                <a:t>to Europe</a:t>
              </a:r>
            </a:p>
          </p:txBody>
        </p:sp>
      </p:grpSp>
      <p:pic>
        <p:nvPicPr>
          <p:cNvPr id="42" name="Picture 2" descr="Investigation launched after cargo ship crashes at Immingham docks -  Grimsby Live">
            <a:extLst>
              <a:ext uri="{FF2B5EF4-FFF2-40B4-BE49-F238E27FC236}">
                <a16:creationId xmlns:a16="http://schemas.microsoft.com/office/drawing/2014/main" id="{FA159608-0379-B101-A52D-9F9EAFE9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39" y="4375442"/>
            <a:ext cx="1490405" cy="111719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</p:spPr>
      </p:pic>
      <p:pic>
        <p:nvPicPr>
          <p:cNvPr id="43" name="Picture 4" descr="How Does the Proper Loading Dock Equipment Help? - Madland Toyota-Lift Blog">
            <a:extLst>
              <a:ext uri="{FF2B5EF4-FFF2-40B4-BE49-F238E27FC236}">
                <a16:creationId xmlns:a16="http://schemas.microsoft.com/office/drawing/2014/main" id="{64CA6050-2BFF-A85B-D755-21926BAED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1911" y="4966536"/>
            <a:ext cx="1341763" cy="9147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A3F8E3-5B8C-93C7-513F-A47FD1AC47D9}"/>
              </a:ext>
            </a:extLst>
          </p:cNvPr>
          <p:cNvSpPr/>
          <p:nvPr/>
        </p:nvSpPr>
        <p:spPr>
          <a:xfrm>
            <a:off x="9672813" y="6703452"/>
            <a:ext cx="2092953" cy="63571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rgbClr val="0000FF"/>
                </a:solidFill>
              </a:rPr>
              <a:t>Minimum 30 lane-km</a:t>
            </a:r>
          </a:p>
          <a:p>
            <a:r>
              <a:rPr lang="en-GB" sz="1400" dirty="0">
                <a:solidFill>
                  <a:srgbClr val="0000FF"/>
                </a:solidFill>
              </a:rPr>
              <a:t>= 15 km in both directions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C332BE2-6515-4461-6471-51070BB65C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3827" y="2429087"/>
            <a:ext cx="6303497" cy="17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4F3D796-9723-3400-884E-7B518C8324FC}"/>
              </a:ext>
            </a:extLst>
          </p:cNvPr>
          <p:cNvSpPr/>
          <p:nvPr/>
        </p:nvSpPr>
        <p:spPr>
          <a:xfrm>
            <a:off x="8943384" y="8306459"/>
            <a:ext cx="975172" cy="1863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1"/>
                </a:solidFill>
              </a:rPr>
              <a:t>~80 km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07BC1A2-5E32-2DDE-31E1-F13510C67493}"/>
              </a:ext>
            </a:extLst>
          </p:cNvPr>
          <p:cNvCxnSpPr>
            <a:cxnSpLocks/>
          </p:cNvCxnSpPr>
          <p:nvPr/>
        </p:nvCxnSpPr>
        <p:spPr>
          <a:xfrm>
            <a:off x="5471592" y="8284751"/>
            <a:ext cx="791875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9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>
                <a:solidFill>
                  <a:schemeClr val="tx1"/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UK electric road system feasibility study: National network topologies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Daniel Ainalis, Christopher de Saxe, John Miles, and David Cebon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E534AB5-315F-7138-9076-DEF4A9904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94"/>
          <a:stretch/>
        </p:blipFill>
        <p:spPr bwMode="auto">
          <a:xfrm>
            <a:off x="4104000" y="2479204"/>
            <a:ext cx="10080000" cy="5742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B9BAA-53CA-581D-E387-F9A465093AF8}"/>
              </a:ext>
            </a:extLst>
          </p:cNvPr>
          <p:cNvSpPr txBox="1"/>
          <p:nvPr/>
        </p:nvSpPr>
        <p:spPr>
          <a:xfrm>
            <a:off x="4374336" y="8239844"/>
            <a:ext cx="282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2,750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3C102-80D7-2D4E-1DB1-5A1472A0676A}"/>
              </a:ext>
            </a:extLst>
          </p:cNvPr>
          <p:cNvSpPr txBox="1"/>
          <p:nvPr/>
        </p:nvSpPr>
        <p:spPr>
          <a:xfrm>
            <a:off x="7729240" y="8239844"/>
            <a:ext cx="282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5,500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0EE73-A1BE-839A-81AC-ED699472550D}"/>
              </a:ext>
            </a:extLst>
          </p:cNvPr>
          <p:cNvSpPr txBox="1"/>
          <p:nvPr/>
        </p:nvSpPr>
        <p:spPr>
          <a:xfrm>
            <a:off x="11088216" y="8239844"/>
            <a:ext cx="282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8,500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859E4-1267-F761-BF96-AAAFCD8F5558}"/>
              </a:ext>
            </a:extLst>
          </p:cNvPr>
          <p:cNvSpPr txBox="1"/>
          <p:nvPr/>
        </p:nvSpPr>
        <p:spPr>
          <a:xfrm>
            <a:off x="2084279" y="8239844"/>
            <a:ext cx="204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Length (2-way):</a:t>
            </a:r>
          </a:p>
        </p:txBody>
      </p:sp>
    </p:spTree>
    <p:extLst>
      <p:ext uri="{BB962C8B-B14F-4D97-AF65-F5344CB8AC3E}">
        <p14:creationId xmlns:p14="http://schemas.microsoft.com/office/powerpoint/2010/main" val="3090965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2982</TotalTime>
  <Words>1003</Words>
  <Application>Microsoft Office PowerPoint</Application>
  <PresentationFormat>Custom</PresentationFormat>
  <Paragraphs>178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 Nova Cond Light</vt:lpstr>
      <vt:lpstr>Open Sauce Bold</vt:lpstr>
      <vt:lpstr>Arial</vt:lpstr>
      <vt:lpstr>Calibri</vt:lpstr>
      <vt:lpstr>Office Theme</vt:lpstr>
      <vt:lpstr>Decarbonising the UK’s heavy goods vehicles:  Lessons from the UK for Australia</vt:lpstr>
      <vt:lpstr>Presentation outline</vt:lpstr>
      <vt:lpstr>Context</vt:lpstr>
      <vt:lpstr>Pathways for zero emission HGVs in the UK</vt:lpstr>
      <vt:lpstr>Overview of UK progress and developments</vt:lpstr>
      <vt:lpstr>Electric road system for heavy goods vehicles</vt:lpstr>
      <vt:lpstr>UK electric road system feasibility study: Overview of project</vt:lpstr>
      <vt:lpstr>UK electric road system feasibility study: Proposed demonstrator programme</vt:lpstr>
      <vt:lpstr>UK electric road system feasibility study: National network topologies</vt:lpstr>
      <vt:lpstr>UK electric road system feasibility study: Trade-offs in static and dynamic charging</vt:lpstr>
      <vt:lpstr>UK electric road system feasibility study: National economic modelling</vt:lpstr>
      <vt:lpstr>What can Australia learn from the UK?</vt:lpstr>
      <vt:lpstr>What can Australia learn from the UK?</vt:lpstr>
      <vt:lpstr>What can Australia learn from the UK?</vt:lpstr>
      <vt:lpstr>Decarbonising the UK’s heavy goods vehicles:  Lessons from the UK for Australia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John Everingham-Gordon</cp:lastModifiedBy>
  <cp:revision>8</cp:revision>
  <dcterms:created xsi:type="dcterms:W3CDTF">2023-08-30T05:28:25Z</dcterms:created>
  <dcterms:modified xsi:type="dcterms:W3CDTF">2023-11-07T12:46:46Z</dcterms:modified>
  <dc:identifier>DAFqF3977AU</dc:identifier>
</cp:coreProperties>
</file>