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3" r:id="rId6"/>
    <p:sldId id="265" r:id="rId7"/>
    <p:sldId id="275" r:id="rId8"/>
    <p:sldId id="264" r:id="rId9"/>
    <p:sldId id="261" r:id="rId10"/>
    <p:sldId id="266" r:id="rId11"/>
    <p:sldId id="267" r:id="rId12"/>
    <p:sldId id="262" r:id="rId13"/>
    <p:sldId id="268" r:id="rId14"/>
    <p:sldId id="273" r:id="rId15"/>
    <p:sldId id="269" r:id="rId16"/>
    <p:sldId id="270" r:id="rId17"/>
    <p:sldId id="272" r:id="rId18"/>
    <p:sldId id="274" r:id="rId19"/>
    <p:sldId id="271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Open Sauce" panose="020B0604020202020204" charset="0"/>
      <p:regular r:id="rId27"/>
    </p:embeddedFont>
    <p:embeddedFont>
      <p:font typeface="Open Sauce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vin Hill" userId="987a36c8-c824-47fb-925c-20eb7853a891" providerId="ADAL" clId="{A1DA54AE-B14C-4A69-82DE-5C04BC38661C}"/>
    <pc:docChg chg="modSld">
      <pc:chgData name="Gavin Hill" userId="987a36c8-c824-47fb-925c-20eb7853a891" providerId="ADAL" clId="{A1DA54AE-B14C-4A69-82DE-5C04BC38661C}" dt="2023-10-27T05:19:33.606" v="0" actId="113"/>
      <pc:docMkLst>
        <pc:docMk/>
      </pc:docMkLst>
      <pc:sldChg chg="modSp mod">
        <pc:chgData name="Gavin Hill" userId="987a36c8-c824-47fb-925c-20eb7853a891" providerId="ADAL" clId="{A1DA54AE-B14C-4A69-82DE-5C04BC38661C}" dt="2023-10-27T05:19:33.606" v="0" actId="113"/>
        <pc:sldMkLst>
          <pc:docMk/>
          <pc:sldMk cId="0" sldId="257"/>
        </pc:sldMkLst>
        <pc:spChg chg="mod">
          <ac:chgData name="Gavin Hill" userId="987a36c8-c824-47fb-925c-20eb7853a891" providerId="ADAL" clId="{A1DA54AE-B14C-4A69-82DE-5C04BC38661C}" dt="2023-10-27T05:19:33.606" v="0" actId="113"/>
          <ac:spMkLst>
            <pc:docMk/>
            <pc:sldMk cId="0" sldId="257"/>
            <ac:spMk id="17" creationId="{00000000-0000-0000-0000-000000000000}"/>
          </ac:spMkLst>
        </pc:spChg>
      </pc:sldChg>
    </pc:docChg>
  </pc:docChgLst>
  <pc:docChgLst>
    <pc:chgData name="Jeyamohan Kunaratnam" userId="61a488e5-2a6a-4b7d-9dba-77357516527a" providerId="ADAL" clId="{FB7E8676-239E-4BA5-96B8-66E2CF85901A}"/>
    <pc:docChg chg="undo custSel modSld sldOrd">
      <pc:chgData name="Jeyamohan Kunaratnam" userId="61a488e5-2a6a-4b7d-9dba-77357516527a" providerId="ADAL" clId="{FB7E8676-239E-4BA5-96B8-66E2CF85901A}" dt="2023-09-19T02:07:14.225" v="6914" actId="14734"/>
      <pc:docMkLst>
        <pc:docMk/>
      </pc:docMkLst>
      <pc:sldChg chg="addSp delSp modSp mod delAnim modAnim">
        <pc:chgData name="Jeyamohan Kunaratnam" userId="61a488e5-2a6a-4b7d-9dba-77357516527a" providerId="ADAL" clId="{FB7E8676-239E-4BA5-96B8-66E2CF85901A}" dt="2023-09-19T01:08:47.752" v="6697" actId="122"/>
        <pc:sldMkLst>
          <pc:docMk/>
          <pc:sldMk cId="0" sldId="257"/>
        </pc:sldMkLst>
        <pc:spChg chg="mod">
          <ac:chgData name="Jeyamohan Kunaratnam" userId="61a488e5-2a6a-4b7d-9dba-77357516527a" providerId="ADAL" clId="{FB7E8676-239E-4BA5-96B8-66E2CF85901A}" dt="2023-09-19T01:08:47.752" v="6697" actId="122"/>
          <ac:spMkLst>
            <pc:docMk/>
            <pc:sldMk cId="0" sldId="257"/>
            <ac:spMk id="17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1T23:48:37.641" v="5234" actId="2711"/>
          <ac:spMkLst>
            <pc:docMk/>
            <pc:sldMk cId="0" sldId="257"/>
            <ac:spMk id="18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1T23:48:51.825" v="5236" actId="2711"/>
          <ac:spMkLst>
            <pc:docMk/>
            <pc:sldMk cId="0" sldId="257"/>
            <ac:spMk id="21" creationId="{1EC18C76-D5DE-6FC1-3E3C-1EEE77A3C506}"/>
          </ac:spMkLst>
        </pc:spChg>
        <pc:spChg chg="mod">
          <ac:chgData name="Jeyamohan Kunaratnam" userId="61a488e5-2a6a-4b7d-9dba-77357516527a" providerId="ADAL" clId="{FB7E8676-239E-4BA5-96B8-66E2CF85901A}" dt="2023-09-11T23:49:02.524" v="5237" actId="2711"/>
          <ac:spMkLst>
            <pc:docMk/>
            <pc:sldMk cId="0" sldId="257"/>
            <ac:spMk id="25" creationId="{66375C32-3ACB-2BFB-533E-6A513E29A961}"/>
          </ac:spMkLst>
        </pc:spChg>
        <pc:spChg chg="mod">
          <ac:chgData name="Jeyamohan Kunaratnam" userId="61a488e5-2a6a-4b7d-9dba-77357516527a" providerId="ADAL" clId="{FB7E8676-239E-4BA5-96B8-66E2CF85901A}" dt="2023-09-11T23:48:44.925" v="5235" actId="2711"/>
          <ac:spMkLst>
            <pc:docMk/>
            <pc:sldMk cId="0" sldId="257"/>
            <ac:spMk id="26" creationId="{75407249-D63B-E575-6E03-770F7D9CCF56}"/>
          </ac:spMkLst>
        </pc:spChg>
        <pc:picChg chg="mod">
          <ac:chgData name="Jeyamohan Kunaratnam" userId="61a488e5-2a6a-4b7d-9dba-77357516527a" providerId="ADAL" clId="{FB7E8676-239E-4BA5-96B8-66E2CF85901A}" dt="2023-09-18T05:10:31.792" v="6689" actId="1076"/>
          <ac:picMkLst>
            <pc:docMk/>
            <pc:sldMk cId="0" sldId="257"/>
            <ac:picMk id="20" creationId="{AE9B392D-FBF0-BBA1-13B5-4172172D09F6}"/>
          </ac:picMkLst>
        </pc:picChg>
        <pc:picChg chg="add del mod ord">
          <ac:chgData name="Jeyamohan Kunaratnam" userId="61a488e5-2a6a-4b7d-9dba-77357516527a" providerId="ADAL" clId="{FB7E8676-239E-4BA5-96B8-66E2CF85901A}" dt="2023-09-19T01:08:18.594" v="6695" actId="478"/>
          <ac:picMkLst>
            <pc:docMk/>
            <pc:sldMk cId="0" sldId="257"/>
            <ac:picMk id="22" creationId="{9B7E2334-5847-4E23-74C8-578912AD9AE2}"/>
          </ac:picMkLst>
        </pc:picChg>
        <pc:picChg chg="mod">
          <ac:chgData name="Jeyamohan Kunaratnam" userId="61a488e5-2a6a-4b7d-9dba-77357516527a" providerId="ADAL" clId="{FB7E8676-239E-4BA5-96B8-66E2CF85901A}" dt="2023-09-18T05:10:41.440" v="6690" actId="1076"/>
          <ac:picMkLst>
            <pc:docMk/>
            <pc:sldMk cId="0" sldId="257"/>
            <ac:picMk id="24" creationId="{655F8AD4-CCD4-E242-A699-4E762343E3D2}"/>
          </ac:picMkLst>
        </pc:picChg>
        <pc:picChg chg="mod">
          <ac:chgData name="Jeyamohan Kunaratnam" userId="61a488e5-2a6a-4b7d-9dba-77357516527a" providerId="ADAL" clId="{FB7E8676-239E-4BA5-96B8-66E2CF85901A}" dt="2023-09-18T05:10:51.201" v="6691" actId="1076"/>
          <ac:picMkLst>
            <pc:docMk/>
            <pc:sldMk cId="0" sldId="257"/>
            <ac:picMk id="27" creationId="{C6264835-5916-B784-0E80-8B54E44F4454}"/>
          </ac:picMkLst>
        </pc:picChg>
      </pc:sldChg>
      <pc:sldChg chg="modSp mod modAnim">
        <pc:chgData name="Jeyamohan Kunaratnam" userId="61a488e5-2a6a-4b7d-9dba-77357516527a" providerId="ADAL" clId="{FB7E8676-239E-4BA5-96B8-66E2CF85901A}" dt="2023-09-12T06:51:20.067" v="5547" actId="1076"/>
        <pc:sldMkLst>
          <pc:docMk/>
          <pc:sldMk cId="1410437989" sldId="258"/>
        </pc:sldMkLst>
        <pc:spChg chg="mod">
          <ac:chgData name="Jeyamohan Kunaratnam" userId="61a488e5-2a6a-4b7d-9dba-77357516527a" providerId="ADAL" clId="{FB7E8676-239E-4BA5-96B8-66E2CF85901A}" dt="2023-09-12T06:48:03.358" v="5520" actId="20577"/>
          <ac:spMkLst>
            <pc:docMk/>
            <pc:sldMk cId="1410437989" sldId="258"/>
            <ac:spMk id="5" creationId="{03918498-DD50-6F86-36F1-3E29CA6D9A68}"/>
          </ac:spMkLst>
        </pc:spChg>
        <pc:spChg chg="mod">
          <ac:chgData name="Jeyamohan Kunaratnam" userId="61a488e5-2a6a-4b7d-9dba-77357516527a" providerId="ADAL" clId="{FB7E8676-239E-4BA5-96B8-66E2CF85901A}" dt="2023-09-12T00:23:13.020" v="5305" actId="113"/>
          <ac:spMkLst>
            <pc:docMk/>
            <pc:sldMk cId="1410437989" sldId="258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9:37.096" v="5489" actId="2711"/>
          <ac:spMkLst>
            <pc:docMk/>
            <pc:sldMk cId="1410437989" sldId="258"/>
            <ac:spMk id="10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19:42.049" v="5267" actId="114"/>
          <ac:spMkLst>
            <pc:docMk/>
            <pc:sldMk cId="1410437989" sldId="258"/>
            <ac:spMk id="20" creationId="{D71DF39D-6B6A-4988-0E50-9220F646F2B1}"/>
          </ac:spMkLst>
        </pc:spChg>
        <pc:spChg chg="mod">
          <ac:chgData name="Jeyamohan Kunaratnam" userId="61a488e5-2a6a-4b7d-9dba-77357516527a" providerId="ADAL" clId="{FB7E8676-239E-4BA5-96B8-66E2CF85901A}" dt="2023-09-12T00:19:46.356" v="5268" actId="114"/>
          <ac:spMkLst>
            <pc:docMk/>
            <pc:sldMk cId="1410437989" sldId="258"/>
            <ac:spMk id="21" creationId="{87E2D18A-2AEE-3F09-94AF-B3B45DEEB209}"/>
          </ac:spMkLst>
        </pc:spChg>
        <pc:spChg chg="mod">
          <ac:chgData name="Jeyamohan Kunaratnam" userId="61a488e5-2a6a-4b7d-9dba-77357516527a" providerId="ADAL" clId="{FB7E8676-239E-4BA5-96B8-66E2CF85901A}" dt="2023-09-11T23:52:53.485" v="5251" actId="403"/>
          <ac:spMkLst>
            <pc:docMk/>
            <pc:sldMk cId="1410437989" sldId="258"/>
            <ac:spMk id="22" creationId="{CB552D8B-B0F6-E691-69C5-23C92C8477D7}"/>
          </ac:spMkLst>
        </pc:spChg>
        <pc:spChg chg="mod">
          <ac:chgData name="Jeyamohan Kunaratnam" userId="61a488e5-2a6a-4b7d-9dba-77357516527a" providerId="ADAL" clId="{FB7E8676-239E-4BA5-96B8-66E2CF85901A}" dt="2023-09-11T23:53:06.943" v="5254" actId="2711"/>
          <ac:spMkLst>
            <pc:docMk/>
            <pc:sldMk cId="1410437989" sldId="258"/>
            <ac:spMk id="23" creationId="{1C4EFC0B-CEB0-3802-D9CD-35522591DFF3}"/>
          </ac:spMkLst>
        </pc:spChg>
        <pc:spChg chg="mod">
          <ac:chgData name="Jeyamohan Kunaratnam" userId="61a488e5-2a6a-4b7d-9dba-77357516527a" providerId="ADAL" clId="{FB7E8676-239E-4BA5-96B8-66E2CF85901A}" dt="2023-09-11T23:53:17.192" v="5257" actId="14100"/>
          <ac:spMkLst>
            <pc:docMk/>
            <pc:sldMk cId="1410437989" sldId="258"/>
            <ac:spMk id="27" creationId="{EDF50246-CFD9-CB51-B996-D8F1C202461C}"/>
          </ac:spMkLst>
        </pc:spChg>
        <pc:spChg chg="mod">
          <ac:chgData name="Jeyamohan Kunaratnam" userId="61a488e5-2a6a-4b7d-9dba-77357516527a" providerId="ADAL" clId="{FB7E8676-239E-4BA5-96B8-66E2CF85901A}" dt="2023-09-11T23:53:23.888" v="5259" actId="403"/>
          <ac:spMkLst>
            <pc:docMk/>
            <pc:sldMk cId="1410437989" sldId="258"/>
            <ac:spMk id="28" creationId="{E6A05135-6287-0CAF-3659-854B6B3AC2D8}"/>
          </ac:spMkLst>
        </pc:spChg>
        <pc:spChg chg="mod">
          <ac:chgData name="Jeyamohan Kunaratnam" userId="61a488e5-2a6a-4b7d-9dba-77357516527a" providerId="ADAL" clId="{FB7E8676-239E-4BA5-96B8-66E2CF85901A}" dt="2023-09-12T06:49:12.029" v="5529" actId="1076"/>
          <ac:spMkLst>
            <pc:docMk/>
            <pc:sldMk cId="1410437989" sldId="258"/>
            <ac:spMk id="29" creationId="{37A85505-1746-7C07-9905-E24FC7000843}"/>
          </ac:spMkLst>
        </pc:spChg>
        <pc:spChg chg="mod">
          <ac:chgData name="Jeyamohan Kunaratnam" userId="61a488e5-2a6a-4b7d-9dba-77357516527a" providerId="ADAL" clId="{FB7E8676-239E-4BA5-96B8-66E2CF85901A}" dt="2023-09-12T06:50:23.691" v="5538" actId="1076"/>
          <ac:spMkLst>
            <pc:docMk/>
            <pc:sldMk cId="1410437989" sldId="258"/>
            <ac:spMk id="30" creationId="{C2F9CCBF-389D-A4DB-AF34-B04AF7F562E9}"/>
          </ac:spMkLst>
        </pc:spChg>
        <pc:spChg chg="mod">
          <ac:chgData name="Jeyamohan Kunaratnam" userId="61a488e5-2a6a-4b7d-9dba-77357516527a" providerId="ADAL" clId="{FB7E8676-239E-4BA5-96B8-66E2CF85901A}" dt="2023-09-12T06:51:20.067" v="5547" actId="1076"/>
          <ac:spMkLst>
            <pc:docMk/>
            <pc:sldMk cId="1410437989" sldId="258"/>
            <ac:spMk id="31" creationId="{90E153DA-2214-E512-2AD3-E4A7DBE111BB}"/>
          </ac:spMkLst>
        </pc:spChg>
        <pc:picChg chg="mod">
          <ac:chgData name="Jeyamohan Kunaratnam" userId="61a488e5-2a6a-4b7d-9dba-77357516527a" providerId="ADAL" clId="{FB7E8676-239E-4BA5-96B8-66E2CF85901A}" dt="2023-08-21T04:35:19.344" v="200" actId="1076"/>
          <ac:picMkLst>
            <pc:docMk/>
            <pc:sldMk cId="1410437989" sldId="258"/>
            <ac:picMk id="18" creationId="{52C99314-2EA3-395E-6F6D-558402946CF8}"/>
          </ac:picMkLst>
        </pc:picChg>
      </pc:sldChg>
      <pc:sldChg chg="modSp mod modAnim">
        <pc:chgData name="Jeyamohan Kunaratnam" userId="61a488e5-2a6a-4b7d-9dba-77357516527a" providerId="ADAL" clId="{FB7E8676-239E-4BA5-96B8-66E2CF85901A}" dt="2023-09-18T04:22:09.448" v="5862" actId="1076"/>
        <pc:sldMkLst>
          <pc:docMk/>
          <pc:sldMk cId="3763238952" sldId="259"/>
        </pc:sldMkLst>
        <pc:spChg chg="mod">
          <ac:chgData name="Jeyamohan Kunaratnam" userId="61a488e5-2a6a-4b7d-9dba-77357516527a" providerId="ADAL" clId="{FB7E8676-239E-4BA5-96B8-66E2CF85901A}" dt="2023-09-18T04:22:09.448" v="5862" actId="1076"/>
          <ac:spMkLst>
            <pc:docMk/>
            <pc:sldMk cId="3763238952" sldId="259"/>
            <ac:spMk id="3" creationId="{AAF09012-08F9-B062-D4A0-6C0ED295720F}"/>
          </ac:spMkLst>
        </pc:spChg>
        <pc:spChg chg="mod">
          <ac:chgData name="Jeyamohan Kunaratnam" userId="61a488e5-2a6a-4b7d-9dba-77357516527a" providerId="ADAL" clId="{FB7E8676-239E-4BA5-96B8-66E2CF85901A}" dt="2023-09-18T04:22:04.297" v="5861" actId="34135"/>
          <ac:spMkLst>
            <pc:docMk/>
            <pc:sldMk cId="3763238952" sldId="259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9:29.352" v="5488" actId="2711"/>
          <ac:spMkLst>
            <pc:docMk/>
            <pc:sldMk cId="3763238952" sldId="259"/>
            <ac:spMk id="10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21:48.621" v="5288" actId="2711"/>
          <ac:spMkLst>
            <pc:docMk/>
            <pc:sldMk cId="3763238952" sldId="259"/>
            <ac:spMk id="32" creationId="{643C895E-E376-3AD1-30E3-3A9899F36742}"/>
          </ac:spMkLst>
        </pc:spChg>
        <pc:spChg chg="mod">
          <ac:chgData name="Jeyamohan Kunaratnam" userId="61a488e5-2a6a-4b7d-9dba-77357516527a" providerId="ADAL" clId="{FB7E8676-239E-4BA5-96B8-66E2CF85901A}" dt="2023-09-12T00:21:43.199" v="5287" actId="404"/>
          <ac:spMkLst>
            <pc:docMk/>
            <pc:sldMk cId="3763238952" sldId="259"/>
            <ac:spMk id="34" creationId="{4F63363A-7809-01D5-CD89-4E8284AF33E7}"/>
          </ac:spMkLst>
        </pc:spChg>
        <pc:spChg chg="mod">
          <ac:chgData name="Jeyamohan Kunaratnam" userId="61a488e5-2a6a-4b7d-9dba-77357516527a" providerId="ADAL" clId="{FB7E8676-239E-4BA5-96B8-66E2CF85901A}" dt="2023-09-18T04:19:36.696" v="5787" actId="1076"/>
          <ac:spMkLst>
            <pc:docMk/>
            <pc:sldMk cId="3763238952" sldId="259"/>
            <ac:spMk id="35" creationId="{C961DA4F-024F-9E5F-7E3F-8B046870F03F}"/>
          </ac:spMkLst>
        </pc:spChg>
        <pc:spChg chg="mod">
          <ac:chgData name="Jeyamohan Kunaratnam" userId="61a488e5-2a6a-4b7d-9dba-77357516527a" providerId="ADAL" clId="{FB7E8676-239E-4BA5-96B8-66E2CF85901A}" dt="2023-09-18T04:20:09.807" v="5794" actId="1076"/>
          <ac:spMkLst>
            <pc:docMk/>
            <pc:sldMk cId="3763238952" sldId="259"/>
            <ac:spMk id="38" creationId="{C2251347-81CE-CA9E-A5B7-0ED26399C86B}"/>
          </ac:spMkLst>
        </pc:spChg>
        <pc:spChg chg="mod">
          <ac:chgData name="Jeyamohan Kunaratnam" userId="61a488e5-2a6a-4b7d-9dba-77357516527a" providerId="ADAL" clId="{FB7E8676-239E-4BA5-96B8-66E2CF85901A}" dt="2023-09-18T04:19:25.624" v="5784" actId="1076"/>
          <ac:spMkLst>
            <pc:docMk/>
            <pc:sldMk cId="3763238952" sldId="259"/>
            <ac:spMk id="39" creationId="{927CE3BA-BB0D-D226-3E6B-756A36D26A24}"/>
          </ac:spMkLst>
        </pc:spChg>
        <pc:spChg chg="mod">
          <ac:chgData name="Jeyamohan Kunaratnam" userId="61a488e5-2a6a-4b7d-9dba-77357516527a" providerId="ADAL" clId="{FB7E8676-239E-4BA5-96B8-66E2CF85901A}" dt="2023-09-12T00:22:09.631" v="5293" actId="404"/>
          <ac:spMkLst>
            <pc:docMk/>
            <pc:sldMk cId="3763238952" sldId="259"/>
            <ac:spMk id="40" creationId="{EAA0CDF5-E325-87E7-A648-3761B407A2C4}"/>
          </ac:spMkLst>
        </pc:spChg>
        <pc:spChg chg="mod">
          <ac:chgData name="Jeyamohan Kunaratnam" userId="61a488e5-2a6a-4b7d-9dba-77357516527a" providerId="ADAL" clId="{FB7E8676-239E-4BA5-96B8-66E2CF85901A}" dt="2023-09-18T04:19:29.289" v="5785" actId="1076"/>
          <ac:spMkLst>
            <pc:docMk/>
            <pc:sldMk cId="3763238952" sldId="259"/>
            <ac:spMk id="44" creationId="{0FAD4C44-7868-1087-0B8E-9ECAF92B2D98}"/>
          </ac:spMkLst>
        </pc:spChg>
        <pc:cxnChg chg="mod">
          <ac:chgData name="Jeyamohan Kunaratnam" userId="61a488e5-2a6a-4b7d-9dba-77357516527a" providerId="ADAL" clId="{FB7E8676-239E-4BA5-96B8-66E2CF85901A}" dt="2023-09-18T04:20:09.807" v="5794" actId="1076"/>
          <ac:cxnSpMkLst>
            <pc:docMk/>
            <pc:sldMk cId="3763238952" sldId="259"/>
            <ac:cxnSpMk id="36" creationId="{1191E378-9F40-2AF7-DB97-6082395AEDD2}"/>
          </ac:cxnSpMkLst>
        </pc:cxnChg>
        <pc:cxnChg chg="mod">
          <ac:chgData name="Jeyamohan Kunaratnam" userId="61a488e5-2a6a-4b7d-9dba-77357516527a" providerId="ADAL" clId="{FB7E8676-239E-4BA5-96B8-66E2CF85901A}" dt="2023-09-18T04:19:39.057" v="5788" actId="14100"/>
          <ac:cxnSpMkLst>
            <pc:docMk/>
            <pc:sldMk cId="3763238952" sldId="259"/>
            <ac:cxnSpMk id="37" creationId="{C24E6C07-E545-1066-B4C3-F008525CA996}"/>
          </ac:cxnSpMkLst>
        </pc:cxnChg>
      </pc:sldChg>
      <pc:sldChg chg="delSp modSp mod delAnim modAnim">
        <pc:chgData name="Jeyamohan Kunaratnam" userId="61a488e5-2a6a-4b7d-9dba-77357516527a" providerId="ADAL" clId="{FB7E8676-239E-4BA5-96B8-66E2CF85901A}" dt="2023-09-18T04:23:50.137" v="5914" actId="20577"/>
        <pc:sldMkLst>
          <pc:docMk/>
          <pc:sldMk cId="2672044036" sldId="260"/>
        </pc:sldMkLst>
        <pc:spChg chg="mod">
          <ac:chgData name="Jeyamohan Kunaratnam" userId="61a488e5-2a6a-4b7d-9dba-77357516527a" providerId="ADAL" clId="{FB7E8676-239E-4BA5-96B8-66E2CF85901A}" dt="2023-09-18T04:23:36.604" v="5886" actId="20577"/>
          <ac:spMkLst>
            <pc:docMk/>
            <pc:sldMk cId="2672044036" sldId="260"/>
            <ac:spMk id="3" creationId="{98AD6BF9-8712-A3B8-C7D0-02802F0577A4}"/>
          </ac:spMkLst>
        </pc:spChg>
        <pc:spChg chg="mod">
          <ac:chgData name="Jeyamohan Kunaratnam" userId="61a488e5-2a6a-4b7d-9dba-77357516527a" providerId="ADAL" clId="{FB7E8676-239E-4BA5-96B8-66E2CF85901A}" dt="2023-09-18T04:23:50.137" v="5914" actId="20577"/>
          <ac:spMkLst>
            <pc:docMk/>
            <pc:sldMk cId="2672044036" sldId="260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9:22.584" v="5487" actId="2711"/>
          <ac:spMkLst>
            <pc:docMk/>
            <pc:sldMk cId="2672044036" sldId="260"/>
            <ac:spMk id="10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23:44.223" v="5313" actId="2711"/>
          <ac:spMkLst>
            <pc:docMk/>
            <pc:sldMk cId="2672044036" sldId="260"/>
            <ac:spMk id="17" creationId="{8D0F4C8D-5C71-0AE6-1EF5-52E76E94AE36}"/>
          </ac:spMkLst>
        </pc:spChg>
        <pc:spChg chg="mod">
          <ac:chgData name="Jeyamohan Kunaratnam" userId="61a488e5-2a6a-4b7d-9dba-77357516527a" providerId="ADAL" clId="{FB7E8676-239E-4BA5-96B8-66E2CF85901A}" dt="2023-09-12T00:23:56.392" v="5316" actId="113"/>
          <ac:spMkLst>
            <pc:docMk/>
            <pc:sldMk cId="2672044036" sldId="260"/>
            <ac:spMk id="22" creationId="{CB552D8B-B0F6-E691-69C5-23C92C8477D7}"/>
          </ac:spMkLst>
        </pc:spChg>
        <pc:spChg chg="del mod">
          <ac:chgData name="Jeyamohan Kunaratnam" userId="61a488e5-2a6a-4b7d-9dba-77357516527a" providerId="ADAL" clId="{FB7E8676-239E-4BA5-96B8-66E2CF85901A}" dt="2023-09-06T02:31:42.155" v="3464" actId="478"/>
          <ac:spMkLst>
            <pc:docMk/>
            <pc:sldMk cId="2672044036" sldId="260"/>
            <ac:spMk id="23" creationId="{1C4EFC0B-CEB0-3802-D9CD-35522591DFF3}"/>
          </ac:spMkLst>
        </pc:spChg>
        <pc:spChg chg="del mod">
          <ac:chgData name="Jeyamohan Kunaratnam" userId="61a488e5-2a6a-4b7d-9dba-77357516527a" providerId="ADAL" clId="{FB7E8676-239E-4BA5-96B8-66E2CF85901A}" dt="2023-09-06T02:31:43.245" v="3465" actId="478"/>
          <ac:spMkLst>
            <pc:docMk/>
            <pc:sldMk cId="2672044036" sldId="260"/>
            <ac:spMk id="27" creationId="{EDF50246-CFD9-CB51-B996-D8F1C202461C}"/>
          </ac:spMkLst>
        </pc:spChg>
        <pc:spChg chg="del mod">
          <ac:chgData name="Jeyamohan Kunaratnam" userId="61a488e5-2a6a-4b7d-9dba-77357516527a" providerId="ADAL" clId="{FB7E8676-239E-4BA5-96B8-66E2CF85901A}" dt="2023-09-06T02:31:44.493" v="3466" actId="478"/>
          <ac:spMkLst>
            <pc:docMk/>
            <pc:sldMk cId="2672044036" sldId="260"/>
            <ac:spMk id="28" creationId="{E6A05135-6287-0CAF-3659-854B6B3AC2D8}"/>
          </ac:spMkLst>
        </pc:spChg>
        <pc:spChg chg="del">
          <ac:chgData name="Jeyamohan Kunaratnam" userId="61a488e5-2a6a-4b7d-9dba-77357516527a" providerId="ADAL" clId="{FB7E8676-239E-4BA5-96B8-66E2CF85901A}" dt="2023-09-06T02:31:36.729" v="3460" actId="478"/>
          <ac:spMkLst>
            <pc:docMk/>
            <pc:sldMk cId="2672044036" sldId="260"/>
            <ac:spMk id="29" creationId="{37A85505-1746-7C07-9905-E24FC7000843}"/>
          </ac:spMkLst>
        </pc:spChg>
        <pc:spChg chg="del mod">
          <ac:chgData name="Jeyamohan Kunaratnam" userId="61a488e5-2a6a-4b7d-9dba-77357516527a" providerId="ADAL" clId="{FB7E8676-239E-4BA5-96B8-66E2CF85901A}" dt="2023-09-06T02:31:38.221" v="3461" actId="478"/>
          <ac:spMkLst>
            <pc:docMk/>
            <pc:sldMk cId="2672044036" sldId="260"/>
            <ac:spMk id="30" creationId="{C2F9CCBF-389D-A4DB-AF34-B04AF7F562E9}"/>
          </ac:spMkLst>
        </pc:spChg>
        <pc:spChg chg="del mod">
          <ac:chgData name="Jeyamohan Kunaratnam" userId="61a488e5-2a6a-4b7d-9dba-77357516527a" providerId="ADAL" clId="{FB7E8676-239E-4BA5-96B8-66E2CF85901A}" dt="2023-09-06T02:31:39.719" v="3462" actId="478"/>
          <ac:spMkLst>
            <pc:docMk/>
            <pc:sldMk cId="2672044036" sldId="260"/>
            <ac:spMk id="31" creationId="{90E153DA-2214-E512-2AD3-E4A7DBE111BB}"/>
          </ac:spMkLst>
        </pc:spChg>
        <pc:picChg chg="del">
          <ac:chgData name="Jeyamohan Kunaratnam" userId="61a488e5-2a6a-4b7d-9dba-77357516527a" providerId="ADAL" clId="{FB7E8676-239E-4BA5-96B8-66E2CF85901A}" dt="2023-08-21T04:20:09.635" v="21" actId="478"/>
          <ac:picMkLst>
            <pc:docMk/>
            <pc:sldMk cId="2672044036" sldId="260"/>
            <ac:picMk id="24" creationId="{C72AE6C0-D8C8-8423-FDEC-4487A855E964}"/>
          </ac:picMkLst>
        </pc:picChg>
        <pc:picChg chg="del">
          <ac:chgData name="Jeyamohan Kunaratnam" userId="61a488e5-2a6a-4b7d-9dba-77357516527a" providerId="ADAL" clId="{FB7E8676-239E-4BA5-96B8-66E2CF85901A}" dt="2023-08-21T04:20:10.370" v="22" actId="478"/>
          <ac:picMkLst>
            <pc:docMk/>
            <pc:sldMk cId="2672044036" sldId="260"/>
            <ac:picMk id="25" creationId="{BFD66966-95FA-14C3-A15A-E7FB47D16947}"/>
          </ac:picMkLst>
        </pc:picChg>
        <pc:picChg chg="del">
          <ac:chgData name="Jeyamohan Kunaratnam" userId="61a488e5-2a6a-4b7d-9dba-77357516527a" providerId="ADAL" clId="{FB7E8676-239E-4BA5-96B8-66E2CF85901A}" dt="2023-08-21T04:20:10.987" v="23" actId="478"/>
          <ac:picMkLst>
            <pc:docMk/>
            <pc:sldMk cId="2672044036" sldId="260"/>
            <ac:picMk id="26" creationId="{0B0D3D4E-7295-A0C3-5B3A-DFEA813C0AB1}"/>
          </ac:picMkLst>
        </pc:picChg>
      </pc:sldChg>
      <pc:sldChg chg="addSp delSp modSp mod delAnim modAnim">
        <pc:chgData name="Jeyamohan Kunaratnam" userId="61a488e5-2a6a-4b7d-9dba-77357516527a" providerId="ADAL" clId="{FB7E8676-239E-4BA5-96B8-66E2CF85901A}" dt="2023-09-12T00:38:51.448" v="5479" actId="2711"/>
        <pc:sldMkLst>
          <pc:docMk/>
          <pc:sldMk cId="2147000167" sldId="261"/>
        </pc:sldMkLst>
        <pc:spChg chg="del">
          <ac:chgData name="Jeyamohan Kunaratnam" userId="61a488e5-2a6a-4b7d-9dba-77357516527a" providerId="ADAL" clId="{FB7E8676-239E-4BA5-96B8-66E2CF85901A}" dt="2023-08-21T04:21:44.388" v="44" actId="478"/>
          <ac:spMkLst>
            <pc:docMk/>
            <pc:sldMk cId="2147000167" sldId="261"/>
            <ac:spMk id="3" creationId="{98AD6BF9-8712-A3B8-C7D0-02802F0577A4}"/>
          </ac:spMkLst>
        </pc:spChg>
        <pc:spChg chg="add mod">
          <ac:chgData name="Jeyamohan Kunaratnam" userId="61a488e5-2a6a-4b7d-9dba-77357516527a" providerId="ADAL" clId="{FB7E8676-239E-4BA5-96B8-66E2CF85901A}" dt="2023-09-12T00:27:43.602" v="5355" actId="2711"/>
          <ac:spMkLst>
            <pc:docMk/>
            <pc:sldMk cId="2147000167" sldId="261"/>
            <ac:spMk id="5" creationId="{5F2BBD11-60F3-2E68-4FC1-2C57B09D3151}"/>
          </ac:spMkLst>
        </pc:spChg>
        <pc:spChg chg="mod">
          <ac:chgData name="Jeyamohan Kunaratnam" userId="61a488e5-2a6a-4b7d-9dba-77357516527a" providerId="ADAL" clId="{FB7E8676-239E-4BA5-96B8-66E2CF85901A}" dt="2023-09-12T00:27:24.252" v="5353" actId="113"/>
          <ac:spMkLst>
            <pc:docMk/>
            <pc:sldMk cId="2147000167" sldId="261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8:51.448" v="5479" actId="2711"/>
          <ac:spMkLst>
            <pc:docMk/>
            <pc:sldMk cId="2147000167" sldId="261"/>
            <ac:spMk id="10" creationId="{00000000-0000-0000-0000-000000000000}"/>
          </ac:spMkLst>
        </pc:spChg>
        <pc:spChg chg="del">
          <ac:chgData name="Jeyamohan Kunaratnam" userId="61a488e5-2a6a-4b7d-9dba-77357516527a" providerId="ADAL" clId="{FB7E8676-239E-4BA5-96B8-66E2CF85901A}" dt="2023-08-21T04:21:46.273" v="45" actId="478"/>
          <ac:spMkLst>
            <pc:docMk/>
            <pc:sldMk cId="2147000167" sldId="261"/>
            <ac:spMk id="17" creationId="{8D0F4C8D-5C71-0AE6-1EF5-52E76E94AE36}"/>
          </ac:spMkLst>
        </pc:spChg>
        <pc:spChg chg="add del">
          <ac:chgData name="Jeyamohan Kunaratnam" userId="61a488e5-2a6a-4b7d-9dba-77357516527a" providerId="ADAL" clId="{FB7E8676-239E-4BA5-96B8-66E2CF85901A}" dt="2023-09-04T04:18:05.900" v="1987" actId="478"/>
          <ac:spMkLst>
            <pc:docMk/>
            <pc:sldMk cId="2147000167" sldId="261"/>
            <ac:spMk id="18" creationId="{D2658054-859F-ABB7-EAFB-6390B6A4DE46}"/>
          </ac:spMkLst>
        </pc:spChg>
        <pc:spChg chg="add mod">
          <ac:chgData name="Jeyamohan Kunaratnam" userId="61a488e5-2a6a-4b7d-9dba-77357516527a" providerId="ADAL" clId="{FB7E8676-239E-4BA5-96B8-66E2CF85901A}" dt="2023-09-12T00:28:17.111" v="5360" actId="2711"/>
          <ac:spMkLst>
            <pc:docMk/>
            <pc:sldMk cId="2147000167" sldId="261"/>
            <ac:spMk id="20" creationId="{BC91C6BC-F46E-9C86-F9FE-8EE61FF465D0}"/>
          </ac:spMkLst>
        </pc:spChg>
        <pc:spChg chg="add del mod">
          <ac:chgData name="Jeyamohan Kunaratnam" userId="61a488e5-2a6a-4b7d-9dba-77357516527a" providerId="ADAL" clId="{FB7E8676-239E-4BA5-96B8-66E2CF85901A}" dt="2023-09-04T04:15:33.863" v="1979" actId="478"/>
          <ac:spMkLst>
            <pc:docMk/>
            <pc:sldMk cId="2147000167" sldId="261"/>
            <ac:spMk id="21" creationId="{7964197A-47CA-B84B-6690-F5C7C983443B}"/>
          </ac:spMkLst>
        </pc:spChg>
        <pc:spChg chg="add mod">
          <ac:chgData name="Jeyamohan Kunaratnam" userId="61a488e5-2a6a-4b7d-9dba-77357516527a" providerId="ADAL" clId="{FB7E8676-239E-4BA5-96B8-66E2CF85901A}" dt="2023-09-04T04:18:32.216" v="1989" actId="207"/>
          <ac:spMkLst>
            <pc:docMk/>
            <pc:sldMk cId="2147000167" sldId="261"/>
            <ac:spMk id="22" creationId="{570A31FD-5221-6127-9270-55747FDFC72C}"/>
          </ac:spMkLst>
        </pc:spChg>
        <pc:spChg chg="del">
          <ac:chgData name="Jeyamohan Kunaratnam" userId="61a488e5-2a6a-4b7d-9dba-77357516527a" providerId="ADAL" clId="{FB7E8676-239E-4BA5-96B8-66E2CF85901A}" dt="2023-08-21T04:21:47.839" v="46" actId="478"/>
          <ac:spMkLst>
            <pc:docMk/>
            <pc:sldMk cId="2147000167" sldId="261"/>
            <ac:spMk id="22" creationId="{CB552D8B-B0F6-E691-69C5-23C92C8477D7}"/>
          </ac:spMkLst>
        </pc:spChg>
        <pc:spChg chg="del">
          <ac:chgData name="Jeyamohan Kunaratnam" userId="61a488e5-2a6a-4b7d-9dba-77357516527a" providerId="ADAL" clId="{FB7E8676-239E-4BA5-96B8-66E2CF85901A}" dt="2023-08-21T04:21:49.539" v="47" actId="478"/>
          <ac:spMkLst>
            <pc:docMk/>
            <pc:sldMk cId="2147000167" sldId="261"/>
            <ac:spMk id="23" creationId="{1C4EFC0B-CEB0-3802-D9CD-35522591DFF3}"/>
          </ac:spMkLst>
        </pc:spChg>
        <pc:spChg chg="add mod">
          <ac:chgData name="Jeyamohan Kunaratnam" userId="61a488e5-2a6a-4b7d-9dba-77357516527a" providerId="ADAL" clId="{FB7E8676-239E-4BA5-96B8-66E2CF85901A}" dt="2023-09-04T04:19:36.303" v="2000" actId="207"/>
          <ac:spMkLst>
            <pc:docMk/>
            <pc:sldMk cId="2147000167" sldId="261"/>
            <ac:spMk id="23" creationId="{22D70BB1-C378-2EF1-A0D7-E2C3B820074A}"/>
          </ac:spMkLst>
        </pc:spChg>
        <pc:spChg chg="add mod">
          <ac:chgData name="Jeyamohan Kunaratnam" userId="61a488e5-2a6a-4b7d-9dba-77357516527a" providerId="ADAL" clId="{FB7E8676-239E-4BA5-96B8-66E2CF85901A}" dt="2023-09-12T00:27:54.736" v="5356" actId="2711"/>
          <ac:spMkLst>
            <pc:docMk/>
            <pc:sldMk cId="2147000167" sldId="261"/>
            <ac:spMk id="24" creationId="{30E7F7AA-937C-A247-C224-5E75FE7F879F}"/>
          </ac:spMkLst>
        </pc:spChg>
        <pc:spChg chg="add mod">
          <ac:chgData name="Jeyamohan Kunaratnam" userId="61a488e5-2a6a-4b7d-9dba-77357516527a" providerId="ADAL" clId="{FB7E8676-239E-4BA5-96B8-66E2CF85901A}" dt="2023-09-12T00:27:54.736" v="5356" actId="2711"/>
          <ac:spMkLst>
            <pc:docMk/>
            <pc:sldMk cId="2147000167" sldId="261"/>
            <ac:spMk id="25" creationId="{8CB8B916-8402-EA40-B9FA-FF52D42EA926}"/>
          </ac:spMkLst>
        </pc:spChg>
        <pc:spChg chg="add mod">
          <ac:chgData name="Jeyamohan Kunaratnam" userId="61a488e5-2a6a-4b7d-9dba-77357516527a" providerId="ADAL" clId="{FB7E8676-239E-4BA5-96B8-66E2CF85901A}" dt="2023-09-12T00:28:03.544" v="5358" actId="403"/>
          <ac:spMkLst>
            <pc:docMk/>
            <pc:sldMk cId="2147000167" sldId="261"/>
            <ac:spMk id="26" creationId="{8BDE5283-1E9A-0BD4-9F17-88C76F94F2E6}"/>
          </ac:spMkLst>
        </pc:spChg>
        <pc:spChg chg="del">
          <ac:chgData name="Jeyamohan Kunaratnam" userId="61a488e5-2a6a-4b7d-9dba-77357516527a" providerId="ADAL" clId="{FB7E8676-239E-4BA5-96B8-66E2CF85901A}" dt="2023-08-21T04:21:50.723" v="48" actId="478"/>
          <ac:spMkLst>
            <pc:docMk/>
            <pc:sldMk cId="2147000167" sldId="261"/>
            <ac:spMk id="27" creationId="{EDF50246-CFD9-CB51-B996-D8F1C202461C}"/>
          </ac:spMkLst>
        </pc:spChg>
        <pc:spChg chg="del">
          <ac:chgData name="Jeyamohan Kunaratnam" userId="61a488e5-2a6a-4b7d-9dba-77357516527a" providerId="ADAL" clId="{FB7E8676-239E-4BA5-96B8-66E2CF85901A}" dt="2023-08-21T04:21:52.074" v="49" actId="478"/>
          <ac:spMkLst>
            <pc:docMk/>
            <pc:sldMk cId="2147000167" sldId="261"/>
            <ac:spMk id="28" creationId="{E6A05135-6287-0CAF-3659-854B6B3AC2D8}"/>
          </ac:spMkLst>
        </pc:spChg>
        <pc:spChg chg="del">
          <ac:chgData name="Jeyamohan Kunaratnam" userId="61a488e5-2a6a-4b7d-9dba-77357516527a" providerId="ADAL" clId="{FB7E8676-239E-4BA5-96B8-66E2CF85901A}" dt="2023-08-21T04:21:53.723" v="50" actId="478"/>
          <ac:spMkLst>
            <pc:docMk/>
            <pc:sldMk cId="2147000167" sldId="261"/>
            <ac:spMk id="29" creationId="{37A85505-1746-7C07-9905-E24FC7000843}"/>
          </ac:spMkLst>
        </pc:spChg>
        <pc:spChg chg="del">
          <ac:chgData name="Jeyamohan Kunaratnam" userId="61a488e5-2a6a-4b7d-9dba-77357516527a" providerId="ADAL" clId="{FB7E8676-239E-4BA5-96B8-66E2CF85901A}" dt="2023-08-21T04:21:54.923" v="51" actId="478"/>
          <ac:spMkLst>
            <pc:docMk/>
            <pc:sldMk cId="2147000167" sldId="261"/>
            <ac:spMk id="30" creationId="{C2F9CCBF-389D-A4DB-AF34-B04AF7F562E9}"/>
          </ac:spMkLst>
        </pc:spChg>
        <pc:spChg chg="del">
          <ac:chgData name="Jeyamohan Kunaratnam" userId="61a488e5-2a6a-4b7d-9dba-77357516527a" providerId="ADAL" clId="{FB7E8676-239E-4BA5-96B8-66E2CF85901A}" dt="2023-08-21T04:21:56.107" v="52" actId="478"/>
          <ac:spMkLst>
            <pc:docMk/>
            <pc:sldMk cId="2147000167" sldId="261"/>
            <ac:spMk id="31" creationId="{90E153DA-2214-E512-2AD3-E4A7DBE111BB}"/>
          </ac:spMkLst>
        </pc:spChg>
        <pc:spChg chg="add mod">
          <ac:chgData name="Jeyamohan Kunaratnam" userId="61a488e5-2a6a-4b7d-9dba-77357516527a" providerId="ADAL" clId="{FB7E8676-239E-4BA5-96B8-66E2CF85901A}" dt="2023-09-12T00:27:54.736" v="5356" actId="2711"/>
          <ac:spMkLst>
            <pc:docMk/>
            <pc:sldMk cId="2147000167" sldId="261"/>
            <ac:spMk id="35" creationId="{8F032AB2-A0AD-09DE-5CD7-F760868CA327}"/>
          </ac:spMkLst>
        </pc:spChg>
        <pc:spChg chg="add mod">
          <ac:chgData name="Jeyamohan Kunaratnam" userId="61a488e5-2a6a-4b7d-9dba-77357516527a" providerId="ADAL" clId="{FB7E8676-239E-4BA5-96B8-66E2CF85901A}" dt="2023-09-12T00:28:45.837" v="5367" actId="403"/>
          <ac:spMkLst>
            <pc:docMk/>
            <pc:sldMk cId="2147000167" sldId="261"/>
            <ac:spMk id="39" creationId="{97D0B6A8-FEA9-3D10-8A54-831DDF371522}"/>
          </ac:spMkLst>
        </pc:spChg>
        <pc:spChg chg="add mod">
          <ac:chgData name="Jeyamohan Kunaratnam" userId="61a488e5-2a6a-4b7d-9dba-77357516527a" providerId="ADAL" clId="{FB7E8676-239E-4BA5-96B8-66E2CF85901A}" dt="2023-09-12T00:28:38.505" v="5365" actId="403"/>
          <ac:spMkLst>
            <pc:docMk/>
            <pc:sldMk cId="2147000167" sldId="261"/>
            <ac:spMk id="40" creationId="{FC3C80F2-8A88-DEF7-474D-FD924122EF7F}"/>
          </ac:spMkLst>
        </pc:spChg>
        <pc:spChg chg="add mod">
          <ac:chgData name="Jeyamohan Kunaratnam" userId="61a488e5-2a6a-4b7d-9dba-77357516527a" providerId="ADAL" clId="{FB7E8676-239E-4BA5-96B8-66E2CF85901A}" dt="2023-09-12T00:28:26.488" v="5363" actId="403"/>
          <ac:spMkLst>
            <pc:docMk/>
            <pc:sldMk cId="2147000167" sldId="261"/>
            <ac:spMk id="42" creationId="{3346B948-0B6F-3CFF-46DF-A6FF4C0DC560}"/>
          </ac:spMkLst>
        </pc:spChg>
        <pc:spChg chg="add mod">
          <ac:chgData name="Jeyamohan Kunaratnam" userId="61a488e5-2a6a-4b7d-9dba-77357516527a" providerId="ADAL" clId="{FB7E8676-239E-4BA5-96B8-66E2CF85901A}" dt="2023-09-12T00:28:11.234" v="5359" actId="2711"/>
          <ac:spMkLst>
            <pc:docMk/>
            <pc:sldMk cId="2147000167" sldId="261"/>
            <ac:spMk id="44" creationId="{73F13BD7-5119-5439-89E5-7B1D6533ADE7}"/>
          </ac:spMkLst>
        </pc:spChg>
        <pc:graphicFrameChg chg="add del mod">
          <ac:chgData name="Jeyamohan Kunaratnam" userId="61a488e5-2a6a-4b7d-9dba-77357516527a" providerId="ADAL" clId="{FB7E8676-239E-4BA5-96B8-66E2CF85901A}" dt="2023-09-04T04:15:31.010" v="1978" actId="478"/>
          <ac:graphicFrameMkLst>
            <pc:docMk/>
            <pc:sldMk cId="2147000167" sldId="261"/>
            <ac:graphicFrameMk id="19" creationId="{4D3B6A54-4E2C-C3BC-F271-516E23F2D670}"/>
          </ac:graphicFrameMkLst>
        </pc:graphicFrameChg>
        <pc:picChg chg="add mod">
          <ac:chgData name="Jeyamohan Kunaratnam" userId="61a488e5-2a6a-4b7d-9dba-77357516527a" providerId="ADAL" clId="{FB7E8676-239E-4BA5-96B8-66E2CF85901A}" dt="2023-09-04T04:13:48.765" v="1966" actId="14100"/>
          <ac:picMkLst>
            <pc:docMk/>
            <pc:sldMk cId="2147000167" sldId="261"/>
            <ac:picMk id="3" creationId="{DEABC1C7-3319-73E2-975C-3BFDBDCE0B88}"/>
          </ac:picMkLst>
        </pc:picChg>
        <pc:picChg chg="add mod">
          <ac:chgData name="Jeyamohan Kunaratnam" userId="61a488e5-2a6a-4b7d-9dba-77357516527a" providerId="ADAL" clId="{FB7E8676-239E-4BA5-96B8-66E2CF85901A}" dt="2023-09-04T04:14:30.013" v="1976" actId="14100"/>
          <ac:picMkLst>
            <pc:docMk/>
            <pc:sldMk cId="2147000167" sldId="261"/>
            <ac:picMk id="17" creationId="{3C73E373-D1FF-36A4-9C59-1A6D3C99AF84}"/>
          </ac:picMkLst>
        </pc:picChg>
        <pc:picChg chg="add del mod">
          <ac:chgData name="Jeyamohan Kunaratnam" userId="61a488e5-2a6a-4b7d-9dba-77357516527a" providerId="ADAL" clId="{FB7E8676-239E-4BA5-96B8-66E2CF85901A}" dt="2023-08-21T04:34:42.901" v="194" actId="478"/>
          <ac:picMkLst>
            <pc:docMk/>
            <pc:sldMk cId="2147000167" sldId="261"/>
            <ac:picMk id="18" creationId="{1BB5869E-82CC-AAA3-42A2-1CBF2D761D34}"/>
          </ac:picMkLst>
        </pc:picChg>
        <pc:picChg chg="add del mod">
          <ac:chgData name="Jeyamohan Kunaratnam" userId="61a488e5-2a6a-4b7d-9dba-77357516527a" providerId="ADAL" clId="{FB7E8676-239E-4BA5-96B8-66E2CF85901A}" dt="2023-09-04T04:11:41.124" v="1928" actId="478"/>
          <ac:picMkLst>
            <pc:docMk/>
            <pc:sldMk cId="2147000167" sldId="261"/>
            <ac:picMk id="36" creationId="{797377ED-CB29-0BA2-1F02-FCC38783AD07}"/>
          </ac:picMkLst>
        </pc:picChg>
        <pc:picChg chg="add del mod">
          <ac:chgData name="Jeyamohan Kunaratnam" userId="61a488e5-2a6a-4b7d-9dba-77357516527a" providerId="ADAL" clId="{FB7E8676-239E-4BA5-96B8-66E2CF85901A}" dt="2023-09-04T04:11:41.913" v="1929" actId="478"/>
          <ac:picMkLst>
            <pc:docMk/>
            <pc:sldMk cId="2147000167" sldId="261"/>
            <ac:picMk id="37" creationId="{C4260D4D-0AEB-9BBF-66BE-EA65D42AB13E}"/>
          </ac:picMkLst>
        </pc:picChg>
        <pc:picChg chg="add mod">
          <ac:chgData name="Jeyamohan Kunaratnam" userId="61a488e5-2a6a-4b7d-9dba-77357516527a" providerId="ADAL" clId="{FB7E8676-239E-4BA5-96B8-66E2CF85901A}" dt="2023-09-04T04:18:52.385" v="1995" actId="1076"/>
          <ac:picMkLst>
            <pc:docMk/>
            <pc:sldMk cId="2147000167" sldId="261"/>
            <ac:picMk id="38" creationId="{1E5932B4-B87F-76C0-9464-E2FBFC038702}"/>
          </ac:picMkLst>
        </pc:picChg>
        <pc:cxnChg chg="add mod">
          <ac:chgData name="Jeyamohan Kunaratnam" userId="61a488e5-2a6a-4b7d-9dba-77357516527a" providerId="ADAL" clId="{FB7E8676-239E-4BA5-96B8-66E2CF85901A}" dt="2023-09-04T04:12:17.308" v="1934" actId="1076"/>
          <ac:cxnSpMkLst>
            <pc:docMk/>
            <pc:sldMk cId="2147000167" sldId="261"/>
            <ac:cxnSpMk id="32" creationId="{56F66BCF-FFF4-D8E1-D282-6ED596C475C1}"/>
          </ac:cxnSpMkLst>
        </pc:cxnChg>
        <pc:cxnChg chg="add del mod">
          <ac:chgData name="Jeyamohan Kunaratnam" userId="61a488e5-2a6a-4b7d-9dba-77357516527a" providerId="ADAL" clId="{FB7E8676-239E-4BA5-96B8-66E2CF85901A}" dt="2023-09-04T04:17:33.489" v="1985" actId="478"/>
          <ac:cxnSpMkLst>
            <pc:docMk/>
            <pc:sldMk cId="2147000167" sldId="261"/>
            <ac:cxnSpMk id="34" creationId="{AB7A0485-4E81-A58D-9908-2847D0ECE5AF}"/>
          </ac:cxnSpMkLst>
        </pc:cxnChg>
        <pc:cxnChg chg="add mod">
          <ac:chgData name="Jeyamohan Kunaratnam" userId="61a488e5-2a6a-4b7d-9dba-77357516527a" providerId="ADAL" clId="{FB7E8676-239E-4BA5-96B8-66E2CF85901A}" dt="2023-09-04T04:12:41.093" v="1949" actId="1076"/>
          <ac:cxnSpMkLst>
            <pc:docMk/>
            <pc:sldMk cId="2147000167" sldId="261"/>
            <ac:cxnSpMk id="43" creationId="{A90DC2FD-8968-E714-A04E-7F88D033BDB4}"/>
          </ac:cxnSpMkLst>
        </pc:cxnChg>
      </pc:sldChg>
      <pc:sldChg chg="addSp delSp modSp mod delAnim modAnim">
        <pc:chgData name="Jeyamohan Kunaratnam" userId="61a488e5-2a6a-4b7d-9dba-77357516527a" providerId="ADAL" clId="{FB7E8676-239E-4BA5-96B8-66E2CF85901A}" dt="2023-09-12T00:38:37.624" v="5477" actId="2711"/>
        <pc:sldMkLst>
          <pc:docMk/>
          <pc:sldMk cId="2983949117" sldId="262"/>
        </pc:sldMkLst>
        <pc:spChg chg="add mod">
          <ac:chgData name="Jeyamohan Kunaratnam" userId="61a488e5-2a6a-4b7d-9dba-77357516527a" providerId="ADAL" clId="{FB7E8676-239E-4BA5-96B8-66E2CF85901A}" dt="2023-09-04T04:53:08.803" v="2314" actId="404"/>
          <ac:spMkLst>
            <pc:docMk/>
            <pc:sldMk cId="2983949117" sldId="262"/>
            <ac:spMk id="3" creationId="{62678DF9-5DFD-D16A-D117-559DC7FD60D7}"/>
          </ac:spMkLst>
        </pc:spChg>
        <pc:spChg chg="del">
          <ac:chgData name="Jeyamohan Kunaratnam" userId="61a488e5-2a6a-4b7d-9dba-77357516527a" providerId="ADAL" clId="{FB7E8676-239E-4BA5-96B8-66E2CF85901A}" dt="2023-09-04T04:24:45.234" v="2092" actId="478"/>
          <ac:spMkLst>
            <pc:docMk/>
            <pc:sldMk cId="2983949117" sldId="262"/>
            <ac:spMk id="5" creationId="{5F2BBD11-60F3-2E68-4FC1-2C57B09D3151}"/>
          </ac:spMkLst>
        </pc:spChg>
        <pc:spChg chg="mod">
          <ac:chgData name="Jeyamohan Kunaratnam" userId="61a488e5-2a6a-4b7d-9dba-77357516527a" providerId="ADAL" clId="{FB7E8676-239E-4BA5-96B8-66E2CF85901A}" dt="2023-09-12T00:30:06.898" v="5384" actId="113"/>
          <ac:spMkLst>
            <pc:docMk/>
            <pc:sldMk cId="2983949117" sldId="262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8:37.624" v="5477" actId="2711"/>
          <ac:spMkLst>
            <pc:docMk/>
            <pc:sldMk cId="2983949117" sldId="262"/>
            <ac:spMk id="10" creationId="{00000000-0000-0000-0000-000000000000}"/>
          </ac:spMkLst>
        </pc:spChg>
        <pc:spChg chg="add mod">
          <ac:chgData name="Jeyamohan Kunaratnam" userId="61a488e5-2a6a-4b7d-9dba-77357516527a" providerId="ADAL" clId="{FB7E8676-239E-4BA5-96B8-66E2CF85901A}" dt="2023-09-04T04:52:41.672" v="2306" actId="404"/>
          <ac:spMkLst>
            <pc:docMk/>
            <pc:sldMk cId="2983949117" sldId="262"/>
            <ac:spMk id="17" creationId="{8E832B43-6691-0CC6-9058-68EB3B3A23A4}"/>
          </ac:spMkLst>
        </pc:spChg>
        <pc:spChg chg="del">
          <ac:chgData name="Jeyamohan Kunaratnam" userId="61a488e5-2a6a-4b7d-9dba-77357516527a" providerId="ADAL" clId="{FB7E8676-239E-4BA5-96B8-66E2CF85901A}" dt="2023-09-04T04:23:19.185" v="2091" actId="478"/>
          <ac:spMkLst>
            <pc:docMk/>
            <pc:sldMk cId="2983949117" sldId="262"/>
            <ac:spMk id="20" creationId="{BC91C6BC-F46E-9C86-F9FE-8EE61FF465D0}"/>
          </ac:spMkLst>
        </pc:spChg>
        <pc:spChg chg="del">
          <ac:chgData name="Jeyamohan Kunaratnam" userId="61a488e5-2a6a-4b7d-9dba-77357516527a" providerId="ADAL" clId="{FB7E8676-239E-4BA5-96B8-66E2CF85901A}" dt="2023-09-04T04:32:06.926" v="2171" actId="478"/>
          <ac:spMkLst>
            <pc:docMk/>
            <pc:sldMk cId="2983949117" sldId="262"/>
            <ac:spMk id="21" creationId="{7964197A-47CA-B84B-6690-F5C7C983443B}"/>
          </ac:spMkLst>
        </pc:spChg>
        <pc:spChg chg="add mod">
          <ac:chgData name="Jeyamohan Kunaratnam" userId="61a488e5-2a6a-4b7d-9dba-77357516527a" providerId="ADAL" clId="{FB7E8676-239E-4BA5-96B8-66E2CF85901A}" dt="2023-09-04T04:53:01.703" v="2311" actId="1076"/>
          <ac:spMkLst>
            <pc:docMk/>
            <pc:sldMk cId="2983949117" sldId="262"/>
            <ac:spMk id="22" creationId="{6019CED6-E4E3-69DA-71F0-912A70950B65}"/>
          </ac:spMkLst>
        </pc:spChg>
        <pc:spChg chg="add mod">
          <ac:chgData name="Jeyamohan Kunaratnam" userId="61a488e5-2a6a-4b7d-9dba-77357516527a" providerId="ADAL" clId="{FB7E8676-239E-4BA5-96B8-66E2CF85901A}" dt="2023-09-04T04:47:11.702" v="2224" actId="14100"/>
          <ac:spMkLst>
            <pc:docMk/>
            <pc:sldMk cId="2983949117" sldId="262"/>
            <ac:spMk id="23" creationId="{46DB4C3C-DF5C-4A81-7858-95760DA82C19}"/>
          </ac:spMkLst>
        </pc:spChg>
        <pc:spChg chg="del">
          <ac:chgData name="Jeyamohan Kunaratnam" userId="61a488e5-2a6a-4b7d-9dba-77357516527a" providerId="ADAL" clId="{FB7E8676-239E-4BA5-96B8-66E2CF85901A}" dt="2023-09-04T04:23:15.419" v="2090" actId="478"/>
          <ac:spMkLst>
            <pc:docMk/>
            <pc:sldMk cId="2983949117" sldId="262"/>
            <ac:spMk id="24" creationId="{30E7F7AA-937C-A247-C224-5E75FE7F879F}"/>
          </ac:spMkLst>
        </pc:spChg>
        <pc:spChg chg="del">
          <ac:chgData name="Jeyamohan Kunaratnam" userId="61a488e5-2a6a-4b7d-9dba-77357516527a" providerId="ADAL" clId="{FB7E8676-239E-4BA5-96B8-66E2CF85901A}" dt="2023-09-04T04:23:11.269" v="2088" actId="478"/>
          <ac:spMkLst>
            <pc:docMk/>
            <pc:sldMk cId="2983949117" sldId="262"/>
            <ac:spMk id="25" creationId="{8CB8B916-8402-EA40-B9FA-FF52D42EA926}"/>
          </ac:spMkLst>
        </pc:spChg>
        <pc:spChg chg="add mod">
          <ac:chgData name="Jeyamohan Kunaratnam" userId="61a488e5-2a6a-4b7d-9dba-77357516527a" providerId="ADAL" clId="{FB7E8676-239E-4BA5-96B8-66E2CF85901A}" dt="2023-09-04T04:53:24.996" v="2319" actId="1076"/>
          <ac:spMkLst>
            <pc:docMk/>
            <pc:sldMk cId="2983949117" sldId="262"/>
            <ac:spMk id="27" creationId="{A97A797A-B7D2-9091-91E7-4C664E539CCB}"/>
          </ac:spMkLst>
        </pc:spChg>
        <pc:spChg chg="del">
          <ac:chgData name="Jeyamohan Kunaratnam" userId="61a488e5-2a6a-4b7d-9dba-77357516527a" providerId="ADAL" clId="{FB7E8676-239E-4BA5-96B8-66E2CF85901A}" dt="2023-09-04T04:23:13.385" v="2089" actId="478"/>
          <ac:spMkLst>
            <pc:docMk/>
            <pc:sldMk cId="2983949117" sldId="262"/>
            <ac:spMk id="35" creationId="{8F032AB2-A0AD-09DE-5CD7-F760868CA327}"/>
          </ac:spMkLst>
        </pc:spChg>
        <pc:spChg chg="del">
          <ac:chgData name="Jeyamohan Kunaratnam" userId="61a488e5-2a6a-4b7d-9dba-77357516527a" providerId="ADAL" clId="{FB7E8676-239E-4BA5-96B8-66E2CF85901A}" dt="2023-09-04T04:23:05.385" v="2085" actId="478"/>
          <ac:spMkLst>
            <pc:docMk/>
            <pc:sldMk cId="2983949117" sldId="262"/>
            <ac:spMk id="39" creationId="{97D0B6A8-FEA9-3D10-8A54-831DDF371522}"/>
          </ac:spMkLst>
        </pc:spChg>
        <pc:spChg chg="del">
          <ac:chgData name="Jeyamohan Kunaratnam" userId="61a488e5-2a6a-4b7d-9dba-77357516527a" providerId="ADAL" clId="{FB7E8676-239E-4BA5-96B8-66E2CF85901A}" dt="2023-09-04T04:23:03.902" v="2084" actId="478"/>
          <ac:spMkLst>
            <pc:docMk/>
            <pc:sldMk cId="2983949117" sldId="262"/>
            <ac:spMk id="40" creationId="{FC3C80F2-8A88-DEF7-474D-FD924122EF7F}"/>
          </ac:spMkLst>
        </pc:spChg>
        <pc:spChg chg="del">
          <ac:chgData name="Jeyamohan Kunaratnam" userId="61a488e5-2a6a-4b7d-9dba-77357516527a" providerId="ADAL" clId="{FB7E8676-239E-4BA5-96B8-66E2CF85901A}" dt="2023-09-04T04:23:06.968" v="2086" actId="478"/>
          <ac:spMkLst>
            <pc:docMk/>
            <pc:sldMk cId="2983949117" sldId="262"/>
            <ac:spMk id="42" creationId="{3346B948-0B6F-3CFF-46DF-A6FF4C0DC560}"/>
          </ac:spMkLst>
        </pc:spChg>
        <pc:spChg chg="del">
          <ac:chgData name="Jeyamohan Kunaratnam" userId="61a488e5-2a6a-4b7d-9dba-77357516527a" providerId="ADAL" clId="{FB7E8676-239E-4BA5-96B8-66E2CF85901A}" dt="2023-09-04T04:32:04.449" v="2170" actId="478"/>
          <ac:spMkLst>
            <pc:docMk/>
            <pc:sldMk cId="2983949117" sldId="262"/>
            <ac:spMk id="44" creationId="{73F13BD7-5119-5439-89E5-7B1D6533ADE7}"/>
          </ac:spMkLst>
        </pc:spChg>
        <pc:spChg chg="add mod">
          <ac:chgData name="Jeyamohan Kunaratnam" userId="61a488e5-2a6a-4b7d-9dba-77357516527a" providerId="ADAL" clId="{FB7E8676-239E-4BA5-96B8-66E2CF85901A}" dt="2023-09-04T04:53:33.475" v="2321" actId="1076"/>
          <ac:spMkLst>
            <pc:docMk/>
            <pc:sldMk cId="2983949117" sldId="262"/>
            <ac:spMk id="57" creationId="{3FD3B9E3-E223-BD42-948B-4976DE672D4B}"/>
          </ac:spMkLst>
        </pc:spChg>
        <pc:spChg chg="add mod">
          <ac:chgData name="Jeyamohan Kunaratnam" userId="61a488e5-2a6a-4b7d-9dba-77357516527a" providerId="ADAL" clId="{FB7E8676-239E-4BA5-96B8-66E2CF85901A}" dt="2023-09-04T04:53:22.165" v="2318" actId="14100"/>
          <ac:spMkLst>
            <pc:docMk/>
            <pc:sldMk cId="2983949117" sldId="262"/>
            <ac:spMk id="61" creationId="{671EBEF7-ADDB-2071-1C40-F0E3EDCADE06}"/>
          </ac:spMkLst>
        </pc:spChg>
        <pc:spChg chg="add mod">
          <ac:chgData name="Jeyamohan Kunaratnam" userId="61a488e5-2a6a-4b7d-9dba-77357516527a" providerId="ADAL" clId="{FB7E8676-239E-4BA5-96B8-66E2CF85901A}" dt="2023-09-12T00:30:43.388" v="5391" actId="2711"/>
          <ac:spMkLst>
            <pc:docMk/>
            <pc:sldMk cId="2983949117" sldId="262"/>
            <ac:spMk id="64" creationId="{9426F9FE-56F3-403F-C925-B82445F5B50C}"/>
          </ac:spMkLst>
        </pc:spChg>
        <pc:spChg chg="add mod">
          <ac:chgData name="Jeyamohan Kunaratnam" userId="61a488e5-2a6a-4b7d-9dba-77357516527a" providerId="ADAL" clId="{FB7E8676-239E-4BA5-96B8-66E2CF85901A}" dt="2023-09-12T00:30:29.828" v="5390" actId="2711"/>
          <ac:spMkLst>
            <pc:docMk/>
            <pc:sldMk cId="2983949117" sldId="262"/>
            <ac:spMk id="65" creationId="{4D944D82-23CA-E77D-07E3-988469654DCE}"/>
          </ac:spMkLst>
        </pc:spChg>
        <pc:spChg chg="add mod">
          <ac:chgData name="Jeyamohan Kunaratnam" userId="61a488e5-2a6a-4b7d-9dba-77357516527a" providerId="ADAL" clId="{FB7E8676-239E-4BA5-96B8-66E2CF85901A}" dt="2023-09-12T00:30:43.388" v="5391" actId="2711"/>
          <ac:spMkLst>
            <pc:docMk/>
            <pc:sldMk cId="2983949117" sldId="262"/>
            <ac:spMk id="72" creationId="{AA87D93F-9258-30AF-D0CC-01349D915E9A}"/>
          </ac:spMkLst>
        </pc:spChg>
        <pc:spChg chg="add del mod">
          <ac:chgData name="Jeyamohan Kunaratnam" userId="61a488e5-2a6a-4b7d-9dba-77357516527a" providerId="ADAL" clId="{FB7E8676-239E-4BA5-96B8-66E2CF85901A}" dt="2023-09-04T04:50:32.515" v="2275" actId="478"/>
          <ac:spMkLst>
            <pc:docMk/>
            <pc:sldMk cId="2983949117" sldId="262"/>
            <ac:spMk id="73" creationId="{F16DD3B6-80D0-3DC4-EE0A-7CCB6A7F9ADE}"/>
          </ac:spMkLst>
        </pc:spChg>
        <pc:spChg chg="add mod">
          <ac:chgData name="Jeyamohan Kunaratnam" userId="61a488e5-2a6a-4b7d-9dba-77357516527a" providerId="ADAL" clId="{FB7E8676-239E-4BA5-96B8-66E2CF85901A}" dt="2023-09-12T00:30:43.388" v="5391" actId="2711"/>
          <ac:spMkLst>
            <pc:docMk/>
            <pc:sldMk cId="2983949117" sldId="262"/>
            <ac:spMk id="74" creationId="{41FC0EAC-34EF-F78E-1B0B-DE4FDA2DA729}"/>
          </ac:spMkLst>
        </pc:spChg>
        <pc:spChg chg="add mod">
          <ac:chgData name="Jeyamohan Kunaratnam" userId="61a488e5-2a6a-4b7d-9dba-77357516527a" providerId="ADAL" clId="{FB7E8676-239E-4BA5-96B8-66E2CF85901A}" dt="2023-09-12T00:30:43.388" v="5391" actId="2711"/>
          <ac:spMkLst>
            <pc:docMk/>
            <pc:sldMk cId="2983949117" sldId="262"/>
            <ac:spMk id="76" creationId="{AC28CAF1-CC1C-7891-DAA9-0AA5031FC572}"/>
          </ac:spMkLst>
        </pc:spChg>
        <pc:spChg chg="add mod">
          <ac:chgData name="Jeyamohan Kunaratnam" userId="61a488e5-2a6a-4b7d-9dba-77357516527a" providerId="ADAL" clId="{FB7E8676-239E-4BA5-96B8-66E2CF85901A}" dt="2023-09-12T00:30:43.388" v="5391" actId="2711"/>
          <ac:spMkLst>
            <pc:docMk/>
            <pc:sldMk cId="2983949117" sldId="262"/>
            <ac:spMk id="77" creationId="{3B022C77-505C-0A6E-144D-DA02115117BC}"/>
          </ac:spMkLst>
        </pc:spChg>
        <pc:spChg chg="add mod">
          <ac:chgData name="Jeyamohan Kunaratnam" userId="61a488e5-2a6a-4b7d-9dba-77357516527a" providerId="ADAL" clId="{FB7E8676-239E-4BA5-96B8-66E2CF85901A}" dt="2023-09-12T00:30:43.388" v="5391" actId="2711"/>
          <ac:spMkLst>
            <pc:docMk/>
            <pc:sldMk cId="2983949117" sldId="262"/>
            <ac:spMk id="78" creationId="{0027F18B-D4AF-8D57-7535-17468900FF22}"/>
          </ac:spMkLst>
        </pc:spChg>
        <pc:spChg chg="add mod">
          <ac:chgData name="Jeyamohan Kunaratnam" userId="61a488e5-2a6a-4b7d-9dba-77357516527a" providerId="ADAL" clId="{FB7E8676-239E-4BA5-96B8-66E2CF85901A}" dt="2023-09-12T00:30:43.388" v="5391" actId="2711"/>
          <ac:spMkLst>
            <pc:docMk/>
            <pc:sldMk cId="2983949117" sldId="262"/>
            <ac:spMk id="79" creationId="{57E12557-6FF8-D419-3CC1-03183AD15CEB}"/>
          </ac:spMkLst>
        </pc:spChg>
        <pc:graphicFrameChg chg="del mod">
          <ac:chgData name="Jeyamohan Kunaratnam" userId="61a488e5-2a6a-4b7d-9dba-77357516527a" providerId="ADAL" clId="{FB7E8676-239E-4BA5-96B8-66E2CF85901A}" dt="2023-09-04T04:44:58.778" v="2217" actId="478"/>
          <ac:graphicFrameMkLst>
            <pc:docMk/>
            <pc:sldMk cId="2983949117" sldId="262"/>
            <ac:graphicFrameMk id="19" creationId="{4D3B6A54-4E2C-C3BC-F271-516E23F2D670}"/>
          </ac:graphicFrameMkLst>
        </pc:graphicFrameChg>
        <pc:graphicFrameChg chg="add mod">
          <ac:chgData name="Jeyamohan Kunaratnam" userId="61a488e5-2a6a-4b7d-9dba-77357516527a" providerId="ADAL" clId="{FB7E8676-239E-4BA5-96B8-66E2CF85901A}" dt="2023-09-04T04:53:55.445" v="2324" actId="1076"/>
          <ac:graphicFrameMkLst>
            <pc:docMk/>
            <pc:sldMk cId="2983949117" sldId="262"/>
            <ac:graphicFrameMk id="63" creationId="{DEF86B36-E9E5-07DB-370C-40D31B8B21CE}"/>
          </ac:graphicFrameMkLst>
        </pc:graphicFrameChg>
        <pc:graphicFrameChg chg="add mod">
          <ac:chgData name="Jeyamohan Kunaratnam" userId="61a488e5-2a6a-4b7d-9dba-77357516527a" providerId="ADAL" clId="{FB7E8676-239E-4BA5-96B8-66E2CF85901A}" dt="2023-09-06T03:46:35.463" v="3845"/>
          <ac:graphicFrameMkLst>
            <pc:docMk/>
            <pc:sldMk cId="2983949117" sldId="262"/>
            <ac:graphicFrameMk id="66" creationId="{4C42939F-7013-5F70-AC6B-F14E93B574B8}"/>
          </ac:graphicFrameMkLst>
        </pc:graphicFrameChg>
        <pc:picChg chg="del">
          <ac:chgData name="Jeyamohan Kunaratnam" userId="61a488e5-2a6a-4b7d-9dba-77357516527a" providerId="ADAL" clId="{FB7E8676-239E-4BA5-96B8-66E2CF85901A}" dt="2023-09-04T04:22:59.716" v="2080" actId="478"/>
          <ac:picMkLst>
            <pc:docMk/>
            <pc:sldMk cId="2983949117" sldId="262"/>
            <ac:picMk id="36" creationId="{797377ED-CB29-0BA2-1F02-FCC38783AD07}"/>
          </ac:picMkLst>
        </pc:picChg>
        <pc:picChg chg="del">
          <ac:chgData name="Jeyamohan Kunaratnam" userId="61a488e5-2a6a-4b7d-9dba-77357516527a" providerId="ADAL" clId="{FB7E8676-239E-4BA5-96B8-66E2CF85901A}" dt="2023-09-04T04:23:00.283" v="2081" actId="478"/>
          <ac:picMkLst>
            <pc:docMk/>
            <pc:sldMk cId="2983949117" sldId="262"/>
            <ac:picMk id="37" creationId="{C4260D4D-0AEB-9BBF-66BE-EA65D42AB13E}"/>
          </ac:picMkLst>
        </pc:picChg>
        <pc:picChg chg="del">
          <ac:chgData name="Jeyamohan Kunaratnam" userId="61a488e5-2a6a-4b7d-9dba-77357516527a" providerId="ADAL" clId="{FB7E8676-239E-4BA5-96B8-66E2CF85901A}" dt="2023-09-04T04:23:01.835" v="2082" actId="478"/>
          <ac:picMkLst>
            <pc:docMk/>
            <pc:sldMk cId="2983949117" sldId="262"/>
            <ac:picMk id="38" creationId="{1E5932B4-B87F-76C0-9464-E2FBFC038702}"/>
          </ac:picMkLst>
        </pc:picChg>
        <pc:cxnChg chg="add mod">
          <ac:chgData name="Jeyamohan Kunaratnam" userId="61a488e5-2a6a-4b7d-9dba-77357516527a" providerId="ADAL" clId="{FB7E8676-239E-4BA5-96B8-66E2CF85901A}" dt="2023-09-04T04:53:01.703" v="2311" actId="1076"/>
          <ac:cxnSpMkLst>
            <pc:docMk/>
            <pc:sldMk cId="2983949117" sldId="262"/>
            <ac:cxnSpMk id="18" creationId="{87A5DEAA-BD3C-9D9C-219F-764BABB24DF6}"/>
          </ac:cxnSpMkLst>
        </pc:cxnChg>
        <pc:cxnChg chg="add mod">
          <ac:chgData name="Jeyamohan Kunaratnam" userId="61a488e5-2a6a-4b7d-9dba-77357516527a" providerId="ADAL" clId="{FB7E8676-239E-4BA5-96B8-66E2CF85901A}" dt="2023-09-04T04:53:08.803" v="2314" actId="404"/>
          <ac:cxnSpMkLst>
            <pc:docMk/>
            <pc:sldMk cId="2983949117" sldId="262"/>
            <ac:cxnSpMk id="26" creationId="{AEFA3A47-489A-D5AE-494F-266DD98E0E8F}"/>
          </ac:cxnSpMkLst>
        </pc:cxnChg>
        <pc:cxnChg chg="add del mod">
          <ac:chgData name="Jeyamohan Kunaratnam" userId="61a488e5-2a6a-4b7d-9dba-77357516527a" providerId="ADAL" clId="{FB7E8676-239E-4BA5-96B8-66E2CF85901A}" dt="2023-09-04T04:41:23.236" v="2178" actId="478"/>
          <ac:cxnSpMkLst>
            <pc:docMk/>
            <pc:sldMk cId="2983949117" sldId="262"/>
            <ac:cxnSpMk id="28" creationId="{862448C4-698A-36E0-1EB6-BA65AECBC116}"/>
          </ac:cxnSpMkLst>
        </pc:cxnChg>
        <pc:cxnChg chg="mod">
          <ac:chgData name="Jeyamohan Kunaratnam" userId="61a488e5-2a6a-4b7d-9dba-77357516527a" providerId="ADAL" clId="{FB7E8676-239E-4BA5-96B8-66E2CF85901A}" dt="2023-09-04T04:53:22.165" v="2318" actId="14100"/>
          <ac:cxnSpMkLst>
            <pc:docMk/>
            <pc:sldMk cId="2983949117" sldId="262"/>
            <ac:cxnSpMk id="32" creationId="{56F66BCF-FFF4-D8E1-D282-6ED596C475C1}"/>
          </ac:cxnSpMkLst>
        </pc:cxnChg>
        <pc:cxnChg chg="del">
          <ac:chgData name="Jeyamohan Kunaratnam" userId="61a488e5-2a6a-4b7d-9dba-77357516527a" providerId="ADAL" clId="{FB7E8676-239E-4BA5-96B8-66E2CF85901A}" dt="2023-09-04T04:23:02.387" v="2083" actId="478"/>
          <ac:cxnSpMkLst>
            <pc:docMk/>
            <pc:sldMk cId="2983949117" sldId="262"/>
            <ac:cxnSpMk id="34" creationId="{AB7A0485-4E81-A58D-9908-2847D0ECE5AF}"/>
          </ac:cxnSpMkLst>
        </pc:cxnChg>
        <pc:cxnChg chg="del">
          <ac:chgData name="Jeyamohan Kunaratnam" userId="61a488e5-2a6a-4b7d-9dba-77357516527a" providerId="ADAL" clId="{FB7E8676-239E-4BA5-96B8-66E2CF85901A}" dt="2023-09-04T04:23:09.185" v="2087" actId="478"/>
          <ac:cxnSpMkLst>
            <pc:docMk/>
            <pc:sldMk cId="2983949117" sldId="262"/>
            <ac:cxnSpMk id="43" creationId="{A90DC2FD-8968-E714-A04E-7F88D033BDB4}"/>
          </ac:cxnSpMkLst>
        </pc:cxnChg>
        <pc:cxnChg chg="add mod">
          <ac:chgData name="Jeyamohan Kunaratnam" userId="61a488e5-2a6a-4b7d-9dba-77357516527a" providerId="ADAL" clId="{FB7E8676-239E-4BA5-96B8-66E2CF85901A}" dt="2023-09-04T04:55:01.333" v="2327" actId="14100"/>
          <ac:cxnSpMkLst>
            <pc:docMk/>
            <pc:sldMk cId="2983949117" sldId="262"/>
            <ac:cxnSpMk id="75" creationId="{11236B45-4B86-506A-0C84-CEC83649BE7D}"/>
          </ac:cxnSpMkLst>
        </pc:cxnChg>
        <pc:cxnChg chg="add mod">
          <ac:chgData name="Jeyamohan Kunaratnam" userId="61a488e5-2a6a-4b7d-9dba-77357516527a" providerId="ADAL" clId="{FB7E8676-239E-4BA5-96B8-66E2CF85901A}" dt="2023-09-04T04:55:40.421" v="2341" actId="14100"/>
          <ac:cxnSpMkLst>
            <pc:docMk/>
            <pc:sldMk cId="2983949117" sldId="262"/>
            <ac:cxnSpMk id="80" creationId="{BAFDEABF-E7D6-BBE6-A21D-9A009726B02C}"/>
          </ac:cxnSpMkLst>
        </pc:cxnChg>
        <pc:cxnChg chg="add mod">
          <ac:chgData name="Jeyamohan Kunaratnam" userId="61a488e5-2a6a-4b7d-9dba-77357516527a" providerId="ADAL" clId="{FB7E8676-239E-4BA5-96B8-66E2CF85901A}" dt="2023-09-04T04:55:07.053" v="2329" actId="1076"/>
          <ac:cxnSpMkLst>
            <pc:docMk/>
            <pc:sldMk cId="2983949117" sldId="262"/>
            <ac:cxnSpMk id="81" creationId="{1F8B7DA3-DE4E-3A96-45BC-7C367BE3ABA7}"/>
          </ac:cxnSpMkLst>
        </pc:cxnChg>
        <pc:cxnChg chg="add mod">
          <ac:chgData name="Jeyamohan Kunaratnam" userId="61a488e5-2a6a-4b7d-9dba-77357516527a" providerId="ADAL" clId="{FB7E8676-239E-4BA5-96B8-66E2CF85901A}" dt="2023-09-04T04:55:37.423" v="2340" actId="14100"/>
          <ac:cxnSpMkLst>
            <pc:docMk/>
            <pc:sldMk cId="2983949117" sldId="262"/>
            <ac:cxnSpMk id="82" creationId="{B372C4A7-FBC9-EE84-194E-DAF465E01779}"/>
          </ac:cxnSpMkLst>
        </pc:cxnChg>
      </pc:sldChg>
      <pc:sldChg chg="addSp delSp modSp mod delAnim modAnim">
        <pc:chgData name="Jeyamohan Kunaratnam" userId="61a488e5-2a6a-4b7d-9dba-77357516527a" providerId="ADAL" clId="{FB7E8676-239E-4BA5-96B8-66E2CF85901A}" dt="2023-09-12T06:53:18.835" v="5556" actId="1076"/>
        <pc:sldMkLst>
          <pc:docMk/>
          <pc:sldMk cId="1777419461" sldId="263"/>
        </pc:sldMkLst>
        <pc:spChg chg="mod">
          <ac:chgData name="Jeyamohan Kunaratnam" userId="61a488e5-2a6a-4b7d-9dba-77357516527a" providerId="ADAL" clId="{FB7E8676-239E-4BA5-96B8-66E2CF85901A}" dt="2023-09-12T06:52:40.067" v="5550" actId="1076"/>
          <ac:spMkLst>
            <pc:docMk/>
            <pc:sldMk cId="1777419461" sldId="263"/>
            <ac:spMk id="3" creationId="{98AD6BF9-8712-A3B8-C7D0-02802F0577A4}"/>
          </ac:spMkLst>
        </pc:spChg>
        <pc:spChg chg="mod">
          <ac:chgData name="Jeyamohan Kunaratnam" userId="61a488e5-2a6a-4b7d-9dba-77357516527a" providerId="ADAL" clId="{FB7E8676-239E-4BA5-96B8-66E2CF85901A}" dt="2023-09-12T00:24:23.648" v="5320" actId="113"/>
          <ac:spMkLst>
            <pc:docMk/>
            <pc:sldMk cId="1777419461" sldId="263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9:15.478" v="5486" actId="2711"/>
          <ac:spMkLst>
            <pc:docMk/>
            <pc:sldMk cId="1777419461" sldId="263"/>
            <ac:spMk id="10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24:32.655" v="5322" actId="403"/>
          <ac:spMkLst>
            <pc:docMk/>
            <pc:sldMk cId="1777419461" sldId="263"/>
            <ac:spMk id="17" creationId="{8D0F4C8D-5C71-0AE6-1EF5-52E76E94AE36}"/>
          </ac:spMkLst>
        </pc:spChg>
        <pc:spChg chg="add del mod">
          <ac:chgData name="Jeyamohan Kunaratnam" userId="61a488e5-2a6a-4b7d-9dba-77357516527a" providerId="ADAL" clId="{FB7E8676-239E-4BA5-96B8-66E2CF85901A}" dt="2023-09-12T06:52:37.121" v="5549" actId="478"/>
          <ac:spMkLst>
            <pc:docMk/>
            <pc:sldMk cId="1777419461" sldId="263"/>
            <ac:spMk id="18" creationId="{7C1AF758-608C-6E14-ECEC-D80756C020A1}"/>
          </ac:spMkLst>
        </pc:spChg>
        <pc:spChg chg="add del mod">
          <ac:chgData name="Jeyamohan Kunaratnam" userId="61a488e5-2a6a-4b7d-9dba-77357516527a" providerId="ADAL" clId="{FB7E8676-239E-4BA5-96B8-66E2CF85901A}" dt="2023-09-12T06:52:35.004" v="5548" actId="478"/>
          <ac:spMkLst>
            <pc:docMk/>
            <pc:sldMk cId="1777419461" sldId="263"/>
            <ac:spMk id="19" creationId="{8C7F8C87-4670-27FD-B3BE-4AB33521AC11}"/>
          </ac:spMkLst>
        </pc:spChg>
        <pc:spChg chg="add mod">
          <ac:chgData name="Jeyamohan Kunaratnam" userId="61a488e5-2a6a-4b7d-9dba-77357516527a" providerId="ADAL" clId="{FB7E8676-239E-4BA5-96B8-66E2CF85901A}" dt="2023-09-12T06:52:42.899" v="5551" actId="1076"/>
          <ac:spMkLst>
            <pc:docMk/>
            <pc:sldMk cId="1777419461" sldId="263"/>
            <ac:spMk id="20" creationId="{F1F12D0A-E969-7C07-3B10-12E5F70CF738}"/>
          </ac:spMkLst>
        </pc:spChg>
        <pc:spChg chg="add mod">
          <ac:chgData name="Jeyamohan Kunaratnam" userId="61a488e5-2a6a-4b7d-9dba-77357516527a" providerId="ADAL" clId="{FB7E8676-239E-4BA5-96B8-66E2CF85901A}" dt="2023-09-12T06:52:47.259" v="5552" actId="1076"/>
          <ac:spMkLst>
            <pc:docMk/>
            <pc:sldMk cId="1777419461" sldId="263"/>
            <ac:spMk id="21" creationId="{47CA7DCF-ABB9-AD81-E792-CB894B467CBB}"/>
          </ac:spMkLst>
        </pc:spChg>
        <pc:spChg chg="del">
          <ac:chgData name="Jeyamohan Kunaratnam" userId="61a488e5-2a6a-4b7d-9dba-77357516527a" providerId="ADAL" clId="{FB7E8676-239E-4BA5-96B8-66E2CF85901A}" dt="2023-09-04T02:46:39.948" v="603" actId="478"/>
          <ac:spMkLst>
            <pc:docMk/>
            <pc:sldMk cId="1777419461" sldId="263"/>
            <ac:spMk id="22" creationId="{CB552D8B-B0F6-E691-69C5-23C92C8477D7}"/>
          </ac:spMkLst>
        </pc:spChg>
        <pc:spChg chg="del">
          <ac:chgData name="Jeyamohan Kunaratnam" userId="61a488e5-2a6a-4b7d-9dba-77357516527a" providerId="ADAL" clId="{FB7E8676-239E-4BA5-96B8-66E2CF85901A}" dt="2023-09-04T02:46:42.411" v="604" actId="478"/>
          <ac:spMkLst>
            <pc:docMk/>
            <pc:sldMk cId="1777419461" sldId="263"/>
            <ac:spMk id="23" creationId="{1C4EFC0B-CEB0-3802-D9CD-35522591DFF3}"/>
          </ac:spMkLst>
        </pc:spChg>
        <pc:spChg chg="add mod">
          <ac:chgData name="Jeyamohan Kunaratnam" userId="61a488e5-2a6a-4b7d-9dba-77357516527a" providerId="ADAL" clId="{FB7E8676-239E-4BA5-96B8-66E2CF85901A}" dt="2023-09-12T06:52:51.883" v="5553" actId="1076"/>
          <ac:spMkLst>
            <pc:docMk/>
            <pc:sldMk cId="1777419461" sldId="263"/>
            <ac:spMk id="24" creationId="{C7901412-1B45-4463-1481-C87D5932538A}"/>
          </ac:spMkLst>
        </pc:spChg>
        <pc:spChg chg="add mod">
          <ac:chgData name="Jeyamohan Kunaratnam" userId="61a488e5-2a6a-4b7d-9dba-77357516527a" providerId="ADAL" clId="{FB7E8676-239E-4BA5-96B8-66E2CF85901A}" dt="2023-09-12T06:52:57.922" v="5554" actId="1076"/>
          <ac:spMkLst>
            <pc:docMk/>
            <pc:sldMk cId="1777419461" sldId="263"/>
            <ac:spMk id="25" creationId="{79AF96D0-1800-6B4C-3230-09F8FDFD91D3}"/>
          </ac:spMkLst>
        </pc:spChg>
        <pc:spChg chg="add mod">
          <ac:chgData name="Jeyamohan Kunaratnam" userId="61a488e5-2a6a-4b7d-9dba-77357516527a" providerId="ADAL" clId="{FB7E8676-239E-4BA5-96B8-66E2CF85901A}" dt="2023-09-12T06:53:06.483" v="5555" actId="1076"/>
          <ac:spMkLst>
            <pc:docMk/>
            <pc:sldMk cId="1777419461" sldId="263"/>
            <ac:spMk id="26" creationId="{5AC8C760-5971-A7DB-31E2-BD87E4D07CF1}"/>
          </ac:spMkLst>
        </pc:spChg>
        <pc:spChg chg="del">
          <ac:chgData name="Jeyamohan Kunaratnam" userId="61a488e5-2a6a-4b7d-9dba-77357516527a" providerId="ADAL" clId="{FB7E8676-239E-4BA5-96B8-66E2CF85901A}" dt="2023-09-04T02:46:50.878" v="608" actId="478"/>
          <ac:spMkLst>
            <pc:docMk/>
            <pc:sldMk cId="1777419461" sldId="263"/>
            <ac:spMk id="27" creationId="{EDF50246-CFD9-CB51-B996-D8F1C202461C}"/>
          </ac:spMkLst>
        </pc:spChg>
        <pc:spChg chg="del">
          <ac:chgData name="Jeyamohan Kunaratnam" userId="61a488e5-2a6a-4b7d-9dba-77357516527a" providerId="ADAL" clId="{FB7E8676-239E-4BA5-96B8-66E2CF85901A}" dt="2023-09-04T02:46:53.078" v="609" actId="478"/>
          <ac:spMkLst>
            <pc:docMk/>
            <pc:sldMk cId="1777419461" sldId="263"/>
            <ac:spMk id="28" creationId="{E6A05135-6287-0CAF-3659-854B6B3AC2D8}"/>
          </ac:spMkLst>
        </pc:spChg>
        <pc:spChg chg="del">
          <ac:chgData name="Jeyamohan Kunaratnam" userId="61a488e5-2a6a-4b7d-9dba-77357516527a" providerId="ADAL" clId="{FB7E8676-239E-4BA5-96B8-66E2CF85901A}" dt="2023-09-04T02:46:44.861" v="605" actId="478"/>
          <ac:spMkLst>
            <pc:docMk/>
            <pc:sldMk cId="1777419461" sldId="263"/>
            <ac:spMk id="29" creationId="{37A85505-1746-7C07-9905-E24FC7000843}"/>
          </ac:spMkLst>
        </pc:spChg>
        <pc:spChg chg="del">
          <ac:chgData name="Jeyamohan Kunaratnam" userId="61a488e5-2a6a-4b7d-9dba-77357516527a" providerId="ADAL" clId="{FB7E8676-239E-4BA5-96B8-66E2CF85901A}" dt="2023-09-04T02:46:47.761" v="606" actId="478"/>
          <ac:spMkLst>
            <pc:docMk/>
            <pc:sldMk cId="1777419461" sldId="263"/>
            <ac:spMk id="30" creationId="{C2F9CCBF-389D-A4DB-AF34-B04AF7F562E9}"/>
          </ac:spMkLst>
        </pc:spChg>
        <pc:spChg chg="del">
          <ac:chgData name="Jeyamohan Kunaratnam" userId="61a488e5-2a6a-4b7d-9dba-77357516527a" providerId="ADAL" clId="{FB7E8676-239E-4BA5-96B8-66E2CF85901A}" dt="2023-09-04T02:46:49.232" v="607" actId="478"/>
          <ac:spMkLst>
            <pc:docMk/>
            <pc:sldMk cId="1777419461" sldId="263"/>
            <ac:spMk id="31" creationId="{90E153DA-2214-E512-2AD3-E4A7DBE111BB}"/>
          </ac:spMkLst>
        </pc:spChg>
        <pc:spChg chg="add mod">
          <ac:chgData name="Jeyamohan Kunaratnam" userId="61a488e5-2a6a-4b7d-9dba-77357516527a" providerId="ADAL" clId="{FB7E8676-239E-4BA5-96B8-66E2CF85901A}" dt="2023-09-12T06:53:18.835" v="5556" actId="1076"/>
          <ac:spMkLst>
            <pc:docMk/>
            <pc:sldMk cId="1777419461" sldId="263"/>
            <ac:spMk id="32" creationId="{CAF50717-C447-75A5-3C21-86A860AFC538}"/>
          </ac:spMkLst>
        </pc:spChg>
        <pc:graphicFrameChg chg="add mod modGraphic">
          <ac:chgData name="Jeyamohan Kunaratnam" userId="61a488e5-2a6a-4b7d-9dba-77357516527a" providerId="ADAL" clId="{FB7E8676-239E-4BA5-96B8-66E2CF85901A}" dt="2023-09-12T00:24:38.899" v="5323" actId="2711"/>
          <ac:graphicFrameMkLst>
            <pc:docMk/>
            <pc:sldMk cId="1777419461" sldId="263"/>
            <ac:graphicFrameMk id="5" creationId="{78A41176-7126-8A15-317C-29F00DE1C3E0}"/>
          </ac:graphicFrameMkLst>
        </pc:graphicFrameChg>
      </pc:sldChg>
      <pc:sldChg chg="addSp delSp modSp mod delAnim modAnim">
        <pc:chgData name="Jeyamohan Kunaratnam" userId="61a488e5-2a6a-4b7d-9dba-77357516527a" providerId="ADAL" clId="{FB7E8676-239E-4BA5-96B8-66E2CF85901A}" dt="2023-09-19T01:21:08.763" v="6755" actId="1076"/>
        <pc:sldMkLst>
          <pc:docMk/>
          <pc:sldMk cId="961248410" sldId="264"/>
        </pc:sldMkLst>
        <pc:spChg chg="del">
          <ac:chgData name="Jeyamohan Kunaratnam" userId="61a488e5-2a6a-4b7d-9dba-77357516527a" providerId="ADAL" clId="{FB7E8676-239E-4BA5-96B8-66E2CF85901A}" dt="2023-09-04T03:42:47.653" v="1438" actId="478"/>
          <ac:spMkLst>
            <pc:docMk/>
            <pc:sldMk cId="961248410" sldId="264"/>
            <ac:spMk id="3" creationId="{98AD6BF9-8712-A3B8-C7D0-02802F0577A4}"/>
          </ac:spMkLst>
        </pc:spChg>
        <pc:spChg chg="add mod">
          <ac:chgData name="Jeyamohan Kunaratnam" userId="61a488e5-2a6a-4b7d-9dba-77357516527a" providerId="ADAL" clId="{FB7E8676-239E-4BA5-96B8-66E2CF85901A}" dt="2023-09-12T00:26:53.630" v="5347" actId="2711"/>
          <ac:spMkLst>
            <pc:docMk/>
            <pc:sldMk cId="961248410" sldId="264"/>
            <ac:spMk id="3" creationId="{A95F5442-B0BB-D5C0-1DDF-A2E86C9F7609}"/>
          </ac:spMkLst>
        </pc:spChg>
        <pc:spChg chg="mod">
          <ac:chgData name="Jeyamohan Kunaratnam" userId="61a488e5-2a6a-4b7d-9dba-77357516527a" providerId="ADAL" clId="{FB7E8676-239E-4BA5-96B8-66E2CF85901A}" dt="2023-09-12T00:26:25.386" v="5343" actId="113"/>
          <ac:spMkLst>
            <pc:docMk/>
            <pc:sldMk cId="961248410" sldId="264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8:58.037" v="5480" actId="2711"/>
          <ac:spMkLst>
            <pc:docMk/>
            <pc:sldMk cId="961248410" sldId="264"/>
            <ac:spMk id="10" creationId="{00000000-0000-0000-0000-000000000000}"/>
          </ac:spMkLst>
        </pc:spChg>
        <pc:spChg chg="del">
          <ac:chgData name="Jeyamohan Kunaratnam" userId="61a488e5-2a6a-4b7d-9dba-77357516527a" providerId="ADAL" clId="{FB7E8676-239E-4BA5-96B8-66E2CF85901A}" dt="2023-09-04T03:42:49.861" v="1439" actId="478"/>
          <ac:spMkLst>
            <pc:docMk/>
            <pc:sldMk cId="961248410" sldId="264"/>
            <ac:spMk id="17" creationId="{8D0F4C8D-5C71-0AE6-1EF5-52E76E94AE36}"/>
          </ac:spMkLst>
        </pc:spChg>
        <pc:spChg chg="add mod">
          <ac:chgData name="Jeyamohan Kunaratnam" userId="61a488e5-2a6a-4b7d-9dba-77357516527a" providerId="ADAL" clId="{FB7E8676-239E-4BA5-96B8-66E2CF85901A}" dt="2023-09-12T00:26:43.018" v="5346" actId="404"/>
          <ac:spMkLst>
            <pc:docMk/>
            <pc:sldMk cId="961248410" sldId="264"/>
            <ac:spMk id="19" creationId="{8DC5C3F1-EBE3-0CCD-D866-E2A13F7381C0}"/>
          </ac:spMkLst>
        </pc:spChg>
        <pc:spChg chg="del">
          <ac:chgData name="Jeyamohan Kunaratnam" userId="61a488e5-2a6a-4b7d-9dba-77357516527a" providerId="ADAL" clId="{FB7E8676-239E-4BA5-96B8-66E2CF85901A}" dt="2023-09-04T03:42:51.443" v="1440" actId="478"/>
          <ac:spMkLst>
            <pc:docMk/>
            <pc:sldMk cId="961248410" sldId="264"/>
            <ac:spMk id="22" creationId="{CB552D8B-B0F6-E691-69C5-23C92C8477D7}"/>
          </ac:spMkLst>
        </pc:spChg>
        <pc:spChg chg="del">
          <ac:chgData name="Jeyamohan Kunaratnam" userId="61a488e5-2a6a-4b7d-9dba-77357516527a" providerId="ADAL" clId="{FB7E8676-239E-4BA5-96B8-66E2CF85901A}" dt="2023-09-04T03:42:52.694" v="1441" actId="478"/>
          <ac:spMkLst>
            <pc:docMk/>
            <pc:sldMk cId="961248410" sldId="264"/>
            <ac:spMk id="23" creationId="{1C4EFC0B-CEB0-3802-D9CD-35522591DFF3}"/>
          </ac:spMkLst>
        </pc:spChg>
        <pc:spChg chg="add mod">
          <ac:chgData name="Jeyamohan Kunaratnam" userId="61a488e5-2a6a-4b7d-9dba-77357516527a" providerId="ADAL" clId="{FB7E8676-239E-4BA5-96B8-66E2CF85901A}" dt="2023-09-12T00:26:43.018" v="5346" actId="404"/>
          <ac:spMkLst>
            <pc:docMk/>
            <pc:sldMk cId="961248410" sldId="264"/>
            <ac:spMk id="24" creationId="{925D1F33-650F-FFE8-D89A-DFA6AC059B31}"/>
          </ac:spMkLst>
        </pc:spChg>
        <pc:spChg chg="add mod">
          <ac:chgData name="Jeyamohan Kunaratnam" userId="61a488e5-2a6a-4b7d-9dba-77357516527a" providerId="ADAL" clId="{FB7E8676-239E-4BA5-96B8-66E2CF85901A}" dt="2023-09-19T01:21:08.763" v="6755" actId="1076"/>
          <ac:spMkLst>
            <pc:docMk/>
            <pc:sldMk cId="961248410" sldId="264"/>
            <ac:spMk id="25" creationId="{D299B587-3DB2-1325-3B6D-840B9B2D8D2C}"/>
          </ac:spMkLst>
        </pc:spChg>
        <pc:spChg chg="del mod">
          <ac:chgData name="Jeyamohan Kunaratnam" userId="61a488e5-2a6a-4b7d-9dba-77357516527a" providerId="ADAL" clId="{FB7E8676-239E-4BA5-96B8-66E2CF85901A}" dt="2023-09-04T03:42:54.834" v="1443" actId="478"/>
          <ac:spMkLst>
            <pc:docMk/>
            <pc:sldMk cId="961248410" sldId="264"/>
            <ac:spMk id="27" creationId="{EDF50246-CFD9-CB51-B996-D8F1C202461C}"/>
          </ac:spMkLst>
        </pc:spChg>
        <pc:spChg chg="del">
          <ac:chgData name="Jeyamohan Kunaratnam" userId="61a488e5-2a6a-4b7d-9dba-77357516527a" providerId="ADAL" clId="{FB7E8676-239E-4BA5-96B8-66E2CF85901A}" dt="2023-09-04T03:42:56.394" v="1444" actId="478"/>
          <ac:spMkLst>
            <pc:docMk/>
            <pc:sldMk cId="961248410" sldId="264"/>
            <ac:spMk id="28" creationId="{E6A05135-6287-0CAF-3659-854B6B3AC2D8}"/>
          </ac:spMkLst>
        </pc:spChg>
        <pc:spChg chg="del">
          <ac:chgData name="Jeyamohan Kunaratnam" userId="61a488e5-2a6a-4b7d-9dba-77357516527a" providerId="ADAL" clId="{FB7E8676-239E-4BA5-96B8-66E2CF85901A}" dt="2023-09-04T03:42:57.917" v="1445" actId="478"/>
          <ac:spMkLst>
            <pc:docMk/>
            <pc:sldMk cId="961248410" sldId="264"/>
            <ac:spMk id="29" creationId="{37A85505-1746-7C07-9905-E24FC7000843}"/>
          </ac:spMkLst>
        </pc:spChg>
        <pc:spChg chg="del">
          <ac:chgData name="Jeyamohan Kunaratnam" userId="61a488e5-2a6a-4b7d-9dba-77357516527a" providerId="ADAL" clId="{FB7E8676-239E-4BA5-96B8-66E2CF85901A}" dt="2023-09-04T03:42:59.411" v="1446" actId="478"/>
          <ac:spMkLst>
            <pc:docMk/>
            <pc:sldMk cId="961248410" sldId="264"/>
            <ac:spMk id="30" creationId="{C2F9CCBF-389D-A4DB-AF34-B04AF7F562E9}"/>
          </ac:spMkLst>
        </pc:spChg>
        <pc:spChg chg="del">
          <ac:chgData name="Jeyamohan Kunaratnam" userId="61a488e5-2a6a-4b7d-9dba-77357516527a" providerId="ADAL" clId="{FB7E8676-239E-4BA5-96B8-66E2CF85901A}" dt="2023-09-04T03:43:01.077" v="1447" actId="478"/>
          <ac:spMkLst>
            <pc:docMk/>
            <pc:sldMk cId="961248410" sldId="264"/>
            <ac:spMk id="31" creationId="{90E153DA-2214-E512-2AD3-E4A7DBE111BB}"/>
          </ac:spMkLst>
        </pc:spChg>
        <pc:spChg chg="add mod">
          <ac:chgData name="Jeyamohan Kunaratnam" userId="61a488e5-2a6a-4b7d-9dba-77357516527a" providerId="ADAL" clId="{FB7E8676-239E-4BA5-96B8-66E2CF85901A}" dt="2023-09-12T00:26:43.018" v="5346" actId="404"/>
          <ac:spMkLst>
            <pc:docMk/>
            <pc:sldMk cId="961248410" sldId="264"/>
            <ac:spMk id="33" creationId="{2D5E4D03-A82B-6D5A-B9B2-C389E3A9B235}"/>
          </ac:spMkLst>
        </pc:spChg>
        <pc:picChg chg="add mod">
          <ac:chgData name="Jeyamohan Kunaratnam" userId="61a488e5-2a6a-4b7d-9dba-77357516527a" providerId="ADAL" clId="{FB7E8676-239E-4BA5-96B8-66E2CF85901A}" dt="2023-09-06T02:40:36.412" v="3619" actId="1076"/>
          <ac:picMkLst>
            <pc:docMk/>
            <pc:sldMk cId="961248410" sldId="264"/>
            <ac:picMk id="5" creationId="{E9AB50F0-F5C0-3A6C-88AF-458F623CF704}"/>
          </ac:picMkLst>
        </pc:picChg>
        <pc:picChg chg="add mod">
          <ac:chgData name="Jeyamohan Kunaratnam" userId="61a488e5-2a6a-4b7d-9dba-77357516527a" providerId="ADAL" clId="{FB7E8676-239E-4BA5-96B8-66E2CF85901A}" dt="2023-09-04T04:06:18.568" v="1927" actId="1076"/>
          <ac:picMkLst>
            <pc:docMk/>
            <pc:sldMk cId="961248410" sldId="264"/>
            <ac:picMk id="20" creationId="{097E0751-40B0-EF5C-8129-4D83DB8D718C}"/>
          </ac:picMkLst>
        </pc:picChg>
        <pc:picChg chg="add mod">
          <ac:chgData name="Jeyamohan Kunaratnam" userId="61a488e5-2a6a-4b7d-9dba-77357516527a" providerId="ADAL" clId="{FB7E8676-239E-4BA5-96B8-66E2CF85901A}" dt="2023-09-06T02:40:30.868" v="3617" actId="1076"/>
          <ac:picMkLst>
            <pc:docMk/>
            <pc:sldMk cId="961248410" sldId="264"/>
            <ac:picMk id="26" creationId="{8EE6D225-D8EA-9E53-C429-18393B331E6F}"/>
          </ac:picMkLst>
        </pc:picChg>
      </pc:sldChg>
      <pc:sldChg chg="addSp delSp modSp mod addAnim delAnim modAnim">
        <pc:chgData name="Jeyamohan Kunaratnam" userId="61a488e5-2a6a-4b7d-9dba-77357516527a" providerId="ADAL" clId="{FB7E8676-239E-4BA5-96B8-66E2CF85901A}" dt="2023-09-18T04:09:54.603" v="5689" actId="1076"/>
        <pc:sldMkLst>
          <pc:docMk/>
          <pc:sldMk cId="3904297377" sldId="265"/>
        </pc:sldMkLst>
        <pc:spChg chg="mod">
          <ac:chgData name="Jeyamohan Kunaratnam" userId="61a488e5-2a6a-4b7d-9dba-77357516527a" providerId="ADAL" clId="{FB7E8676-239E-4BA5-96B8-66E2CF85901A}" dt="2023-09-12T00:25:52.098" v="5337" actId="2711"/>
          <ac:spMkLst>
            <pc:docMk/>
            <pc:sldMk cId="3904297377" sldId="265"/>
            <ac:spMk id="3" creationId="{98AD6BF9-8712-A3B8-C7D0-02802F0577A4}"/>
          </ac:spMkLst>
        </pc:spChg>
        <pc:spChg chg="mod">
          <ac:chgData name="Jeyamohan Kunaratnam" userId="61a488e5-2a6a-4b7d-9dba-77357516527a" providerId="ADAL" clId="{FB7E8676-239E-4BA5-96B8-66E2CF85901A}" dt="2023-09-12T00:25:18.920" v="5329" actId="113"/>
          <ac:spMkLst>
            <pc:docMk/>
            <pc:sldMk cId="3904297377" sldId="265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9:09.672" v="5485" actId="2711"/>
          <ac:spMkLst>
            <pc:docMk/>
            <pc:sldMk cId="3904297377" sldId="265"/>
            <ac:spMk id="10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8T04:09:50.795" v="5688" actId="1076"/>
          <ac:spMkLst>
            <pc:docMk/>
            <pc:sldMk cId="3904297377" sldId="265"/>
            <ac:spMk id="17" creationId="{8D0F4C8D-5C71-0AE6-1EF5-52E76E94AE36}"/>
          </ac:spMkLst>
        </pc:spChg>
        <pc:spChg chg="mod">
          <ac:chgData name="Jeyamohan Kunaratnam" userId="61a488e5-2a6a-4b7d-9dba-77357516527a" providerId="ADAL" clId="{FB7E8676-239E-4BA5-96B8-66E2CF85901A}" dt="2023-09-12T00:25:52.098" v="5337" actId="2711"/>
          <ac:spMkLst>
            <pc:docMk/>
            <pc:sldMk cId="3904297377" sldId="265"/>
            <ac:spMk id="18" creationId="{7C1AF758-608C-6E14-ECEC-D80756C020A1}"/>
          </ac:spMkLst>
        </pc:spChg>
        <pc:spChg chg="del">
          <ac:chgData name="Jeyamohan Kunaratnam" userId="61a488e5-2a6a-4b7d-9dba-77357516527a" providerId="ADAL" clId="{FB7E8676-239E-4BA5-96B8-66E2CF85901A}" dt="2023-09-04T03:35:59.355" v="1186" actId="478"/>
          <ac:spMkLst>
            <pc:docMk/>
            <pc:sldMk cId="3904297377" sldId="265"/>
            <ac:spMk id="19" creationId="{8C7F8C87-4670-27FD-B3BE-4AB33521AC11}"/>
          </ac:spMkLst>
        </pc:spChg>
        <pc:spChg chg="mod">
          <ac:chgData name="Jeyamohan Kunaratnam" userId="61a488e5-2a6a-4b7d-9dba-77357516527a" providerId="ADAL" clId="{FB7E8676-239E-4BA5-96B8-66E2CF85901A}" dt="2023-09-12T00:25:52.098" v="5337" actId="2711"/>
          <ac:spMkLst>
            <pc:docMk/>
            <pc:sldMk cId="3904297377" sldId="265"/>
            <ac:spMk id="20" creationId="{F1F12D0A-E969-7C07-3B10-12E5F70CF738}"/>
          </ac:spMkLst>
        </pc:spChg>
        <pc:spChg chg="del">
          <ac:chgData name="Jeyamohan Kunaratnam" userId="61a488e5-2a6a-4b7d-9dba-77357516527a" providerId="ADAL" clId="{FB7E8676-239E-4BA5-96B8-66E2CF85901A}" dt="2023-09-04T03:36:33.674" v="1214" actId="478"/>
          <ac:spMkLst>
            <pc:docMk/>
            <pc:sldMk cId="3904297377" sldId="265"/>
            <ac:spMk id="21" creationId="{47CA7DCF-ABB9-AD81-E792-CB894B467CBB}"/>
          </ac:spMkLst>
        </pc:spChg>
        <pc:spChg chg="add mod">
          <ac:chgData name="Jeyamohan Kunaratnam" userId="61a488e5-2a6a-4b7d-9dba-77357516527a" providerId="ADAL" clId="{FB7E8676-239E-4BA5-96B8-66E2CF85901A}" dt="2023-09-12T00:25:52.098" v="5337" actId="2711"/>
          <ac:spMkLst>
            <pc:docMk/>
            <pc:sldMk cId="3904297377" sldId="265"/>
            <ac:spMk id="23" creationId="{B6F6F0DE-84E5-D473-9705-FE187010348D}"/>
          </ac:spMkLst>
        </pc:spChg>
        <pc:spChg chg="mod">
          <ac:chgData name="Jeyamohan Kunaratnam" userId="61a488e5-2a6a-4b7d-9dba-77357516527a" providerId="ADAL" clId="{FB7E8676-239E-4BA5-96B8-66E2CF85901A}" dt="2023-09-12T00:25:52.098" v="5337" actId="2711"/>
          <ac:spMkLst>
            <pc:docMk/>
            <pc:sldMk cId="3904297377" sldId="265"/>
            <ac:spMk id="24" creationId="{C7901412-1B45-4463-1481-C87D5932538A}"/>
          </ac:spMkLst>
        </pc:spChg>
        <pc:spChg chg="del">
          <ac:chgData name="Jeyamohan Kunaratnam" userId="61a488e5-2a6a-4b7d-9dba-77357516527a" providerId="ADAL" clId="{FB7E8676-239E-4BA5-96B8-66E2CF85901A}" dt="2023-09-04T03:37:16.979" v="1247" actId="478"/>
          <ac:spMkLst>
            <pc:docMk/>
            <pc:sldMk cId="3904297377" sldId="265"/>
            <ac:spMk id="25" creationId="{79AF96D0-1800-6B4C-3230-09F8FDFD91D3}"/>
          </ac:spMkLst>
        </pc:spChg>
        <pc:spChg chg="mod">
          <ac:chgData name="Jeyamohan Kunaratnam" userId="61a488e5-2a6a-4b7d-9dba-77357516527a" providerId="ADAL" clId="{FB7E8676-239E-4BA5-96B8-66E2CF85901A}" dt="2023-09-12T00:25:52.098" v="5337" actId="2711"/>
          <ac:spMkLst>
            <pc:docMk/>
            <pc:sldMk cId="3904297377" sldId="265"/>
            <ac:spMk id="26" creationId="{5AC8C760-5971-A7DB-31E2-BD87E4D07CF1}"/>
          </ac:spMkLst>
        </pc:spChg>
        <pc:spChg chg="add mod">
          <ac:chgData name="Jeyamohan Kunaratnam" userId="61a488e5-2a6a-4b7d-9dba-77357516527a" providerId="ADAL" clId="{FB7E8676-239E-4BA5-96B8-66E2CF85901A}" dt="2023-09-12T00:25:52.098" v="5337" actId="2711"/>
          <ac:spMkLst>
            <pc:docMk/>
            <pc:sldMk cId="3904297377" sldId="265"/>
            <ac:spMk id="27" creationId="{9BD03011-B2DF-1C11-C2DD-D5FE0248C99E}"/>
          </ac:spMkLst>
        </pc:spChg>
        <pc:spChg chg="del">
          <ac:chgData name="Jeyamohan Kunaratnam" userId="61a488e5-2a6a-4b7d-9dba-77357516527a" providerId="ADAL" clId="{FB7E8676-239E-4BA5-96B8-66E2CF85901A}" dt="2023-09-04T03:39:15.909" v="1348" actId="478"/>
          <ac:spMkLst>
            <pc:docMk/>
            <pc:sldMk cId="3904297377" sldId="265"/>
            <ac:spMk id="32" creationId="{CAF50717-C447-75A5-3C21-86A860AFC538}"/>
          </ac:spMkLst>
        </pc:spChg>
        <pc:graphicFrameChg chg="del">
          <ac:chgData name="Jeyamohan Kunaratnam" userId="61a488e5-2a6a-4b7d-9dba-77357516527a" providerId="ADAL" clId="{FB7E8676-239E-4BA5-96B8-66E2CF85901A}" dt="2023-09-04T03:29:33.744" v="1132" actId="478"/>
          <ac:graphicFrameMkLst>
            <pc:docMk/>
            <pc:sldMk cId="3904297377" sldId="265"/>
            <ac:graphicFrameMk id="5" creationId="{78A41176-7126-8A15-317C-29F00DE1C3E0}"/>
          </ac:graphicFrameMkLst>
        </pc:graphicFrameChg>
        <pc:graphicFrameChg chg="add mod modGraphic">
          <ac:chgData name="Jeyamohan Kunaratnam" userId="61a488e5-2a6a-4b7d-9dba-77357516527a" providerId="ADAL" clId="{FB7E8676-239E-4BA5-96B8-66E2CF85901A}" dt="2023-09-18T04:09:54.603" v="5689" actId="1076"/>
          <ac:graphicFrameMkLst>
            <pc:docMk/>
            <pc:sldMk cId="3904297377" sldId="265"/>
            <ac:graphicFrameMk id="22" creationId="{1C73CE8E-460A-C0DB-8879-F16A9A26D28D}"/>
          </ac:graphicFrameMkLst>
        </pc:graphicFrameChg>
      </pc:sldChg>
      <pc:sldChg chg="addSp delSp modSp mod ord delAnim modAnim">
        <pc:chgData name="Jeyamohan Kunaratnam" userId="61a488e5-2a6a-4b7d-9dba-77357516527a" providerId="ADAL" clId="{FB7E8676-239E-4BA5-96B8-66E2CF85901A}" dt="2023-09-12T06:56:00.574" v="5558"/>
        <pc:sldMkLst>
          <pc:docMk/>
          <pc:sldMk cId="94459808" sldId="266"/>
        </pc:sldMkLst>
        <pc:spChg chg="mod">
          <ac:chgData name="Jeyamohan Kunaratnam" userId="61a488e5-2a6a-4b7d-9dba-77357516527a" providerId="ADAL" clId="{FB7E8676-239E-4BA5-96B8-66E2CF85901A}" dt="2023-09-12T00:32:27.456" v="5405" actId="404"/>
          <ac:spMkLst>
            <pc:docMk/>
            <pc:sldMk cId="94459808" sldId="266"/>
            <ac:spMk id="5" creationId="{5F2BBD11-60F3-2E68-4FC1-2C57B09D3151}"/>
          </ac:spMkLst>
        </pc:spChg>
        <pc:spChg chg="mod">
          <ac:chgData name="Jeyamohan Kunaratnam" userId="61a488e5-2a6a-4b7d-9dba-77357516527a" providerId="ADAL" clId="{FB7E8676-239E-4BA5-96B8-66E2CF85901A}" dt="2023-09-12T00:31:31.588" v="5399" actId="34135"/>
          <ac:spMkLst>
            <pc:docMk/>
            <pc:sldMk cId="94459808" sldId="266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8:31.559" v="5476" actId="2711"/>
          <ac:spMkLst>
            <pc:docMk/>
            <pc:sldMk cId="94459808" sldId="266"/>
            <ac:spMk id="10" creationId="{00000000-0000-0000-0000-000000000000}"/>
          </ac:spMkLst>
        </pc:spChg>
        <pc:spChg chg="add mod">
          <ac:chgData name="Jeyamohan Kunaratnam" userId="61a488e5-2a6a-4b7d-9dba-77357516527a" providerId="ADAL" clId="{FB7E8676-239E-4BA5-96B8-66E2CF85901A}" dt="2023-09-12T00:31:45.891" v="5400" actId="2711"/>
          <ac:spMkLst>
            <pc:docMk/>
            <pc:sldMk cId="94459808" sldId="266"/>
            <ac:spMk id="19" creationId="{C4A71F09-7D56-2A65-872C-B5F48F7A7BB3}"/>
          </ac:spMkLst>
        </pc:spChg>
        <pc:spChg chg="del">
          <ac:chgData name="Jeyamohan Kunaratnam" userId="61a488e5-2a6a-4b7d-9dba-77357516527a" providerId="ADAL" clId="{FB7E8676-239E-4BA5-96B8-66E2CF85901A}" dt="2023-09-05T23:56:19.450" v="2456" actId="478"/>
          <ac:spMkLst>
            <pc:docMk/>
            <pc:sldMk cId="94459808" sldId="266"/>
            <ac:spMk id="20" creationId="{BC91C6BC-F46E-9C86-F9FE-8EE61FF465D0}"/>
          </ac:spMkLst>
        </pc:spChg>
        <pc:spChg chg="del">
          <ac:chgData name="Jeyamohan Kunaratnam" userId="61a488e5-2a6a-4b7d-9dba-77357516527a" providerId="ADAL" clId="{FB7E8676-239E-4BA5-96B8-66E2CF85901A}" dt="2023-09-05T23:52:38.369" v="2406" actId="478"/>
          <ac:spMkLst>
            <pc:docMk/>
            <pc:sldMk cId="94459808" sldId="266"/>
            <ac:spMk id="22" creationId="{570A31FD-5221-6127-9270-55747FDFC72C}"/>
          </ac:spMkLst>
        </pc:spChg>
        <pc:spChg chg="del">
          <ac:chgData name="Jeyamohan Kunaratnam" userId="61a488e5-2a6a-4b7d-9dba-77357516527a" providerId="ADAL" clId="{FB7E8676-239E-4BA5-96B8-66E2CF85901A}" dt="2023-09-05T23:52:39.348" v="2407" actId="478"/>
          <ac:spMkLst>
            <pc:docMk/>
            <pc:sldMk cId="94459808" sldId="266"/>
            <ac:spMk id="23" creationId="{22D70BB1-C378-2EF1-A0D7-E2C3B820074A}"/>
          </ac:spMkLst>
        </pc:spChg>
        <pc:spChg chg="del">
          <ac:chgData name="Jeyamohan Kunaratnam" userId="61a488e5-2a6a-4b7d-9dba-77357516527a" providerId="ADAL" clId="{FB7E8676-239E-4BA5-96B8-66E2CF85901A}" dt="2023-09-05T23:52:31.222" v="2398" actId="478"/>
          <ac:spMkLst>
            <pc:docMk/>
            <pc:sldMk cId="94459808" sldId="266"/>
            <ac:spMk id="24" creationId="{30E7F7AA-937C-A247-C224-5E75FE7F879F}"/>
          </ac:spMkLst>
        </pc:spChg>
        <pc:spChg chg="del">
          <ac:chgData name="Jeyamohan Kunaratnam" userId="61a488e5-2a6a-4b7d-9dba-77357516527a" providerId="ADAL" clId="{FB7E8676-239E-4BA5-96B8-66E2CF85901A}" dt="2023-09-05T23:52:29.414" v="2397" actId="478"/>
          <ac:spMkLst>
            <pc:docMk/>
            <pc:sldMk cId="94459808" sldId="266"/>
            <ac:spMk id="25" creationId="{8CB8B916-8402-EA40-B9FA-FF52D42EA926}"/>
          </ac:spMkLst>
        </pc:spChg>
        <pc:spChg chg="del">
          <ac:chgData name="Jeyamohan Kunaratnam" userId="61a488e5-2a6a-4b7d-9dba-77357516527a" providerId="ADAL" clId="{FB7E8676-239E-4BA5-96B8-66E2CF85901A}" dt="2023-09-05T23:52:40.869" v="2408" actId="478"/>
          <ac:spMkLst>
            <pc:docMk/>
            <pc:sldMk cId="94459808" sldId="266"/>
            <ac:spMk id="26" creationId="{8BDE5283-1E9A-0BD4-9F17-88C76F94F2E6}"/>
          </ac:spMkLst>
        </pc:spChg>
        <pc:spChg chg="add mod">
          <ac:chgData name="Jeyamohan Kunaratnam" userId="61a488e5-2a6a-4b7d-9dba-77357516527a" providerId="ADAL" clId="{FB7E8676-239E-4BA5-96B8-66E2CF85901A}" dt="2023-09-12T00:31:45.891" v="5400" actId="2711"/>
          <ac:spMkLst>
            <pc:docMk/>
            <pc:sldMk cId="94459808" sldId="266"/>
            <ac:spMk id="27" creationId="{D242223B-0D47-B2C1-6C56-8C5DE7B19B5B}"/>
          </ac:spMkLst>
        </pc:spChg>
        <pc:spChg chg="add mod">
          <ac:chgData name="Jeyamohan Kunaratnam" userId="61a488e5-2a6a-4b7d-9dba-77357516527a" providerId="ADAL" clId="{FB7E8676-239E-4BA5-96B8-66E2CF85901A}" dt="2023-09-12T00:31:45.891" v="5400" actId="2711"/>
          <ac:spMkLst>
            <pc:docMk/>
            <pc:sldMk cId="94459808" sldId="266"/>
            <ac:spMk id="28" creationId="{10355A0A-61E5-562E-CDCA-DFB2663B4E5F}"/>
          </ac:spMkLst>
        </pc:spChg>
        <pc:spChg chg="add mod">
          <ac:chgData name="Jeyamohan Kunaratnam" userId="61a488e5-2a6a-4b7d-9dba-77357516527a" providerId="ADAL" clId="{FB7E8676-239E-4BA5-96B8-66E2CF85901A}" dt="2023-09-05T23:58:11.295" v="2487" actId="1076"/>
          <ac:spMkLst>
            <pc:docMk/>
            <pc:sldMk cId="94459808" sldId="266"/>
            <ac:spMk id="29" creationId="{EF78A7DA-6E7F-4A28-16FE-CA489AB16125}"/>
          </ac:spMkLst>
        </pc:spChg>
        <pc:spChg chg="add mod">
          <ac:chgData name="Jeyamohan Kunaratnam" userId="61a488e5-2a6a-4b7d-9dba-77357516527a" providerId="ADAL" clId="{FB7E8676-239E-4BA5-96B8-66E2CF85901A}" dt="2023-09-12T00:31:45.891" v="5400" actId="2711"/>
          <ac:spMkLst>
            <pc:docMk/>
            <pc:sldMk cId="94459808" sldId="266"/>
            <ac:spMk id="33" creationId="{C1816851-5F12-3B2D-BA22-51122C914177}"/>
          </ac:spMkLst>
        </pc:spChg>
        <pc:spChg chg="add mod">
          <ac:chgData name="Jeyamohan Kunaratnam" userId="61a488e5-2a6a-4b7d-9dba-77357516527a" providerId="ADAL" clId="{FB7E8676-239E-4BA5-96B8-66E2CF85901A}" dt="2023-09-05T23:58:21.465" v="2490" actId="1076"/>
          <ac:spMkLst>
            <pc:docMk/>
            <pc:sldMk cId="94459808" sldId="266"/>
            <ac:spMk id="34" creationId="{555A5E1A-34C3-4A65-73A3-FC3B731108E0}"/>
          </ac:spMkLst>
        </pc:spChg>
        <pc:spChg chg="del">
          <ac:chgData name="Jeyamohan Kunaratnam" userId="61a488e5-2a6a-4b7d-9dba-77357516527a" providerId="ADAL" clId="{FB7E8676-239E-4BA5-96B8-66E2CF85901A}" dt="2023-09-05T23:52:35.057" v="2401" actId="478"/>
          <ac:spMkLst>
            <pc:docMk/>
            <pc:sldMk cId="94459808" sldId="266"/>
            <ac:spMk id="35" creationId="{8F032AB2-A0AD-09DE-5CD7-F760868CA327}"/>
          </ac:spMkLst>
        </pc:spChg>
        <pc:spChg chg="add mod">
          <ac:chgData name="Jeyamohan Kunaratnam" userId="61a488e5-2a6a-4b7d-9dba-77357516527a" providerId="ADAL" clId="{FB7E8676-239E-4BA5-96B8-66E2CF85901A}" dt="2023-09-05T23:58:24.739" v="2491" actId="1076"/>
          <ac:spMkLst>
            <pc:docMk/>
            <pc:sldMk cId="94459808" sldId="266"/>
            <ac:spMk id="36" creationId="{7D8F2BEF-1624-1872-6D0E-6B71D502937B}"/>
          </ac:spMkLst>
        </pc:spChg>
        <pc:spChg chg="add mod">
          <ac:chgData name="Jeyamohan Kunaratnam" userId="61a488e5-2a6a-4b7d-9dba-77357516527a" providerId="ADAL" clId="{FB7E8676-239E-4BA5-96B8-66E2CF85901A}" dt="2023-09-05T23:58:27.775" v="2492" actId="1076"/>
          <ac:spMkLst>
            <pc:docMk/>
            <pc:sldMk cId="94459808" sldId="266"/>
            <ac:spMk id="37" creationId="{1A994C75-0CAB-04AA-3B92-C11EA2B7D997}"/>
          </ac:spMkLst>
        </pc:spChg>
        <pc:spChg chg="del">
          <ac:chgData name="Jeyamohan Kunaratnam" userId="61a488e5-2a6a-4b7d-9dba-77357516527a" providerId="ADAL" clId="{FB7E8676-239E-4BA5-96B8-66E2CF85901A}" dt="2023-09-05T23:56:22.152" v="2458" actId="478"/>
          <ac:spMkLst>
            <pc:docMk/>
            <pc:sldMk cId="94459808" sldId="266"/>
            <ac:spMk id="39" creationId="{97D0B6A8-FEA9-3D10-8A54-831DDF371522}"/>
          </ac:spMkLst>
        </pc:spChg>
        <pc:spChg chg="del">
          <ac:chgData name="Jeyamohan Kunaratnam" userId="61a488e5-2a6a-4b7d-9dba-77357516527a" providerId="ADAL" clId="{FB7E8676-239E-4BA5-96B8-66E2CF85901A}" dt="2023-09-05T23:56:20.919" v="2457" actId="478"/>
          <ac:spMkLst>
            <pc:docMk/>
            <pc:sldMk cId="94459808" sldId="266"/>
            <ac:spMk id="40" creationId="{FC3C80F2-8A88-DEF7-474D-FD924122EF7F}"/>
          </ac:spMkLst>
        </pc:spChg>
        <pc:spChg chg="add mod">
          <ac:chgData name="Jeyamohan Kunaratnam" userId="61a488e5-2a6a-4b7d-9dba-77357516527a" providerId="ADAL" clId="{FB7E8676-239E-4BA5-96B8-66E2CF85901A}" dt="2023-09-12T00:31:53.222" v="5401" actId="14100"/>
          <ac:spMkLst>
            <pc:docMk/>
            <pc:sldMk cId="94459808" sldId="266"/>
            <ac:spMk id="41" creationId="{9997B965-5CF1-1AAB-871C-54609881D3B9}"/>
          </ac:spMkLst>
        </pc:spChg>
        <pc:spChg chg="del">
          <ac:chgData name="Jeyamohan Kunaratnam" userId="61a488e5-2a6a-4b7d-9dba-77357516527a" providerId="ADAL" clId="{FB7E8676-239E-4BA5-96B8-66E2CF85901A}" dt="2023-09-05T23:52:42.587" v="2409" actId="478"/>
          <ac:spMkLst>
            <pc:docMk/>
            <pc:sldMk cId="94459808" sldId="266"/>
            <ac:spMk id="42" creationId="{3346B948-0B6F-3CFF-46DF-A6FF4C0DC560}"/>
          </ac:spMkLst>
        </pc:spChg>
        <pc:spChg chg="del">
          <ac:chgData name="Jeyamohan Kunaratnam" userId="61a488e5-2a6a-4b7d-9dba-77357516527a" providerId="ADAL" clId="{FB7E8676-239E-4BA5-96B8-66E2CF85901A}" dt="2023-09-05T23:56:18.042" v="2455" actId="478"/>
          <ac:spMkLst>
            <pc:docMk/>
            <pc:sldMk cId="94459808" sldId="266"/>
            <ac:spMk id="44" creationId="{73F13BD7-5119-5439-89E5-7B1D6533ADE7}"/>
          </ac:spMkLst>
        </pc:spChg>
        <pc:spChg chg="add del mod">
          <ac:chgData name="Jeyamohan Kunaratnam" userId="61a488e5-2a6a-4b7d-9dba-77357516527a" providerId="ADAL" clId="{FB7E8676-239E-4BA5-96B8-66E2CF85901A}" dt="2023-09-06T03:45:01.680" v="3834"/>
          <ac:spMkLst>
            <pc:docMk/>
            <pc:sldMk cId="94459808" sldId="266"/>
            <ac:spMk id="45" creationId="{DE598D97-114E-8EC4-1E7F-910D760896AE}"/>
          </ac:spMkLst>
        </pc:spChg>
        <pc:spChg chg="add mod">
          <ac:chgData name="Jeyamohan Kunaratnam" userId="61a488e5-2a6a-4b7d-9dba-77357516527a" providerId="ADAL" clId="{FB7E8676-239E-4BA5-96B8-66E2CF85901A}" dt="2023-09-12T00:31:45.891" v="5400" actId="2711"/>
          <ac:spMkLst>
            <pc:docMk/>
            <pc:sldMk cId="94459808" sldId="266"/>
            <ac:spMk id="47" creationId="{B00015AC-57DF-C565-AF85-2F10866D4CE1}"/>
          </ac:spMkLst>
        </pc:spChg>
        <pc:spChg chg="add mod">
          <ac:chgData name="Jeyamohan Kunaratnam" userId="61a488e5-2a6a-4b7d-9dba-77357516527a" providerId="ADAL" clId="{FB7E8676-239E-4BA5-96B8-66E2CF85901A}" dt="2023-09-12T00:32:07.054" v="5402" actId="2711"/>
          <ac:spMkLst>
            <pc:docMk/>
            <pc:sldMk cId="94459808" sldId="266"/>
            <ac:spMk id="48" creationId="{5BE2413B-0743-9742-3A4A-D72562493FE3}"/>
          </ac:spMkLst>
        </pc:spChg>
        <pc:graphicFrameChg chg="add mod">
          <ac:chgData name="Jeyamohan Kunaratnam" userId="61a488e5-2a6a-4b7d-9dba-77357516527a" providerId="ADAL" clId="{FB7E8676-239E-4BA5-96B8-66E2CF85901A}" dt="2023-09-05T23:57:54.750" v="2482" actId="1076"/>
          <ac:graphicFrameMkLst>
            <pc:docMk/>
            <pc:sldMk cId="94459808" sldId="266"/>
            <ac:graphicFrameMk id="18" creationId="{3A3A4553-85CC-C1E7-F947-99457F1E132F}"/>
          </ac:graphicFrameMkLst>
        </pc:graphicFrameChg>
        <pc:picChg chg="del">
          <ac:chgData name="Jeyamohan Kunaratnam" userId="61a488e5-2a6a-4b7d-9dba-77357516527a" providerId="ADAL" clId="{FB7E8676-239E-4BA5-96B8-66E2CF85901A}" dt="2023-09-05T23:52:36.141" v="2402" actId="478"/>
          <ac:picMkLst>
            <pc:docMk/>
            <pc:sldMk cId="94459808" sldId="266"/>
            <ac:picMk id="3" creationId="{DEABC1C7-3319-73E2-975C-3BFDBDCE0B88}"/>
          </ac:picMkLst>
        </pc:picChg>
        <pc:picChg chg="del mod">
          <ac:chgData name="Jeyamohan Kunaratnam" userId="61a488e5-2a6a-4b7d-9dba-77357516527a" providerId="ADAL" clId="{FB7E8676-239E-4BA5-96B8-66E2CF85901A}" dt="2023-09-05T23:52:36.635" v="2404" actId="478"/>
          <ac:picMkLst>
            <pc:docMk/>
            <pc:sldMk cId="94459808" sldId="266"/>
            <ac:picMk id="17" creationId="{3C73E373-D1FF-36A4-9C59-1A6D3C99AF84}"/>
          </ac:picMkLst>
        </pc:picChg>
        <pc:picChg chg="del">
          <ac:chgData name="Jeyamohan Kunaratnam" userId="61a488e5-2a6a-4b7d-9dba-77357516527a" providerId="ADAL" clId="{FB7E8676-239E-4BA5-96B8-66E2CF85901A}" dt="2023-09-05T23:52:37.508" v="2405" actId="478"/>
          <ac:picMkLst>
            <pc:docMk/>
            <pc:sldMk cId="94459808" sldId="266"/>
            <ac:picMk id="38" creationId="{1E5932B4-B87F-76C0-9464-E2FBFC038702}"/>
          </ac:picMkLst>
        </pc:picChg>
        <pc:cxnChg chg="add mod">
          <ac:chgData name="Jeyamohan Kunaratnam" userId="61a488e5-2a6a-4b7d-9dba-77357516527a" providerId="ADAL" clId="{FB7E8676-239E-4BA5-96B8-66E2CF85901A}" dt="2023-09-05T23:58:01.330" v="2484" actId="1076"/>
          <ac:cxnSpMkLst>
            <pc:docMk/>
            <pc:sldMk cId="94459808" sldId="266"/>
            <ac:cxnSpMk id="21" creationId="{64099B75-6A82-C9A5-81E4-D00252EFF099}"/>
          </ac:cxnSpMkLst>
        </pc:cxnChg>
        <pc:cxnChg chg="del">
          <ac:chgData name="Jeyamohan Kunaratnam" userId="61a488e5-2a6a-4b7d-9dba-77357516527a" providerId="ADAL" clId="{FB7E8676-239E-4BA5-96B8-66E2CF85901A}" dt="2023-09-05T23:52:32.083" v="2399" actId="478"/>
          <ac:cxnSpMkLst>
            <pc:docMk/>
            <pc:sldMk cId="94459808" sldId="266"/>
            <ac:cxnSpMk id="32" creationId="{56F66BCF-FFF4-D8E1-D282-6ED596C475C1}"/>
          </ac:cxnSpMkLst>
        </pc:cxnChg>
        <pc:cxnChg chg="del">
          <ac:chgData name="Jeyamohan Kunaratnam" userId="61a488e5-2a6a-4b7d-9dba-77357516527a" providerId="ADAL" clId="{FB7E8676-239E-4BA5-96B8-66E2CF85901A}" dt="2023-09-05T23:52:33.103" v="2400" actId="478"/>
          <ac:cxnSpMkLst>
            <pc:docMk/>
            <pc:sldMk cId="94459808" sldId="266"/>
            <ac:cxnSpMk id="43" creationId="{A90DC2FD-8968-E714-A04E-7F88D033BDB4}"/>
          </ac:cxnSpMkLst>
        </pc:cxnChg>
      </pc:sldChg>
      <pc:sldChg chg="addSp delSp modSp mod ord delAnim modAnim">
        <pc:chgData name="Jeyamohan Kunaratnam" userId="61a488e5-2a6a-4b7d-9dba-77357516527a" providerId="ADAL" clId="{FB7E8676-239E-4BA5-96B8-66E2CF85901A}" dt="2023-09-18T05:09:53.576" v="6688" actId="1076"/>
        <pc:sldMkLst>
          <pc:docMk/>
          <pc:sldMk cId="2934607352" sldId="267"/>
        </pc:sldMkLst>
        <pc:spChg chg="mod">
          <ac:chgData name="Jeyamohan Kunaratnam" userId="61a488e5-2a6a-4b7d-9dba-77357516527a" providerId="ADAL" clId="{FB7E8676-239E-4BA5-96B8-66E2CF85901A}" dt="2023-09-12T00:29:33.537" v="5379" actId="404"/>
          <ac:spMkLst>
            <pc:docMk/>
            <pc:sldMk cId="2934607352" sldId="267"/>
            <ac:spMk id="5" creationId="{5F2BBD11-60F3-2E68-4FC1-2C57B09D3151}"/>
          </ac:spMkLst>
        </pc:spChg>
        <pc:spChg chg="mod">
          <ac:chgData name="Jeyamohan Kunaratnam" userId="61a488e5-2a6a-4b7d-9dba-77357516527a" providerId="ADAL" clId="{FB7E8676-239E-4BA5-96B8-66E2CF85901A}" dt="2023-09-12T00:29:22.652" v="5376" actId="34135"/>
          <ac:spMkLst>
            <pc:docMk/>
            <pc:sldMk cId="2934607352" sldId="267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8:44.679" v="5478" actId="2711"/>
          <ac:spMkLst>
            <pc:docMk/>
            <pc:sldMk cId="2934607352" sldId="267"/>
            <ac:spMk id="10" creationId="{00000000-0000-0000-0000-000000000000}"/>
          </ac:spMkLst>
        </pc:spChg>
        <pc:spChg chg="del">
          <ac:chgData name="Jeyamohan Kunaratnam" userId="61a488e5-2a6a-4b7d-9dba-77357516527a" providerId="ADAL" clId="{FB7E8676-239E-4BA5-96B8-66E2CF85901A}" dt="2023-09-06T00:01:37.338" v="2565" actId="478"/>
          <ac:spMkLst>
            <pc:docMk/>
            <pc:sldMk cId="2934607352" sldId="267"/>
            <ac:spMk id="19" creationId="{C4A71F09-7D56-2A65-872C-B5F48F7A7BB3}"/>
          </ac:spMkLst>
        </pc:spChg>
        <pc:spChg chg="add mod">
          <ac:chgData name="Jeyamohan Kunaratnam" userId="61a488e5-2a6a-4b7d-9dba-77357516527a" providerId="ADAL" clId="{FB7E8676-239E-4BA5-96B8-66E2CF85901A}" dt="2023-09-12T00:29:45.235" v="5380" actId="2711"/>
          <ac:spMkLst>
            <pc:docMk/>
            <pc:sldMk cId="2934607352" sldId="267"/>
            <ac:spMk id="22" creationId="{30776DE9-801F-4D26-0242-4B6185CF910E}"/>
          </ac:spMkLst>
        </pc:spChg>
        <pc:spChg chg="add mod">
          <ac:chgData name="Jeyamohan Kunaratnam" userId="61a488e5-2a6a-4b7d-9dba-77357516527a" providerId="ADAL" clId="{FB7E8676-239E-4BA5-96B8-66E2CF85901A}" dt="2023-09-12T00:29:45.235" v="5380" actId="2711"/>
          <ac:spMkLst>
            <pc:docMk/>
            <pc:sldMk cId="2934607352" sldId="267"/>
            <ac:spMk id="23" creationId="{2243A66A-3241-6922-D53C-E5160BCD20E0}"/>
          </ac:spMkLst>
        </pc:spChg>
        <pc:spChg chg="add mod">
          <ac:chgData name="Jeyamohan Kunaratnam" userId="61a488e5-2a6a-4b7d-9dba-77357516527a" providerId="ADAL" clId="{FB7E8676-239E-4BA5-96B8-66E2CF85901A}" dt="2023-09-18T05:09:53.576" v="6688" actId="1076"/>
          <ac:spMkLst>
            <pc:docMk/>
            <pc:sldMk cId="2934607352" sldId="267"/>
            <ac:spMk id="25" creationId="{1DD3FE4E-2569-BC42-826F-1DC2BB324CC4}"/>
          </ac:spMkLst>
        </pc:spChg>
        <pc:spChg chg="del">
          <ac:chgData name="Jeyamohan Kunaratnam" userId="61a488e5-2a6a-4b7d-9dba-77357516527a" providerId="ADAL" clId="{FB7E8676-239E-4BA5-96B8-66E2CF85901A}" dt="2023-09-06T00:01:39.978" v="2567" actId="478"/>
          <ac:spMkLst>
            <pc:docMk/>
            <pc:sldMk cId="2934607352" sldId="267"/>
            <ac:spMk id="27" creationId="{D242223B-0D47-B2C1-6C56-8C5DE7B19B5B}"/>
          </ac:spMkLst>
        </pc:spChg>
        <pc:spChg chg="del">
          <ac:chgData name="Jeyamohan Kunaratnam" userId="61a488e5-2a6a-4b7d-9dba-77357516527a" providerId="ADAL" clId="{FB7E8676-239E-4BA5-96B8-66E2CF85901A}" dt="2023-09-06T00:01:36.380" v="2564" actId="478"/>
          <ac:spMkLst>
            <pc:docMk/>
            <pc:sldMk cId="2934607352" sldId="267"/>
            <ac:spMk id="28" creationId="{10355A0A-61E5-562E-CDCA-DFB2663B4E5F}"/>
          </ac:spMkLst>
        </pc:spChg>
        <pc:spChg chg="del">
          <ac:chgData name="Jeyamohan Kunaratnam" userId="61a488e5-2a6a-4b7d-9dba-77357516527a" providerId="ADAL" clId="{FB7E8676-239E-4BA5-96B8-66E2CF85901A}" dt="2023-09-06T00:01:41.132" v="2568" actId="478"/>
          <ac:spMkLst>
            <pc:docMk/>
            <pc:sldMk cId="2934607352" sldId="267"/>
            <ac:spMk id="29" creationId="{EF78A7DA-6E7F-4A28-16FE-CA489AB16125}"/>
          </ac:spMkLst>
        </pc:spChg>
        <pc:spChg chg="add mod">
          <ac:chgData name="Jeyamohan Kunaratnam" userId="61a488e5-2a6a-4b7d-9dba-77357516527a" providerId="ADAL" clId="{FB7E8676-239E-4BA5-96B8-66E2CF85901A}" dt="2023-09-12T00:29:45.235" v="5380" actId="2711"/>
          <ac:spMkLst>
            <pc:docMk/>
            <pc:sldMk cId="2934607352" sldId="267"/>
            <ac:spMk id="31" creationId="{F02BFE97-3D78-DBA1-EA48-D15F1EF2656E}"/>
          </ac:spMkLst>
        </pc:spChg>
        <pc:spChg chg="del">
          <ac:chgData name="Jeyamohan Kunaratnam" userId="61a488e5-2a6a-4b7d-9dba-77357516527a" providerId="ADAL" clId="{FB7E8676-239E-4BA5-96B8-66E2CF85901A}" dt="2023-09-06T00:01:42.349" v="2569" actId="478"/>
          <ac:spMkLst>
            <pc:docMk/>
            <pc:sldMk cId="2934607352" sldId="267"/>
            <ac:spMk id="33" creationId="{C1816851-5F12-3B2D-BA22-51122C914177}"/>
          </ac:spMkLst>
        </pc:spChg>
        <pc:spChg chg="del">
          <ac:chgData name="Jeyamohan Kunaratnam" userId="61a488e5-2a6a-4b7d-9dba-77357516527a" providerId="ADAL" clId="{FB7E8676-239E-4BA5-96B8-66E2CF85901A}" dt="2023-09-06T00:02:17.014" v="2570" actId="478"/>
          <ac:spMkLst>
            <pc:docMk/>
            <pc:sldMk cId="2934607352" sldId="267"/>
            <ac:spMk id="34" creationId="{555A5E1A-34C3-4A65-73A3-FC3B731108E0}"/>
          </ac:spMkLst>
        </pc:spChg>
        <pc:spChg chg="add mod">
          <ac:chgData name="Jeyamohan Kunaratnam" userId="61a488e5-2a6a-4b7d-9dba-77357516527a" providerId="ADAL" clId="{FB7E8676-239E-4BA5-96B8-66E2CF85901A}" dt="2023-09-12T00:29:45.235" v="5380" actId="2711"/>
          <ac:spMkLst>
            <pc:docMk/>
            <pc:sldMk cId="2934607352" sldId="267"/>
            <ac:spMk id="35" creationId="{137104EF-A3B4-A10D-B3D9-C522C483FE07}"/>
          </ac:spMkLst>
        </pc:spChg>
        <pc:spChg chg="del">
          <ac:chgData name="Jeyamohan Kunaratnam" userId="61a488e5-2a6a-4b7d-9dba-77357516527a" providerId="ADAL" clId="{FB7E8676-239E-4BA5-96B8-66E2CF85901A}" dt="2023-09-06T00:02:18.585" v="2571" actId="478"/>
          <ac:spMkLst>
            <pc:docMk/>
            <pc:sldMk cId="2934607352" sldId="267"/>
            <ac:spMk id="36" creationId="{7D8F2BEF-1624-1872-6D0E-6B71D502937B}"/>
          </ac:spMkLst>
        </pc:spChg>
        <pc:spChg chg="del">
          <ac:chgData name="Jeyamohan Kunaratnam" userId="61a488e5-2a6a-4b7d-9dba-77357516527a" providerId="ADAL" clId="{FB7E8676-239E-4BA5-96B8-66E2CF85901A}" dt="2023-09-06T00:02:20.029" v="2572" actId="478"/>
          <ac:spMkLst>
            <pc:docMk/>
            <pc:sldMk cId="2934607352" sldId="267"/>
            <ac:spMk id="37" creationId="{1A994C75-0CAB-04AA-3B92-C11EA2B7D997}"/>
          </ac:spMkLst>
        </pc:spChg>
        <pc:spChg chg="add mod">
          <ac:chgData name="Jeyamohan Kunaratnam" userId="61a488e5-2a6a-4b7d-9dba-77357516527a" providerId="ADAL" clId="{FB7E8676-239E-4BA5-96B8-66E2CF85901A}" dt="2023-09-12T00:29:45.235" v="5380" actId="2711"/>
          <ac:spMkLst>
            <pc:docMk/>
            <pc:sldMk cId="2934607352" sldId="267"/>
            <ac:spMk id="40" creationId="{EF3A195E-E53F-E513-E812-1D3E87F44ED2}"/>
          </ac:spMkLst>
        </pc:spChg>
        <pc:spChg chg="del">
          <ac:chgData name="Jeyamohan Kunaratnam" userId="61a488e5-2a6a-4b7d-9dba-77357516527a" providerId="ADAL" clId="{FB7E8676-239E-4BA5-96B8-66E2CF85901A}" dt="2023-09-06T00:02:22.183" v="2573" actId="478"/>
          <ac:spMkLst>
            <pc:docMk/>
            <pc:sldMk cId="2934607352" sldId="267"/>
            <ac:spMk id="41" creationId="{9997B965-5CF1-1AAB-871C-54609881D3B9}"/>
          </ac:spMkLst>
        </pc:spChg>
        <pc:spChg chg="add mod">
          <ac:chgData name="Jeyamohan Kunaratnam" userId="61a488e5-2a6a-4b7d-9dba-77357516527a" providerId="ADAL" clId="{FB7E8676-239E-4BA5-96B8-66E2CF85901A}" dt="2023-09-06T00:30:23.472" v="3124" actId="14100"/>
          <ac:spMkLst>
            <pc:docMk/>
            <pc:sldMk cId="2934607352" sldId="267"/>
            <ac:spMk id="42" creationId="{887E9C1E-0BB3-AA33-B03C-C590B70DEB4D}"/>
          </ac:spMkLst>
        </pc:spChg>
        <pc:spChg chg="mod">
          <ac:chgData name="Jeyamohan Kunaratnam" userId="61a488e5-2a6a-4b7d-9dba-77357516527a" providerId="ADAL" clId="{FB7E8676-239E-4BA5-96B8-66E2CF85901A}" dt="2023-09-06T00:31:53.852" v="3142" actId="14100"/>
          <ac:spMkLst>
            <pc:docMk/>
            <pc:sldMk cId="2934607352" sldId="267"/>
            <ac:spMk id="45" creationId="{F847CB1D-6EB8-5759-6D39-6FD4F4C0C7E9}"/>
          </ac:spMkLst>
        </pc:spChg>
        <pc:spChg chg="mod">
          <ac:chgData name="Jeyamohan Kunaratnam" userId="61a488e5-2a6a-4b7d-9dba-77357516527a" providerId="ADAL" clId="{FB7E8676-239E-4BA5-96B8-66E2CF85901A}" dt="2023-09-06T00:32:00.822" v="3143" actId="14100"/>
          <ac:spMkLst>
            <pc:docMk/>
            <pc:sldMk cId="2934607352" sldId="267"/>
            <ac:spMk id="47" creationId="{723C4C94-894B-A41F-365B-7076450DD267}"/>
          </ac:spMkLst>
        </pc:spChg>
        <pc:grpChg chg="add mod">
          <ac:chgData name="Jeyamohan Kunaratnam" userId="61a488e5-2a6a-4b7d-9dba-77357516527a" providerId="ADAL" clId="{FB7E8676-239E-4BA5-96B8-66E2CF85901A}" dt="2023-09-06T00:31:47.522" v="3140" actId="1076"/>
          <ac:grpSpMkLst>
            <pc:docMk/>
            <pc:sldMk cId="2934607352" sldId="267"/>
            <ac:grpSpMk id="43" creationId="{8A0B474F-A910-30E0-6B22-16C3BC5550E3}"/>
          </ac:grpSpMkLst>
        </pc:grpChg>
        <pc:grpChg chg="mod">
          <ac:chgData name="Jeyamohan Kunaratnam" userId="61a488e5-2a6a-4b7d-9dba-77357516527a" providerId="ADAL" clId="{FB7E8676-239E-4BA5-96B8-66E2CF85901A}" dt="2023-09-06T00:30:43.321" v="3125"/>
          <ac:grpSpMkLst>
            <pc:docMk/>
            <pc:sldMk cId="2934607352" sldId="267"/>
            <ac:grpSpMk id="44" creationId="{C81BBB86-C907-14F7-E2C4-84BDAA39FEBC}"/>
          </ac:grpSpMkLst>
        </pc:grpChg>
        <pc:graphicFrameChg chg="del">
          <ac:chgData name="Jeyamohan Kunaratnam" userId="61a488e5-2a6a-4b7d-9dba-77357516527a" providerId="ADAL" clId="{FB7E8676-239E-4BA5-96B8-66E2CF85901A}" dt="2023-09-06T00:01:34.886" v="2563" actId="478"/>
          <ac:graphicFrameMkLst>
            <pc:docMk/>
            <pc:sldMk cId="2934607352" sldId="267"/>
            <ac:graphicFrameMk id="18" creationId="{3A3A4553-85CC-C1E7-F947-99457F1E132F}"/>
          </ac:graphicFrameMkLst>
        </pc:graphicFrameChg>
        <pc:graphicFrameChg chg="add mod modGraphic">
          <ac:chgData name="Jeyamohan Kunaratnam" userId="61a488e5-2a6a-4b7d-9dba-77357516527a" providerId="ADAL" clId="{FB7E8676-239E-4BA5-96B8-66E2CF85901A}" dt="2023-09-06T00:23:30.667" v="2964" actId="1076"/>
          <ac:graphicFrameMkLst>
            <pc:docMk/>
            <pc:sldMk cId="2934607352" sldId="267"/>
            <ac:graphicFrameMk id="24" creationId="{04B02996-D8BB-ABAE-35FF-1F0153794402}"/>
          </ac:graphicFrameMkLst>
        </pc:graphicFrameChg>
        <pc:picChg chg="add mod">
          <ac:chgData name="Jeyamohan Kunaratnam" userId="61a488e5-2a6a-4b7d-9dba-77357516527a" providerId="ADAL" clId="{FB7E8676-239E-4BA5-96B8-66E2CF85901A}" dt="2023-09-06T01:58:55.887" v="3150" actId="14100"/>
          <ac:picMkLst>
            <pc:docMk/>
            <pc:sldMk cId="2934607352" sldId="267"/>
            <ac:picMk id="3" creationId="{1FE2250E-56E4-88B6-99FF-0715A04943F3}"/>
          </ac:picMkLst>
        </pc:picChg>
        <pc:picChg chg="add del mod">
          <ac:chgData name="Jeyamohan Kunaratnam" userId="61a488e5-2a6a-4b7d-9dba-77357516527a" providerId="ADAL" clId="{FB7E8676-239E-4BA5-96B8-66E2CF85901A}" dt="2023-09-06T00:09:42.895" v="2788" actId="478"/>
          <ac:picMkLst>
            <pc:docMk/>
            <pc:sldMk cId="2934607352" sldId="267"/>
            <ac:picMk id="17" creationId="{AC4ED9B6-A2E4-6B02-95F0-914405613951}"/>
          </ac:picMkLst>
        </pc:picChg>
        <pc:picChg chg="add mod">
          <ac:chgData name="Jeyamohan Kunaratnam" userId="61a488e5-2a6a-4b7d-9dba-77357516527a" providerId="ADAL" clId="{FB7E8676-239E-4BA5-96B8-66E2CF85901A}" dt="2023-09-06T01:58:48.667" v="3148" actId="14100"/>
          <ac:picMkLst>
            <pc:docMk/>
            <pc:sldMk cId="2934607352" sldId="267"/>
            <ac:picMk id="20" creationId="{1AFB39E4-4291-E8A9-AA00-008127B58119}"/>
          </ac:picMkLst>
        </pc:picChg>
        <pc:picChg chg="add del mod">
          <ac:chgData name="Jeyamohan Kunaratnam" userId="61a488e5-2a6a-4b7d-9dba-77357516527a" providerId="ADAL" clId="{FB7E8676-239E-4BA5-96B8-66E2CF85901A}" dt="2023-09-06T00:26:21.177" v="3026" actId="478"/>
          <ac:picMkLst>
            <pc:docMk/>
            <pc:sldMk cId="2934607352" sldId="267"/>
            <ac:picMk id="26" creationId="{7A24326F-9FCE-E80A-737C-F598615FE4DC}"/>
          </ac:picMkLst>
        </pc:picChg>
        <pc:picChg chg="add mod">
          <ac:chgData name="Jeyamohan Kunaratnam" userId="61a488e5-2a6a-4b7d-9dba-77357516527a" providerId="ADAL" clId="{FB7E8676-239E-4BA5-96B8-66E2CF85901A}" dt="2023-09-06T00:23:44.180" v="2968" actId="1076"/>
          <ac:picMkLst>
            <pc:docMk/>
            <pc:sldMk cId="2934607352" sldId="267"/>
            <ac:picMk id="32" creationId="{EFDEAC79-F042-EA11-C7E2-A399D6B8F4A8}"/>
          </ac:picMkLst>
        </pc:picChg>
        <pc:picChg chg="add mod">
          <ac:chgData name="Jeyamohan Kunaratnam" userId="61a488e5-2a6a-4b7d-9dba-77357516527a" providerId="ADAL" clId="{FB7E8676-239E-4BA5-96B8-66E2CF85901A}" dt="2023-09-06T02:01:11.988" v="3151" actId="1076"/>
          <ac:picMkLst>
            <pc:docMk/>
            <pc:sldMk cId="2934607352" sldId="267"/>
            <ac:picMk id="38" creationId="{3C538181-103C-9D7A-D05D-1764774CEACC}"/>
          </ac:picMkLst>
        </pc:picChg>
        <pc:picChg chg="add mod">
          <ac:chgData name="Jeyamohan Kunaratnam" userId="61a488e5-2a6a-4b7d-9dba-77357516527a" providerId="ADAL" clId="{FB7E8676-239E-4BA5-96B8-66E2CF85901A}" dt="2023-09-06T02:01:14.864" v="3152" actId="1076"/>
          <ac:picMkLst>
            <pc:docMk/>
            <pc:sldMk cId="2934607352" sldId="267"/>
            <ac:picMk id="39" creationId="{1553385C-9449-7000-58CD-AAE9D3913B3A}"/>
          </ac:picMkLst>
        </pc:picChg>
        <pc:picChg chg="mod">
          <ac:chgData name="Jeyamohan Kunaratnam" userId="61a488e5-2a6a-4b7d-9dba-77357516527a" providerId="ADAL" clId="{FB7E8676-239E-4BA5-96B8-66E2CF85901A}" dt="2023-09-06T00:30:43.321" v="3125"/>
          <ac:picMkLst>
            <pc:docMk/>
            <pc:sldMk cId="2934607352" sldId="267"/>
            <ac:picMk id="46" creationId="{91B830D9-956C-692F-3614-50B1900BEE7C}"/>
          </ac:picMkLst>
        </pc:picChg>
        <pc:cxnChg chg="del">
          <ac:chgData name="Jeyamohan Kunaratnam" userId="61a488e5-2a6a-4b7d-9dba-77357516527a" providerId="ADAL" clId="{FB7E8676-239E-4BA5-96B8-66E2CF85901A}" dt="2023-09-06T00:01:37.977" v="2566" actId="478"/>
          <ac:cxnSpMkLst>
            <pc:docMk/>
            <pc:sldMk cId="2934607352" sldId="267"/>
            <ac:cxnSpMk id="21" creationId="{64099B75-6A82-C9A5-81E4-D00252EFF099}"/>
          </ac:cxnSpMkLst>
        </pc:cxnChg>
      </pc:sldChg>
      <pc:sldChg chg="addSp delSp modSp mod delAnim modAnim">
        <pc:chgData name="Jeyamohan Kunaratnam" userId="61a488e5-2a6a-4b7d-9dba-77357516527a" providerId="ADAL" clId="{FB7E8676-239E-4BA5-96B8-66E2CF85901A}" dt="2023-09-19T02:07:14.225" v="6914" actId="14734"/>
        <pc:sldMkLst>
          <pc:docMk/>
          <pc:sldMk cId="2360618631" sldId="268"/>
        </pc:sldMkLst>
        <pc:spChg chg="del">
          <ac:chgData name="Jeyamohan Kunaratnam" userId="61a488e5-2a6a-4b7d-9dba-77357516527a" providerId="ADAL" clId="{FB7E8676-239E-4BA5-96B8-66E2CF85901A}" dt="2023-09-06T02:06:21.103" v="3207" actId="478"/>
          <ac:spMkLst>
            <pc:docMk/>
            <pc:sldMk cId="2360618631" sldId="268"/>
            <ac:spMk id="5" creationId="{5F2BBD11-60F3-2E68-4FC1-2C57B09D3151}"/>
          </ac:spMkLst>
        </pc:spChg>
        <pc:spChg chg="add mod">
          <ac:chgData name="Jeyamohan Kunaratnam" userId="61a488e5-2a6a-4b7d-9dba-77357516527a" providerId="ADAL" clId="{FB7E8676-239E-4BA5-96B8-66E2CF85901A}" dt="2023-09-12T06:57:47.541" v="5602" actId="403"/>
          <ac:spMkLst>
            <pc:docMk/>
            <pc:sldMk cId="2360618631" sldId="268"/>
            <ac:spMk id="5" creationId="{E5CBF64F-FD6E-2EF1-9CAA-592D6A7E796E}"/>
          </ac:spMkLst>
        </pc:spChg>
        <pc:spChg chg="mod">
          <ac:chgData name="Jeyamohan Kunaratnam" userId="61a488e5-2a6a-4b7d-9dba-77357516527a" providerId="ADAL" clId="{FB7E8676-239E-4BA5-96B8-66E2CF85901A}" dt="2023-09-12T00:33:01.911" v="5414" actId="34135"/>
          <ac:spMkLst>
            <pc:docMk/>
            <pc:sldMk cId="2360618631" sldId="268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8:25.094" v="5475" actId="2711"/>
          <ac:spMkLst>
            <pc:docMk/>
            <pc:sldMk cId="2360618631" sldId="268"/>
            <ac:spMk id="10" creationId="{00000000-0000-0000-0000-000000000000}"/>
          </ac:spMkLst>
        </pc:spChg>
        <pc:spChg chg="add mod">
          <ac:chgData name="Jeyamohan Kunaratnam" userId="61a488e5-2a6a-4b7d-9dba-77357516527a" providerId="ADAL" clId="{FB7E8676-239E-4BA5-96B8-66E2CF85901A}" dt="2023-09-12T06:58:21.036" v="5607" actId="1076"/>
          <ac:spMkLst>
            <pc:docMk/>
            <pc:sldMk cId="2360618631" sldId="268"/>
            <ac:spMk id="18" creationId="{2BD9C643-AB60-514D-74C7-F58BF2DC970C}"/>
          </ac:spMkLst>
        </pc:spChg>
        <pc:spChg chg="del">
          <ac:chgData name="Jeyamohan Kunaratnam" userId="61a488e5-2a6a-4b7d-9dba-77357516527a" providerId="ADAL" clId="{FB7E8676-239E-4BA5-96B8-66E2CF85901A}" dt="2023-09-06T02:05:26.769" v="3156" actId="478"/>
          <ac:spMkLst>
            <pc:docMk/>
            <pc:sldMk cId="2360618631" sldId="268"/>
            <ac:spMk id="19" creationId="{C4A71F09-7D56-2A65-872C-B5F48F7A7BB3}"/>
          </ac:spMkLst>
        </pc:spChg>
        <pc:spChg chg="add mod">
          <ac:chgData name="Jeyamohan Kunaratnam" userId="61a488e5-2a6a-4b7d-9dba-77357516527a" providerId="ADAL" clId="{FB7E8676-239E-4BA5-96B8-66E2CF85901A}" dt="2023-09-19T01:25:33.516" v="6760" actId="14100"/>
          <ac:spMkLst>
            <pc:docMk/>
            <pc:sldMk cId="2360618631" sldId="268"/>
            <ac:spMk id="20" creationId="{F8E06ADF-188F-882B-FC46-E30A89499605}"/>
          </ac:spMkLst>
        </pc:spChg>
        <pc:spChg chg="add mod">
          <ac:chgData name="Jeyamohan Kunaratnam" userId="61a488e5-2a6a-4b7d-9dba-77357516527a" providerId="ADAL" clId="{FB7E8676-239E-4BA5-96B8-66E2CF85901A}" dt="2023-09-12T06:58:12.234" v="5606" actId="1076"/>
          <ac:spMkLst>
            <pc:docMk/>
            <pc:sldMk cId="2360618631" sldId="268"/>
            <ac:spMk id="26" creationId="{6F7E7BE3-41C4-763F-54B1-080B6BC8CA39}"/>
          </ac:spMkLst>
        </pc:spChg>
        <pc:spChg chg="del mod">
          <ac:chgData name="Jeyamohan Kunaratnam" userId="61a488e5-2a6a-4b7d-9dba-77357516527a" providerId="ADAL" clId="{FB7E8676-239E-4BA5-96B8-66E2CF85901A}" dt="2023-09-06T02:05:28.499" v="3158" actId="478"/>
          <ac:spMkLst>
            <pc:docMk/>
            <pc:sldMk cId="2360618631" sldId="268"/>
            <ac:spMk id="27" creationId="{D242223B-0D47-B2C1-6C56-8C5DE7B19B5B}"/>
          </ac:spMkLst>
        </pc:spChg>
        <pc:spChg chg="del">
          <ac:chgData name="Jeyamohan Kunaratnam" userId="61a488e5-2a6a-4b7d-9dba-77357516527a" providerId="ADAL" clId="{FB7E8676-239E-4BA5-96B8-66E2CF85901A}" dt="2023-09-06T02:05:25.682" v="3155" actId="478"/>
          <ac:spMkLst>
            <pc:docMk/>
            <pc:sldMk cId="2360618631" sldId="268"/>
            <ac:spMk id="28" creationId="{10355A0A-61E5-562E-CDCA-DFB2663B4E5F}"/>
          </ac:spMkLst>
        </pc:spChg>
        <pc:spChg chg="add mod">
          <ac:chgData name="Jeyamohan Kunaratnam" userId="61a488e5-2a6a-4b7d-9dba-77357516527a" providerId="ADAL" clId="{FB7E8676-239E-4BA5-96B8-66E2CF85901A}" dt="2023-09-19T02:03:33.578" v="6908" actId="1076"/>
          <ac:spMkLst>
            <pc:docMk/>
            <pc:sldMk cId="2360618631" sldId="268"/>
            <ac:spMk id="28" creationId="{D1D29F71-AB0D-5212-FB3F-1C4A07FC60D7}"/>
          </ac:spMkLst>
        </pc:spChg>
        <pc:spChg chg="del">
          <ac:chgData name="Jeyamohan Kunaratnam" userId="61a488e5-2a6a-4b7d-9dba-77357516527a" providerId="ADAL" clId="{FB7E8676-239E-4BA5-96B8-66E2CF85901A}" dt="2023-09-06T02:05:29.454" v="3159" actId="478"/>
          <ac:spMkLst>
            <pc:docMk/>
            <pc:sldMk cId="2360618631" sldId="268"/>
            <ac:spMk id="29" creationId="{EF78A7DA-6E7F-4A28-16FE-CA489AB16125}"/>
          </ac:spMkLst>
        </pc:spChg>
        <pc:spChg chg="add mod">
          <ac:chgData name="Jeyamohan Kunaratnam" userId="61a488e5-2a6a-4b7d-9dba-77357516527a" providerId="ADAL" clId="{FB7E8676-239E-4BA5-96B8-66E2CF85901A}" dt="2023-09-12T06:57:01.411" v="5559" actId="1076"/>
          <ac:spMkLst>
            <pc:docMk/>
            <pc:sldMk cId="2360618631" sldId="268"/>
            <ac:spMk id="30" creationId="{777B2476-774B-2B70-43E4-65C4384D2AF3}"/>
          </ac:spMkLst>
        </pc:spChg>
        <pc:spChg chg="add mod">
          <ac:chgData name="Jeyamohan Kunaratnam" userId="61a488e5-2a6a-4b7d-9dba-77357516527a" providerId="ADAL" clId="{FB7E8676-239E-4BA5-96B8-66E2CF85901A}" dt="2023-09-19T01:24:44.334" v="6757" actId="14100"/>
          <ac:spMkLst>
            <pc:docMk/>
            <pc:sldMk cId="2360618631" sldId="268"/>
            <ac:spMk id="31" creationId="{1B79755B-E11B-2904-26CD-64A0E7791532}"/>
          </ac:spMkLst>
        </pc:spChg>
        <pc:spChg chg="del">
          <ac:chgData name="Jeyamohan Kunaratnam" userId="61a488e5-2a6a-4b7d-9dba-77357516527a" providerId="ADAL" clId="{FB7E8676-239E-4BA5-96B8-66E2CF85901A}" dt="2023-09-06T02:05:30.291" v="3160" actId="478"/>
          <ac:spMkLst>
            <pc:docMk/>
            <pc:sldMk cId="2360618631" sldId="268"/>
            <ac:spMk id="33" creationId="{C1816851-5F12-3B2D-BA22-51122C914177}"/>
          </ac:spMkLst>
        </pc:spChg>
        <pc:spChg chg="del">
          <ac:chgData name="Jeyamohan Kunaratnam" userId="61a488e5-2a6a-4b7d-9dba-77357516527a" providerId="ADAL" clId="{FB7E8676-239E-4BA5-96B8-66E2CF85901A}" dt="2023-09-06T02:05:32.672" v="3163" actId="478"/>
          <ac:spMkLst>
            <pc:docMk/>
            <pc:sldMk cId="2360618631" sldId="268"/>
            <ac:spMk id="34" creationId="{555A5E1A-34C3-4A65-73A3-FC3B731108E0}"/>
          </ac:spMkLst>
        </pc:spChg>
        <pc:spChg chg="del">
          <ac:chgData name="Jeyamohan Kunaratnam" userId="61a488e5-2a6a-4b7d-9dba-77357516527a" providerId="ADAL" clId="{FB7E8676-239E-4BA5-96B8-66E2CF85901A}" dt="2023-09-06T02:05:31.890" v="3162" actId="478"/>
          <ac:spMkLst>
            <pc:docMk/>
            <pc:sldMk cId="2360618631" sldId="268"/>
            <ac:spMk id="36" creationId="{7D8F2BEF-1624-1872-6D0E-6B71D502937B}"/>
          </ac:spMkLst>
        </pc:spChg>
        <pc:spChg chg="del">
          <ac:chgData name="Jeyamohan Kunaratnam" userId="61a488e5-2a6a-4b7d-9dba-77357516527a" providerId="ADAL" clId="{FB7E8676-239E-4BA5-96B8-66E2CF85901A}" dt="2023-09-06T02:05:31.204" v="3161" actId="478"/>
          <ac:spMkLst>
            <pc:docMk/>
            <pc:sldMk cId="2360618631" sldId="268"/>
            <ac:spMk id="37" creationId="{1A994C75-0CAB-04AA-3B92-C11EA2B7D997}"/>
          </ac:spMkLst>
        </pc:spChg>
        <pc:spChg chg="del">
          <ac:chgData name="Jeyamohan Kunaratnam" userId="61a488e5-2a6a-4b7d-9dba-77357516527a" providerId="ADAL" clId="{FB7E8676-239E-4BA5-96B8-66E2CF85901A}" dt="2023-09-06T02:05:34.533" v="3164" actId="478"/>
          <ac:spMkLst>
            <pc:docMk/>
            <pc:sldMk cId="2360618631" sldId="268"/>
            <ac:spMk id="41" creationId="{9997B965-5CF1-1AAB-871C-54609881D3B9}"/>
          </ac:spMkLst>
        </pc:spChg>
        <pc:graphicFrameChg chg="add mod">
          <ac:chgData name="Jeyamohan Kunaratnam" userId="61a488e5-2a6a-4b7d-9dba-77357516527a" providerId="ADAL" clId="{FB7E8676-239E-4BA5-96B8-66E2CF85901A}" dt="2023-09-06T02:12:44.086" v="3323" actId="1582"/>
          <ac:graphicFrameMkLst>
            <pc:docMk/>
            <pc:sldMk cId="2360618631" sldId="268"/>
            <ac:graphicFrameMk id="3" creationId="{D8C3CB44-AD8A-4989-447E-CE8117709438}"/>
          </ac:graphicFrameMkLst>
        </pc:graphicFrameChg>
        <pc:graphicFrameChg chg="add mod">
          <ac:chgData name="Jeyamohan Kunaratnam" userId="61a488e5-2a6a-4b7d-9dba-77357516527a" providerId="ADAL" clId="{FB7E8676-239E-4BA5-96B8-66E2CF85901A}" dt="2023-09-06T02:11:29.968" v="3318" actId="1582"/>
          <ac:graphicFrameMkLst>
            <pc:docMk/>
            <pc:sldMk cId="2360618631" sldId="268"/>
            <ac:graphicFrameMk id="17" creationId="{0F6A19AB-08E8-7A16-2D88-9FC0EEA7AC02}"/>
          </ac:graphicFrameMkLst>
        </pc:graphicFrameChg>
        <pc:graphicFrameChg chg="del">
          <ac:chgData name="Jeyamohan Kunaratnam" userId="61a488e5-2a6a-4b7d-9dba-77357516527a" providerId="ADAL" clId="{FB7E8676-239E-4BA5-96B8-66E2CF85901A}" dt="2023-09-06T02:05:23.351" v="3153" actId="478"/>
          <ac:graphicFrameMkLst>
            <pc:docMk/>
            <pc:sldMk cId="2360618631" sldId="268"/>
            <ac:graphicFrameMk id="18" creationId="{3A3A4553-85CC-C1E7-F947-99457F1E132F}"/>
          </ac:graphicFrameMkLst>
        </pc:graphicFrameChg>
        <pc:graphicFrameChg chg="add mod ord">
          <ac:chgData name="Jeyamohan Kunaratnam" userId="61a488e5-2a6a-4b7d-9dba-77357516527a" providerId="ADAL" clId="{FB7E8676-239E-4BA5-96B8-66E2CF85901A}" dt="2023-09-06T02:21:22.595" v="3423"/>
          <ac:graphicFrameMkLst>
            <pc:docMk/>
            <pc:sldMk cId="2360618631" sldId="268"/>
            <ac:graphicFrameMk id="24" creationId="{A55EB669-738A-158C-5BCF-EAC321FA068A}"/>
          </ac:graphicFrameMkLst>
        </pc:graphicFrameChg>
        <pc:graphicFrameChg chg="add mod">
          <ac:chgData name="Jeyamohan Kunaratnam" userId="61a488e5-2a6a-4b7d-9dba-77357516527a" providerId="ADAL" clId="{FB7E8676-239E-4BA5-96B8-66E2CF85901A}" dt="2023-09-06T02:19:17.717" v="3402" actId="1076"/>
          <ac:graphicFrameMkLst>
            <pc:docMk/>
            <pc:sldMk cId="2360618631" sldId="268"/>
            <ac:graphicFrameMk id="25" creationId="{7BDADA08-F593-8D7D-8BD9-BDF33BE2E35B}"/>
          </ac:graphicFrameMkLst>
        </pc:graphicFrameChg>
        <pc:graphicFrameChg chg="add mod modGraphic">
          <ac:chgData name="Jeyamohan Kunaratnam" userId="61a488e5-2a6a-4b7d-9dba-77357516527a" providerId="ADAL" clId="{FB7E8676-239E-4BA5-96B8-66E2CF85901A}" dt="2023-09-19T02:07:14.225" v="6914" actId="14734"/>
          <ac:graphicFrameMkLst>
            <pc:docMk/>
            <pc:sldMk cId="2360618631" sldId="268"/>
            <ac:graphicFrameMk id="27" creationId="{59EE3722-3794-EC1C-8080-DCEE7E718FED}"/>
          </ac:graphicFrameMkLst>
        </pc:graphicFrameChg>
        <pc:cxnChg chg="del">
          <ac:chgData name="Jeyamohan Kunaratnam" userId="61a488e5-2a6a-4b7d-9dba-77357516527a" providerId="ADAL" clId="{FB7E8676-239E-4BA5-96B8-66E2CF85901A}" dt="2023-09-06T02:05:24.612" v="3154" actId="478"/>
          <ac:cxnSpMkLst>
            <pc:docMk/>
            <pc:sldMk cId="2360618631" sldId="268"/>
            <ac:cxnSpMk id="21" creationId="{64099B75-6A82-C9A5-81E4-D00252EFF099}"/>
          </ac:cxnSpMkLst>
        </pc:cxnChg>
        <pc:cxnChg chg="add mod">
          <ac:chgData name="Jeyamohan Kunaratnam" userId="61a488e5-2a6a-4b7d-9dba-77357516527a" providerId="ADAL" clId="{FB7E8676-239E-4BA5-96B8-66E2CF85901A}" dt="2023-09-19T01:25:36.366" v="6761" actId="14100"/>
          <ac:cxnSpMkLst>
            <pc:docMk/>
            <pc:sldMk cId="2360618631" sldId="268"/>
            <ac:cxnSpMk id="22" creationId="{197C0DD7-1971-3966-54C2-4B1A477F4E09}"/>
          </ac:cxnSpMkLst>
        </pc:cxnChg>
        <pc:cxnChg chg="add mod">
          <ac:chgData name="Jeyamohan Kunaratnam" userId="61a488e5-2a6a-4b7d-9dba-77357516527a" providerId="ADAL" clId="{FB7E8676-239E-4BA5-96B8-66E2CF85901A}" dt="2023-09-19T01:25:16.520" v="6759" actId="1076"/>
          <ac:cxnSpMkLst>
            <pc:docMk/>
            <pc:sldMk cId="2360618631" sldId="268"/>
            <ac:cxnSpMk id="32" creationId="{3EFECF7A-0791-F0E9-CFD5-CC82EA38882F}"/>
          </ac:cxnSpMkLst>
        </pc:cxnChg>
      </pc:sldChg>
      <pc:sldChg chg="addSp delSp modSp mod delAnim">
        <pc:chgData name="Jeyamohan Kunaratnam" userId="61a488e5-2a6a-4b7d-9dba-77357516527a" providerId="ADAL" clId="{FB7E8676-239E-4BA5-96B8-66E2CF85901A}" dt="2023-09-12T00:38:13.175" v="5473" actId="2711"/>
        <pc:sldMkLst>
          <pc:docMk/>
          <pc:sldMk cId="402653390" sldId="269"/>
        </pc:sldMkLst>
        <pc:spChg chg="del">
          <ac:chgData name="Jeyamohan Kunaratnam" userId="61a488e5-2a6a-4b7d-9dba-77357516527a" providerId="ADAL" clId="{FB7E8676-239E-4BA5-96B8-66E2CF85901A}" dt="2023-09-06T03:20:55.966" v="3669" actId="478"/>
          <ac:spMkLst>
            <pc:docMk/>
            <pc:sldMk cId="402653390" sldId="269"/>
            <ac:spMk id="3" creationId="{98AD6BF9-8712-A3B8-C7D0-02802F0577A4}"/>
          </ac:spMkLst>
        </pc:spChg>
        <pc:spChg chg="add del mod">
          <ac:chgData name="Jeyamohan Kunaratnam" userId="61a488e5-2a6a-4b7d-9dba-77357516527a" providerId="ADAL" clId="{FB7E8676-239E-4BA5-96B8-66E2CF85901A}" dt="2023-09-11T22:59:36.828" v="4957" actId="478"/>
          <ac:spMkLst>
            <pc:docMk/>
            <pc:sldMk cId="402653390" sldId="269"/>
            <ac:spMk id="5" creationId="{31273C07-AD15-9D5B-1865-D600233409E3}"/>
          </ac:spMkLst>
        </pc:spChg>
        <pc:spChg chg="mod">
          <ac:chgData name="Jeyamohan Kunaratnam" userId="61a488e5-2a6a-4b7d-9dba-77357516527a" providerId="ADAL" clId="{FB7E8676-239E-4BA5-96B8-66E2CF85901A}" dt="2023-09-12T00:35:09.109" v="5433" actId="113"/>
          <ac:spMkLst>
            <pc:docMk/>
            <pc:sldMk cId="402653390" sldId="269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8:13.175" v="5473" actId="2711"/>
          <ac:spMkLst>
            <pc:docMk/>
            <pc:sldMk cId="402653390" sldId="269"/>
            <ac:spMk id="10" creationId="{00000000-0000-0000-0000-000000000000}"/>
          </ac:spMkLst>
        </pc:spChg>
        <pc:spChg chg="del">
          <ac:chgData name="Jeyamohan Kunaratnam" userId="61a488e5-2a6a-4b7d-9dba-77357516527a" providerId="ADAL" clId="{FB7E8676-239E-4BA5-96B8-66E2CF85901A}" dt="2023-09-06T03:20:57.708" v="3670" actId="478"/>
          <ac:spMkLst>
            <pc:docMk/>
            <pc:sldMk cId="402653390" sldId="269"/>
            <ac:spMk id="17" creationId="{8D0F4C8D-5C71-0AE6-1EF5-52E76E94AE36}"/>
          </ac:spMkLst>
        </pc:spChg>
        <pc:spChg chg="add mod">
          <ac:chgData name="Jeyamohan Kunaratnam" userId="61a488e5-2a6a-4b7d-9dba-77357516527a" providerId="ADAL" clId="{FB7E8676-239E-4BA5-96B8-66E2CF85901A}" dt="2023-09-12T00:35:18.343" v="5434" actId="2711"/>
          <ac:spMkLst>
            <pc:docMk/>
            <pc:sldMk cId="402653390" sldId="269"/>
            <ac:spMk id="17" creationId="{EBF6F6F6-B9C3-EB89-F322-E54838C312ED}"/>
          </ac:spMkLst>
        </pc:spChg>
        <pc:spChg chg="add mod">
          <ac:chgData name="Jeyamohan Kunaratnam" userId="61a488e5-2a6a-4b7d-9dba-77357516527a" providerId="ADAL" clId="{FB7E8676-239E-4BA5-96B8-66E2CF85901A}" dt="2023-09-12T00:35:18.343" v="5434" actId="2711"/>
          <ac:spMkLst>
            <pc:docMk/>
            <pc:sldMk cId="402653390" sldId="269"/>
            <ac:spMk id="19" creationId="{D265835C-9EB0-CB0C-99E8-74B9E22C6D14}"/>
          </ac:spMkLst>
        </pc:spChg>
        <pc:spChg chg="add mod">
          <ac:chgData name="Jeyamohan Kunaratnam" userId="61a488e5-2a6a-4b7d-9dba-77357516527a" providerId="ADAL" clId="{FB7E8676-239E-4BA5-96B8-66E2CF85901A}" dt="2023-09-12T00:35:18.343" v="5434" actId="2711"/>
          <ac:spMkLst>
            <pc:docMk/>
            <pc:sldMk cId="402653390" sldId="269"/>
            <ac:spMk id="21" creationId="{5DEE9C94-B498-6D9A-E948-17134C50E582}"/>
          </ac:spMkLst>
        </pc:spChg>
        <pc:spChg chg="del">
          <ac:chgData name="Jeyamohan Kunaratnam" userId="61a488e5-2a6a-4b7d-9dba-77357516527a" providerId="ADAL" clId="{FB7E8676-239E-4BA5-96B8-66E2CF85901A}" dt="2023-09-06T03:20:59.041" v="3671" actId="478"/>
          <ac:spMkLst>
            <pc:docMk/>
            <pc:sldMk cId="402653390" sldId="269"/>
            <ac:spMk id="22" creationId="{CB552D8B-B0F6-E691-69C5-23C92C8477D7}"/>
          </ac:spMkLst>
        </pc:spChg>
        <pc:spChg chg="add mod">
          <ac:chgData name="Jeyamohan Kunaratnam" userId="61a488e5-2a6a-4b7d-9dba-77357516527a" providerId="ADAL" clId="{FB7E8676-239E-4BA5-96B8-66E2CF85901A}" dt="2023-09-12T00:35:32.745" v="5448" actId="20577"/>
          <ac:spMkLst>
            <pc:docMk/>
            <pc:sldMk cId="402653390" sldId="269"/>
            <ac:spMk id="23" creationId="{7972D9EF-C311-46F5-0D37-E9C3555F85CC}"/>
          </ac:spMkLst>
        </pc:spChg>
        <pc:spChg chg="add mod">
          <ac:chgData name="Jeyamohan Kunaratnam" userId="61a488e5-2a6a-4b7d-9dba-77357516527a" providerId="ADAL" clId="{FB7E8676-239E-4BA5-96B8-66E2CF85901A}" dt="2023-09-12T00:35:18.343" v="5434" actId="2711"/>
          <ac:spMkLst>
            <pc:docMk/>
            <pc:sldMk cId="402653390" sldId="269"/>
            <ac:spMk id="25" creationId="{E3916615-AED4-EB30-F8E7-4919BAFBBF23}"/>
          </ac:spMkLst>
        </pc:spChg>
        <pc:spChg chg="add mod">
          <ac:chgData name="Jeyamohan Kunaratnam" userId="61a488e5-2a6a-4b7d-9dba-77357516527a" providerId="ADAL" clId="{FB7E8676-239E-4BA5-96B8-66E2CF85901A}" dt="2023-09-12T00:35:18.343" v="5434" actId="2711"/>
          <ac:spMkLst>
            <pc:docMk/>
            <pc:sldMk cId="402653390" sldId="269"/>
            <ac:spMk id="27" creationId="{BF654E24-6A95-DCE2-C5A6-436A44C7B243}"/>
          </ac:spMkLst>
        </pc:spChg>
        <pc:spChg chg="add mod">
          <ac:chgData name="Jeyamohan Kunaratnam" userId="61a488e5-2a6a-4b7d-9dba-77357516527a" providerId="ADAL" clId="{FB7E8676-239E-4BA5-96B8-66E2CF85901A}" dt="2023-09-12T00:35:18.343" v="5434" actId="2711"/>
          <ac:spMkLst>
            <pc:docMk/>
            <pc:sldMk cId="402653390" sldId="269"/>
            <ac:spMk id="29" creationId="{AD3F2A91-D06A-6449-8A88-29A7C8E3B3A4}"/>
          </ac:spMkLst>
        </pc:spChg>
      </pc:sldChg>
      <pc:sldChg chg="addSp delSp modSp mod">
        <pc:chgData name="Jeyamohan Kunaratnam" userId="61a488e5-2a6a-4b7d-9dba-77357516527a" providerId="ADAL" clId="{FB7E8676-239E-4BA5-96B8-66E2CF85901A}" dt="2023-09-12T00:38:05.767" v="5472" actId="2711"/>
        <pc:sldMkLst>
          <pc:docMk/>
          <pc:sldMk cId="2019493154" sldId="270"/>
        </pc:sldMkLst>
        <pc:spChg chg="del mod">
          <ac:chgData name="Jeyamohan Kunaratnam" userId="61a488e5-2a6a-4b7d-9dba-77357516527a" providerId="ADAL" clId="{FB7E8676-239E-4BA5-96B8-66E2CF85901A}" dt="2023-09-06T03:24:33.188" v="3710" actId="478"/>
          <ac:spMkLst>
            <pc:docMk/>
            <pc:sldMk cId="2019493154" sldId="270"/>
            <ac:spMk id="5" creationId="{31273C07-AD15-9D5B-1865-D600233409E3}"/>
          </ac:spMkLst>
        </pc:spChg>
        <pc:spChg chg="add mod">
          <ac:chgData name="Jeyamohan Kunaratnam" userId="61a488e5-2a6a-4b7d-9dba-77357516527a" providerId="ADAL" clId="{FB7E8676-239E-4BA5-96B8-66E2CF85901A}" dt="2023-09-12T00:36:01.792" v="5453" actId="2711"/>
          <ac:spMkLst>
            <pc:docMk/>
            <pc:sldMk cId="2019493154" sldId="270"/>
            <ac:spMk id="5" creationId="{F525BE18-F204-0FAE-60D3-8B35C8029E8D}"/>
          </ac:spMkLst>
        </pc:spChg>
        <pc:spChg chg="mod">
          <ac:chgData name="Jeyamohan Kunaratnam" userId="61a488e5-2a6a-4b7d-9dba-77357516527a" providerId="ADAL" clId="{FB7E8676-239E-4BA5-96B8-66E2CF85901A}" dt="2023-09-12T00:35:52.272" v="5452" actId="113"/>
          <ac:spMkLst>
            <pc:docMk/>
            <pc:sldMk cId="2019493154" sldId="270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8:05.767" v="5472" actId="2711"/>
          <ac:spMkLst>
            <pc:docMk/>
            <pc:sldMk cId="2019493154" sldId="270"/>
            <ac:spMk id="10" creationId="{00000000-0000-0000-0000-000000000000}"/>
          </ac:spMkLst>
        </pc:spChg>
        <pc:spChg chg="add del mod">
          <ac:chgData name="Jeyamohan Kunaratnam" userId="61a488e5-2a6a-4b7d-9dba-77357516527a" providerId="ADAL" clId="{FB7E8676-239E-4BA5-96B8-66E2CF85901A}" dt="2023-09-11T22:59:40.220" v="4958" actId="478"/>
          <ac:spMkLst>
            <pc:docMk/>
            <pc:sldMk cId="2019493154" sldId="270"/>
            <ac:spMk id="17" creationId="{A1773168-4C26-379D-A53B-52923D00BA19}"/>
          </ac:spMkLst>
        </pc:spChg>
        <pc:spChg chg="add mod">
          <ac:chgData name="Jeyamohan Kunaratnam" userId="61a488e5-2a6a-4b7d-9dba-77357516527a" providerId="ADAL" clId="{FB7E8676-239E-4BA5-96B8-66E2CF85901A}" dt="2023-09-12T00:36:01.792" v="5453" actId="2711"/>
          <ac:spMkLst>
            <pc:docMk/>
            <pc:sldMk cId="2019493154" sldId="270"/>
            <ac:spMk id="19" creationId="{D97C2F08-8969-83C2-2542-42DEDFCC12D6}"/>
          </ac:spMkLst>
        </pc:spChg>
        <pc:spChg chg="add mod">
          <ac:chgData name="Jeyamohan Kunaratnam" userId="61a488e5-2a6a-4b7d-9dba-77357516527a" providerId="ADAL" clId="{FB7E8676-239E-4BA5-96B8-66E2CF85901A}" dt="2023-09-12T00:36:01.792" v="5453" actId="2711"/>
          <ac:spMkLst>
            <pc:docMk/>
            <pc:sldMk cId="2019493154" sldId="270"/>
            <ac:spMk id="21" creationId="{97562E82-7FE6-3703-FF20-1E78DAC058F2}"/>
          </ac:spMkLst>
        </pc:spChg>
        <pc:spChg chg="add mod">
          <ac:chgData name="Jeyamohan Kunaratnam" userId="61a488e5-2a6a-4b7d-9dba-77357516527a" providerId="ADAL" clId="{FB7E8676-239E-4BA5-96B8-66E2CF85901A}" dt="2023-09-12T00:36:01.792" v="5453" actId="2711"/>
          <ac:spMkLst>
            <pc:docMk/>
            <pc:sldMk cId="2019493154" sldId="270"/>
            <ac:spMk id="23" creationId="{0CB3E681-ACB7-CAB9-BA2B-5886FD60CD11}"/>
          </ac:spMkLst>
        </pc:spChg>
        <pc:spChg chg="add mod">
          <ac:chgData name="Jeyamohan Kunaratnam" userId="61a488e5-2a6a-4b7d-9dba-77357516527a" providerId="ADAL" clId="{FB7E8676-239E-4BA5-96B8-66E2CF85901A}" dt="2023-09-12T00:36:01.792" v="5453" actId="2711"/>
          <ac:spMkLst>
            <pc:docMk/>
            <pc:sldMk cId="2019493154" sldId="270"/>
            <ac:spMk id="25" creationId="{14285EA8-1F8A-2911-E541-849A013E1E94}"/>
          </ac:spMkLst>
        </pc:spChg>
        <pc:spChg chg="add mod">
          <ac:chgData name="Jeyamohan Kunaratnam" userId="61a488e5-2a6a-4b7d-9dba-77357516527a" providerId="ADAL" clId="{FB7E8676-239E-4BA5-96B8-66E2CF85901A}" dt="2023-09-12T00:36:01.792" v="5453" actId="2711"/>
          <ac:spMkLst>
            <pc:docMk/>
            <pc:sldMk cId="2019493154" sldId="270"/>
            <ac:spMk id="27" creationId="{4D361C6F-D0DE-7A5B-004C-070C51F6B1A8}"/>
          </ac:spMkLst>
        </pc:spChg>
        <pc:spChg chg="add mod">
          <ac:chgData name="Jeyamohan Kunaratnam" userId="61a488e5-2a6a-4b7d-9dba-77357516527a" providerId="ADAL" clId="{FB7E8676-239E-4BA5-96B8-66E2CF85901A}" dt="2023-09-12T00:36:10.532" v="5454" actId="1076"/>
          <ac:spMkLst>
            <pc:docMk/>
            <pc:sldMk cId="2019493154" sldId="270"/>
            <ac:spMk id="29" creationId="{D7513FC6-BFF4-F281-64F4-1CA5A04C93EF}"/>
          </ac:spMkLst>
        </pc:spChg>
      </pc:sldChg>
      <pc:sldChg chg="addSp delSp modSp mod">
        <pc:chgData name="Jeyamohan Kunaratnam" userId="61a488e5-2a6a-4b7d-9dba-77357516527a" providerId="ADAL" clId="{FB7E8676-239E-4BA5-96B8-66E2CF85901A}" dt="2023-09-12T00:37:38.037" v="5469" actId="2711"/>
        <pc:sldMkLst>
          <pc:docMk/>
          <pc:sldMk cId="2413642469" sldId="271"/>
        </pc:sldMkLst>
        <pc:spChg chg="add mod">
          <ac:chgData name="Jeyamohan Kunaratnam" userId="61a488e5-2a6a-4b7d-9dba-77357516527a" providerId="ADAL" clId="{FB7E8676-239E-4BA5-96B8-66E2CF85901A}" dt="2023-09-12T00:37:10.184" v="5467" actId="113"/>
          <ac:spMkLst>
            <pc:docMk/>
            <pc:sldMk cId="2413642469" sldId="271"/>
            <ac:spMk id="3" creationId="{A7892F04-2C0E-ED8A-54D4-2E0CE71DEA47}"/>
          </ac:spMkLst>
        </pc:spChg>
        <pc:spChg chg="del">
          <ac:chgData name="Jeyamohan Kunaratnam" userId="61a488e5-2a6a-4b7d-9dba-77357516527a" providerId="ADAL" clId="{FB7E8676-239E-4BA5-96B8-66E2CF85901A}" dt="2023-09-06T03:26:59.558" v="3731" actId="478"/>
          <ac:spMkLst>
            <pc:docMk/>
            <pc:sldMk cId="2413642469" sldId="271"/>
            <ac:spMk id="5" creationId="{31273C07-AD15-9D5B-1865-D600233409E3}"/>
          </ac:spMkLst>
        </pc:spChg>
        <pc:spChg chg="del mod">
          <ac:chgData name="Jeyamohan Kunaratnam" userId="61a488e5-2a6a-4b7d-9dba-77357516527a" providerId="ADAL" clId="{FB7E8676-239E-4BA5-96B8-66E2CF85901A}" dt="2023-09-06T03:27:07.928" v="3734"/>
          <ac:spMkLst>
            <pc:docMk/>
            <pc:sldMk cId="2413642469" sldId="271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7:38.037" v="5469" actId="2711"/>
          <ac:spMkLst>
            <pc:docMk/>
            <pc:sldMk cId="2413642469" sldId="271"/>
            <ac:spMk id="10" creationId="{00000000-0000-0000-0000-000000000000}"/>
          </ac:spMkLst>
        </pc:spChg>
      </pc:sldChg>
      <pc:sldChg chg="addSp delSp modSp mod">
        <pc:chgData name="Jeyamohan Kunaratnam" userId="61a488e5-2a6a-4b7d-9dba-77357516527a" providerId="ADAL" clId="{FB7E8676-239E-4BA5-96B8-66E2CF85901A}" dt="2023-09-12T00:37:55.640" v="5471" actId="2711"/>
        <pc:sldMkLst>
          <pc:docMk/>
          <pc:sldMk cId="3167760535" sldId="272"/>
        </pc:sldMkLst>
        <pc:spChg chg="add mod">
          <ac:chgData name="Jeyamohan Kunaratnam" userId="61a488e5-2a6a-4b7d-9dba-77357516527a" providerId="ADAL" clId="{FB7E8676-239E-4BA5-96B8-66E2CF85901A}" dt="2023-09-12T00:36:32.819" v="5459" actId="2711"/>
          <ac:spMkLst>
            <pc:docMk/>
            <pc:sldMk cId="3167760535" sldId="272"/>
            <ac:spMk id="5" creationId="{16BE5A71-5893-F390-492A-831EFB92191A}"/>
          </ac:spMkLst>
        </pc:spChg>
        <pc:spChg chg="del">
          <ac:chgData name="Jeyamohan Kunaratnam" userId="61a488e5-2a6a-4b7d-9dba-77357516527a" providerId="ADAL" clId="{FB7E8676-239E-4BA5-96B8-66E2CF85901A}" dt="2023-09-06T03:30:24.504" v="3778" actId="478"/>
          <ac:spMkLst>
            <pc:docMk/>
            <pc:sldMk cId="3167760535" sldId="272"/>
            <ac:spMk id="5" creationId="{31273C07-AD15-9D5B-1865-D600233409E3}"/>
          </ac:spMkLst>
        </pc:spChg>
        <pc:spChg chg="mod">
          <ac:chgData name="Jeyamohan Kunaratnam" userId="61a488e5-2a6a-4b7d-9dba-77357516527a" providerId="ADAL" clId="{FB7E8676-239E-4BA5-96B8-66E2CF85901A}" dt="2023-09-12T00:36:19.768" v="5458" actId="113"/>
          <ac:spMkLst>
            <pc:docMk/>
            <pc:sldMk cId="3167760535" sldId="272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7:55.640" v="5471" actId="2711"/>
          <ac:spMkLst>
            <pc:docMk/>
            <pc:sldMk cId="3167760535" sldId="272"/>
            <ac:spMk id="10" creationId="{00000000-0000-0000-0000-000000000000}"/>
          </ac:spMkLst>
        </pc:spChg>
        <pc:spChg chg="add del mod">
          <ac:chgData name="Jeyamohan Kunaratnam" userId="61a488e5-2a6a-4b7d-9dba-77357516527a" providerId="ADAL" clId="{FB7E8676-239E-4BA5-96B8-66E2CF85901A}" dt="2023-09-11T22:59:43.178" v="4959" actId="478"/>
          <ac:spMkLst>
            <pc:docMk/>
            <pc:sldMk cId="3167760535" sldId="272"/>
            <ac:spMk id="17" creationId="{8E9BBF5C-39BD-CE40-C50B-3BEE953D7ABA}"/>
          </ac:spMkLst>
        </pc:spChg>
        <pc:spChg chg="add mod">
          <ac:chgData name="Jeyamohan Kunaratnam" userId="61a488e5-2a6a-4b7d-9dba-77357516527a" providerId="ADAL" clId="{FB7E8676-239E-4BA5-96B8-66E2CF85901A}" dt="2023-09-12T00:36:32.819" v="5459" actId="2711"/>
          <ac:spMkLst>
            <pc:docMk/>
            <pc:sldMk cId="3167760535" sldId="272"/>
            <ac:spMk id="19" creationId="{102315BC-151F-DD1F-2262-6655956FD64E}"/>
          </ac:spMkLst>
        </pc:spChg>
        <pc:spChg chg="add mod">
          <ac:chgData name="Jeyamohan Kunaratnam" userId="61a488e5-2a6a-4b7d-9dba-77357516527a" providerId="ADAL" clId="{FB7E8676-239E-4BA5-96B8-66E2CF85901A}" dt="2023-09-12T00:36:32.819" v="5459" actId="2711"/>
          <ac:spMkLst>
            <pc:docMk/>
            <pc:sldMk cId="3167760535" sldId="272"/>
            <ac:spMk id="21" creationId="{FFF9DFED-B1ED-C40E-75F8-3E7352F9817C}"/>
          </ac:spMkLst>
        </pc:spChg>
        <pc:spChg chg="add mod">
          <ac:chgData name="Jeyamohan Kunaratnam" userId="61a488e5-2a6a-4b7d-9dba-77357516527a" providerId="ADAL" clId="{FB7E8676-239E-4BA5-96B8-66E2CF85901A}" dt="2023-09-12T00:36:32.819" v="5459" actId="2711"/>
          <ac:spMkLst>
            <pc:docMk/>
            <pc:sldMk cId="3167760535" sldId="272"/>
            <ac:spMk id="23" creationId="{F8DF06EF-9BEF-92A2-AB77-041D6281BCC0}"/>
          </ac:spMkLst>
        </pc:spChg>
        <pc:spChg chg="add mod">
          <ac:chgData name="Jeyamohan Kunaratnam" userId="61a488e5-2a6a-4b7d-9dba-77357516527a" providerId="ADAL" clId="{FB7E8676-239E-4BA5-96B8-66E2CF85901A}" dt="2023-09-12T00:36:32.819" v="5459" actId="2711"/>
          <ac:spMkLst>
            <pc:docMk/>
            <pc:sldMk cId="3167760535" sldId="272"/>
            <ac:spMk id="25" creationId="{64F064F0-2B40-E760-1A8C-5E0AD18469B0}"/>
          </ac:spMkLst>
        </pc:spChg>
        <pc:spChg chg="add mod">
          <ac:chgData name="Jeyamohan Kunaratnam" userId="61a488e5-2a6a-4b7d-9dba-77357516527a" providerId="ADAL" clId="{FB7E8676-239E-4BA5-96B8-66E2CF85901A}" dt="2023-09-12T00:36:32.819" v="5459" actId="2711"/>
          <ac:spMkLst>
            <pc:docMk/>
            <pc:sldMk cId="3167760535" sldId="272"/>
            <ac:spMk id="27" creationId="{1980525A-7181-65A0-8AF6-CA1FEBF3A17D}"/>
          </ac:spMkLst>
        </pc:spChg>
        <pc:spChg chg="add mod">
          <ac:chgData name="Jeyamohan Kunaratnam" userId="61a488e5-2a6a-4b7d-9dba-77357516527a" providerId="ADAL" clId="{FB7E8676-239E-4BA5-96B8-66E2CF85901A}" dt="2023-09-12T00:36:32.819" v="5459" actId="2711"/>
          <ac:spMkLst>
            <pc:docMk/>
            <pc:sldMk cId="3167760535" sldId="272"/>
            <ac:spMk id="29" creationId="{8728428D-AC19-9F2F-AB05-FC4ECA4A3CDA}"/>
          </ac:spMkLst>
        </pc:spChg>
      </pc:sldChg>
      <pc:sldChg chg="addSp delSp modSp mod delAnim modAnim">
        <pc:chgData name="Jeyamohan Kunaratnam" userId="61a488e5-2a6a-4b7d-9dba-77357516527a" providerId="ADAL" clId="{FB7E8676-239E-4BA5-96B8-66E2CF85901A}" dt="2023-09-18T04:26:21.928" v="5920" actId="1076"/>
        <pc:sldMkLst>
          <pc:docMk/>
          <pc:sldMk cId="3439574516" sldId="273"/>
        </pc:sldMkLst>
        <pc:spChg chg="add del mod">
          <ac:chgData name="Jeyamohan Kunaratnam" userId="61a488e5-2a6a-4b7d-9dba-77357516527a" providerId="ADAL" clId="{FB7E8676-239E-4BA5-96B8-66E2CF85901A}" dt="2023-09-18T04:25:55.916" v="5915" actId="478"/>
          <ac:spMkLst>
            <pc:docMk/>
            <pc:sldMk cId="3439574516" sldId="273"/>
            <ac:spMk id="5" creationId="{0E5DA1FD-9AB9-AB5B-DF20-E0D2B33CD7F4}"/>
          </ac:spMkLst>
        </pc:spChg>
        <pc:spChg chg="mod">
          <ac:chgData name="Jeyamohan Kunaratnam" userId="61a488e5-2a6a-4b7d-9dba-77357516527a" providerId="ADAL" clId="{FB7E8676-239E-4BA5-96B8-66E2CF85901A}" dt="2023-09-12T00:34:27.727" v="5424" actId="113"/>
          <ac:spMkLst>
            <pc:docMk/>
            <pc:sldMk cId="3439574516" sldId="273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8:19.511" v="5474" actId="2711"/>
          <ac:spMkLst>
            <pc:docMk/>
            <pc:sldMk cId="3439574516" sldId="273"/>
            <ac:spMk id="10" creationId="{00000000-0000-0000-0000-000000000000}"/>
          </ac:spMkLst>
        </pc:spChg>
        <pc:spChg chg="add mod">
          <ac:chgData name="Jeyamohan Kunaratnam" userId="61a488e5-2a6a-4b7d-9dba-77357516527a" providerId="ADAL" clId="{FB7E8676-239E-4BA5-96B8-66E2CF85901A}" dt="2023-09-18T04:26:03.448" v="5916" actId="1076"/>
          <ac:spMkLst>
            <pc:docMk/>
            <pc:sldMk cId="3439574516" sldId="273"/>
            <ac:spMk id="18" creationId="{BFA51236-5C99-D436-CD29-BFA86CFB47DA}"/>
          </ac:spMkLst>
        </pc:spChg>
        <pc:spChg chg="add mod">
          <ac:chgData name="Jeyamohan Kunaratnam" userId="61a488e5-2a6a-4b7d-9dba-77357516527a" providerId="ADAL" clId="{FB7E8676-239E-4BA5-96B8-66E2CF85901A}" dt="2023-09-18T04:26:10.936" v="5918" actId="1076"/>
          <ac:spMkLst>
            <pc:docMk/>
            <pc:sldMk cId="3439574516" sldId="273"/>
            <ac:spMk id="19" creationId="{59CF5C8A-6E56-C2D6-D70D-88C92742D210}"/>
          </ac:spMkLst>
        </pc:spChg>
        <pc:spChg chg="del">
          <ac:chgData name="Jeyamohan Kunaratnam" userId="61a488e5-2a6a-4b7d-9dba-77357516527a" providerId="ADAL" clId="{FB7E8676-239E-4BA5-96B8-66E2CF85901A}" dt="2023-09-11T22:02:53.113" v="3868" actId="478"/>
          <ac:spMkLst>
            <pc:docMk/>
            <pc:sldMk cId="3439574516" sldId="273"/>
            <ac:spMk id="20" creationId="{F8E06ADF-188F-882B-FC46-E30A89499605}"/>
          </ac:spMkLst>
        </pc:spChg>
        <pc:spChg chg="add mod">
          <ac:chgData name="Jeyamohan Kunaratnam" userId="61a488e5-2a6a-4b7d-9dba-77357516527a" providerId="ADAL" clId="{FB7E8676-239E-4BA5-96B8-66E2CF85901A}" dt="2023-09-18T04:26:16.104" v="5919" actId="1076"/>
          <ac:spMkLst>
            <pc:docMk/>
            <pc:sldMk cId="3439574516" sldId="273"/>
            <ac:spMk id="21" creationId="{DDA3D739-E9F3-1D56-9C9F-9A8FBAAF5C00}"/>
          </ac:spMkLst>
        </pc:spChg>
        <pc:spChg chg="add mod">
          <ac:chgData name="Jeyamohan Kunaratnam" userId="61a488e5-2a6a-4b7d-9dba-77357516527a" providerId="ADAL" clId="{FB7E8676-239E-4BA5-96B8-66E2CF85901A}" dt="2023-09-18T04:26:21.928" v="5920" actId="1076"/>
          <ac:spMkLst>
            <pc:docMk/>
            <pc:sldMk cId="3439574516" sldId="273"/>
            <ac:spMk id="23" creationId="{CEE8773B-8993-A673-BD3E-808F6A5EC627}"/>
          </ac:spMkLst>
        </pc:spChg>
        <pc:spChg chg="mod">
          <ac:chgData name="Jeyamohan Kunaratnam" userId="61a488e5-2a6a-4b7d-9dba-77357516527a" providerId="ADAL" clId="{FB7E8676-239E-4BA5-96B8-66E2CF85901A}" dt="2023-09-18T04:26:06.680" v="5917" actId="1076"/>
          <ac:spMkLst>
            <pc:docMk/>
            <pc:sldMk cId="3439574516" sldId="273"/>
            <ac:spMk id="26" creationId="{6F7E7BE3-41C4-763F-54B1-080B6BC8CA39}"/>
          </ac:spMkLst>
        </pc:spChg>
        <pc:spChg chg="del mod">
          <ac:chgData name="Jeyamohan Kunaratnam" userId="61a488e5-2a6a-4b7d-9dba-77357516527a" providerId="ADAL" clId="{FB7E8676-239E-4BA5-96B8-66E2CF85901A}" dt="2023-09-11T22:07:23.563" v="4050" actId="478"/>
          <ac:spMkLst>
            <pc:docMk/>
            <pc:sldMk cId="3439574516" sldId="273"/>
            <ac:spMk id="30" creationId="{777B2476-774B-2B70-43E4-65C4384D2AF3}"/>
          </ac:spMkLst>
        </pc:spChg>
        <pc:spChg chg="del">
          <ac:chgData name="Jeyamohan Kunaratnam" userId="61a488e5-2a6a-4b7d-9dba-77357516527a" providerId="ADAL" clId="{FB7E8676-239E-4BA5-96B8-66E2CF85901A}" dt="2023-09-11T22:02:57.363" v="3871" actId="478"/>
          <ac:spMkLst>
            <pc:docMk/>
            <pc:sldMk cId="3439574516" sldId="273"/>
            <ac:spMk id="31" creationId="{1B79755B-E11B-2904-26CD-64A0E7791532}"/>
          </ac:spMkLst>
        </pc:spChg>
        <pc:graphicFrameChg chg="del">
          <ac:chgData name="Jeyamohan Kunaratnam" userId="61a488e5-2a6a-4b7d-9dba-77357516527a" providerId="ADAL" clId="{FB7E8676-239E-4BA5-96B8-66E2CF85901A}" dt="2023-09-11T22:02:51.796" v="3867" actId="478"/>
          <ac:graphicFrameMkLst>
            <pc:docMk/>
            <pc:sldMk cId="3439574516" sldId="273"/>
            <ac:graphicFrameMk id="3" creationId="{D8C3CB44-AD8A-4989-447E-CE8117709438}"/>
          </ac:graphicFrameMkLst>
        </pc:graphicFrameChg>
        <pc:graphicFrameChg chg="del">
          <ac:chgData name="Jeyamohan Kunaratnam" userId="61a488e5-2a6a-4b7d-9dba-77357516527a" providerId="ADAL" clId="{FB7E8676-239E-4BA5-96B8-66E2CF85901A}" dt="2023-09-11T22:03:01.828" v="3874" actId="478"/>
          <ac:graphicFrameMkLst>
            <pc:docMk/>
            <pc:sldMk cId="3439574516" sldId="273"/>
            <ac:graphicFrameMk id="17" creationId="{0F6A19AB-08E8-7A16-2D88-9FC0EEA7AC02}"/>
          </ac:graphicFrameMkLst>
        </pc:graphicFrameChg>
        <pc:graphicFrameChg chg="del">
          <ac:chgData name="Jeyamohan Kunaratnam" userId="61a488e5-2a6a-4b7d-9dba-77357516527a" providerId="ADAL" clId="{FB7E8676-239E-4BA5-96B8-66E2CF85901A}" dt="2023-09-11T22:02:55.653" v="3870" actId="478"/>
          <ac:graphicFrameMkLst>
            <pc:docMk/>
            <pc:sldMk cId="3439574516" sldId="273"/>
            <ac:graphicFrameMk id="24" creationId="{A55EB669-738A-158C-5BCF-EAC321FA068A}"/>
          </ac:graphicFrameMkLst>
        </pc:graphicFrameChg>
        <pc:graphicFrameChg chg="del">
          <ac:chgData name="Jeyamohan Kunaratnam" userId="61a488e5-2a6a-4b7d-9dba-77357516527a" providerId="ADAL" clId="{FB7E8676-239E-4BA5-96B8-66E2CF85901A}" dt="2023-09-11T22:02:58.813" v="3872" actId="478"/>
          <ac:graphicFrameMkLst>
            <pc:docMk/>
            <pc:sldMk cId="3439574516" sldId="273"/>
            <ac:graphicFrameMk id="25" creationId="{7BDADA08-F593-8D7D-8BD9-BDF33BE2E35B}"/>
          </ac:graphicFrameMkLst>
        </pc:graphicFrameChg>
        <pc:cxnChg chg="del">
          <ac:chgData name="Jeyamohan Kunaratnam" userId="61a488e5-2a6a-4b7d-9dba-77357516527a" providerId="ADAL" clId="{FB7E8676-239E-4BA5-96B8-66E2CF85901A}" dt="2023-09-11T22:02:54.122" v="3869" actId="478"/>
          <ac:cxnSpMkLst>
            <pc:docMk/>
            <pc:sldMk cId="3439574516" sldId="273"/>
            <ac:cxnSpMk id="22" creationId="{197C0DD7-1971-3966-54C2-4B1A477F4E09}"/>
          </ac:cxnSpMkLst>
        </pc:cxnChg>
        <pc:cxnChg chg="del">
          <ac:chgData name="Jeyamohan Kunaratnam" userId="61a488e5-2a6a-4b7d-9dba-77357516527a" providerId="ADAL" clId="{FB7E8676-239E-4BA5-96B8-66E2CF85901A}" dt="2023-09-11T22:03:00.076" v="3873" actId="478"/>
          <ac:cxnSpMkLst>
            <pc:docMk/>
            <pc:sldMk cId="3439574516" sldId="273"/>
            <ac:cxnSpMk id="32" creationId="{3EFECF7A-0791-F0E9-CFD5-CC82EA38882F}"/>
          </ac:cxnSpMkLst>
        </pc:cxnChg>
      </pc:sldChg>
      <pc:sldChg chg="addSp modSp mod">
        <pc:chgData name="Jeyamohan Kunaratnam" userId="61a488e5-2a6a-4b7d-9dba-77357516527a" providerId="ADAL" clId="{FB7E8676-239E-4BA5-96B8-66E2CF85901A}" dt="2023-09-12T00:37:45.270" v="5470" actId="2711"/>
        <pc:sldMkLst>
          <pc:docMk/>
          <pc:sldMk cId="2320825386" sldId="274"/>
        </pc:sldMkLst>
        <pc:spChg chg="add mod">
          <ac:chgData name="Jeyamohan Kunaratnam" userId="61a488e5-2a6a-4b7d-9dba-77357516527a" providerId="ADAL" clId="{FB7E8676-239E-4BA5-96B8-66E2CF85901A}" dt="2023-09-12T00:36:58.706" v="5464" actId="2711"/>
          <ac:spMkLst>
            <pc:docMk/>
            <pc:sldMk cId="2320825386" sldId="274"/>
            <ac:spMk id="5" creationId="{261D41C4-F29A-8081-1000-20DE8FC53C2A}"/>
          </ac:spMkLst>
        </pc:spChg>
        <pc:spChg chg="mod">
          <ac:chgData name="Jeyamohan Kunaratnam" userId="61a488e5-2a6a-4b7d-9dba-77357516527a" providerId="ADAL" clId="{FB7E8676-239E-4BA5-96B8-66E2CF85901A}" dt="2023-09-12T00:36:52.296" v="5463" actId="113"/>
          <ac:spMkLst>
            <pc:docMk/>
            <pc:sldMk cId="2320825386" sldId="274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2T00:37:45.270" v="5470" actId="2711"/>
          <ac:spMkLst>
            <pc:docMk/>
            <pc:sldMk cId="2320825386" sldId="274"/>
            <ac:spMk id="10" creationId="{00000000-0000-0000-0000-000000000000}"/>
          </ac:spMkLst>
        </pc:spChg>
        <pc:spChg chg="add mod">
          <ac:chgData name="Jeyamohan Kunaratnam" userId="61a488e5-2a6a-4b7d-9dba-77357516527a" providerId="ADAL" clId="{FB7E8676-239E-4BA5-96B8-66E2CF85901A}" dt="2023-09-12T00:36:58.706" v="5464" actId="2711"/>
          <ac:spMkLst>
            <pc:docMk/>
            <pc:sldMk cId="2320825386" sldId="274"/>
            <ac:spMk id="18" creationId="{4C8E2DD9-DD0E-1E34-4A46-F229829E27D7}"/>
          </ac:spMkLst>
        </pc:spChg>
        <pc:spChg chg="add mod">
          <ac:chgData name="Jeyamohan Kunaratnam" userId="61a488e5-2a6a-4b7d-9dba-77357516527a" providerId="ADAL" clId="{FB7E8676-239E-4BA5-96B8-66E2CF85901A}" dt="2023-09-12T00:36:58.706" v="5464" actId="2711"/>
          <ac:spMkLst>
            <pc:docMk/>
            <pc:sldMk cId="2320825386" sldId="274"/>
            <ac:spMk id="20" creationId="{1891EBCC-3A10-483E-2A74-92F3AD95220B}"/>
          </ac:spMkLst>
        </pc:spChg>
      </pc:sldChg>
      <pc:sldChg chg="addSp delSp modSp mod delAnim modAnim">
        <pc:chgData name="Jeyamohan Kunaratnam" userId="61a488e5-2a6a-4b7d-9dba-77357516527a" providerId="ADAL" clId="{FB7E8676-239E-4BA5-96B8-66E2CF85901A}" dt="2023-09-19T01:20:21.614" v="6751" actId="14100"/>
        <pc:sldMkLst>
          <pc:docMk/>
          <pc:sldMk cId="922749736" sldId="275"/>
        </pc:sldMkLst>
        <pc:spChg chg="mod">
          <ac:chgData name="Jeyamohan Kunaratnam" userId="61a488e5-2a6a-4b7d-9dba-77357516527a" providerId="ADAL" clId="{FB7E8676-239E-4BA5-96B8-66E2CF85901A}" dt="2023-09-19T01:09:27.365" v="6706" actId="20577"/>
          <ac:spMkLst>
            <pc:docMk/>
            <pc:sldMk cId="922749736" sldId="275"/>
            <ac:spMk id="3" creationId="{98AD6BF9-8712-A3B8-C7D0-02802F0577A4}"/>
          </ac:spMkLst>
        </pc:spChg>
        <pc:spChg chg="add del mod">
          <ac:chgData name="Jeyamohan Kunaratnam" userId="61a488e5-2a6a-4b7d-9dba-77357516527a" providerId="ADAL" clId="{FB7E8676-239E-4BA5-96B8-66E2CF85901A}" dt="2023-09-18T04:54:37.936" v="6585" actId="478"/>
          <ac:spMkLst>
            <pc:docMk/>
            <pc:sldMk cId="922749736" sldId="275"/>
            <ac:spMk id="5" creationId="{58B28F61-2424-EA6E-231A-52E7D822460E}"/>
          </ac:spMkLst>
        </pc:spChg>
        <pc:spChg chg="mod">
          <ac:chgData name="Jeyamohan Kunaratnam" userId="61a488e5-2a6a-4b7d-9dba-77357516527a" providerId="ADAL" clId="{FB7E8676-239E-4BA5-96B8-66E2CF85901A}" dt="2023-09-18T04:33:24.029" v="5996" actId="34135"/>
          <ac:spMkLst>
            <pc:docMk/>
            <pc:sldMk cId="922749736" sldId="275"/>
            <ac:spMk id="9" creationId="{00000000-0000-0000-0000-000000000000}"/>
          </ac:spMkLst>
        </pc:spChg>
        <pc:spChg chg="mod">
          <ac:chgData name="Jeyamohan Kunaratnam" userId="61a488e5-2a6a-4b7d-9dba-77357516527a" providerId="ADAL" clId="{FB7E8676-239E-4BA5-96B8-66E2CF85901A}" dt="2023-09-18T04:41:46.582" v="6315" actId="1076"/>
          <ac:spMkLst>
            <pc:docMk/>
            <pc:sldMk cId="922749736" sldId="275"/>
            <ac:spMk id="17" creationId="{8D0F4C8D-5C71-0AE6-1EF5-52E76E94AE36}"/>
          </ac:spMkLst>
        </pc:spChg>
        <pc:spChg chg="add mod">
          <ac:chgData name="Jeyamohan Kunaratnam" userId="61a488e5-2a6a-4b7d-9dba-77357516527a" providerId="ADAL" clId="{FB7E8676-239E-4BA5-96B8-66E2CF85901A}" dt="2023-09-18T04:42:01.189" v="6323" actId="1076"/>
          <ac:spMkLst>
            <pc:docMk/>
            <pc:sldMk cId="922749736" sldId="275"/>
            <ac:spMk id="18" creationId="{68CD977F-2DDF-43F9-60FC-B3215C51B81A}"/>
          </ac:spMkLst>
        </pc:spChg>
        <pc:spChg chg="add mod">
          <ac:chgData name="Jeyamohan Kunaratnam" userId="61a488e5-2a6a-4b7d-9dba-77357516527a" providerId="ADAL" clId="{FB7E8676-239E-4BA5-96B8-66E2CF85901A}" dt="2023-09-18T04:42:22.519" v="6328" actId="207"/>
          <ac:spMkLst>
            <pc:docMk/>
            <pc:sldMk cId="922749736" sldId="275"/>
            <ac:spMk id="19" creationId="{87AFA8FD-B46B-66A2-8104-924766DEFE4A}"/>
          </ac:spMkLst>
        </pc:spChg>
        <pc:spChg chg="add mod">
          <ac:chgData name="Jeyamohan Kunaratnam" userId="61a488e5-2a6a-4b7d-9dba-77357516527a" providerId="ADAL" clId="{FB7E8676-239E-4BA5-96B8-66E2CF85901A}" dt="2023-09-18T04:54:31.415" v="6583" actId="1076"/>
          <ac:spMkLst>
            <pc:docMk/>
            <pc:sldMk cId="922749736" sldId="275"/>
            <ac:spMk id="20" creationId="{EA9B54A8-6780-D0B5-15D9-F0F62469C68D}"/>
          </ac:spMkLst>
        </pc:spChg>
        <pc:spChg chg="add mod">
          <ac:chgData name="Jeyamohan Kunaratnam" userId="61a488e5-2a6a-4b7d-9dba-77357516527a" providerId="ADAL" clId="{FB7E8676-239E-4BA5-96B8-66E2CF85901A}" dt="2023-09-19T01:19:47.446" v="6747" actId="1076"/>
          <ac:spMkLst>
            <pc:docMk/>
            <pc:sldMk cId="922749736" sldId="275"/>
            <ac:spMk id="21" creationId="{5D31189C-E24D-0D6A-8FED-6E931AA17F3A}"/>
          </ac:spMkLst>
        </pc:spChg>
        <pc:spChg chg="del">
          <ac:chgData name="Jeyamohan Kunaratnam" userId="61a488e5-2a6a-4b7d-9dba-77357516527a" providerId="ADAL" clId="{FB7E8676-239E-4BA5-96B8-66E2CF85901A}" dt="2023-09-18T04:33:52.728" v="5997" actId="478"/>
          <ac:spMkLst>
            <pc:docMk/>
            <pc:sldMk cId="922749736" sldId="275"/>
            <ac:spMk id="22" creationId="{CB552D8B-B0F6-E691-69C5-23C92C8477D7}"/>
          </ac:spMkLst>
        </pc:spChg>
        <pc:spChg chg="add mod">
          <ac:chgData name="Jeyamohan Kunaratnam" userId="61a488e5-2a6a-4b7d-9dba-77357516527a" providerId="ADAL" clId="{FB7E8676-239E-4BA5-96B8-66E2CF85901A}" dt="2023-09-18T04:55:52.463" v="6642" actId="1076"/>
          <ac:spMkLst>
            <pc:docMk/>
            <pc:sldMk cId="922749736" sldId="275"/>
            <ac:spMk id="23" creationId="{E94555C6-44C1-367C-D7DE-5C5F0FE64840}"/>
          </ac:spMkLst>
        </pc:spChg>
        <pc:spChg chg="add mod">
          <ac:chgData name="Jeyamohan Kunaratnam" userId="61a488e5-2a6a-4b7d-9dba-77357516527a" providerId="ADAL" clId="{FB7E8676-239E-4BA5-96B8-66E2CF85901A}" dt="2023-09-18T04:58:48.608" v="6649" actId="14100"/>
          <ac:spMkLst>
            <pc:docMk/>
            <pc:sldMk cId="922749736" sldId="275"/>
            <ac:spMk id="24" creationId="{F58FE316-10AC-A70A-5DAD-DB41E7482339}"/>
          </ac:spMkLst>
        </pc:spChg>
        <pc:spChg chg="add mod">
          <ac:chgData name="Jeyamohan Kunaratnam" userId="61a488e5-2a6a-4b7d-9dba-77357516527a" providerId="ADAL" clId="{FB7E8676-239E-4BA5-96B8-66E2CF85901A}" dt="2023-09-19T01:19:59.231" v="6749" actId="1076"/>
          <ac:spMkLst>
            <pc:docMk/>
            <pc:sldMk cId="922749736" sldId="275"/>
            <ac:spMk id="25" creationId="{46A6FF2F-23DE-1458-B90C-4C99556B790A}"/>
          </ac:spMkLst>
        </pc:spChg>
        <pc:spChg chg="add mod">
          <ac:chgData name="Jeyamohan Kunaratnam" userId="61a488e5-2a6a-4b7d-9dba-77357516527a" providerId="ADAL" clId="{FB7E8676-239E-4BA5-96B8-66E2CF85901A}" dt="2023-09-19T01:20:16.212" v="6750" actId="1076"/>
          <ac:spMkLst>
            <pc:docMk/>
            <pc:sldMk cId="922749736" sldId="275"/>
            <ac:spMk id="26" creationId="{FAA36F67-F658-44AF-B2BB-2D6369EE188D}"/>
          </ac:spMkLst>
        </pc:spChg>
        <pc:spChg chg="add mod">
          <ac:chgData name="Jeyamohan Kunaratnam" userId="61a488e5-2a6a-4b7d-9dba-77357516527a" providerId="ADAL" clId="{FB7E8676-239E-4BA5-96B8-66E2CF85901A}" dt="2023-09-19T01:20:21.614" v="6751" actId="14100"/>
          <ac:spMkLst>
            <pc:docMk/>
            <pc:sldMk cId="922749736" sldId="275"/>
            <ac:spMk id="27" creationId="{174E6672-5C5C-06C0-FD1F-B14C33F1693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591646613010225E-2"/>
          <c:y val="6.5364979455238018E-2"/>
          <c:w val="0.88765482449476962"/>
          <c:h val="0.89814814814814814"/>
        </c:manualLayout>
      </c:layout>
      <c:scatterChart>
        <c:scatterStyle val="smoothMarker"/>
        <c:varyColors val="0"/>
        <c:ser>
          <c:idx val="0"/>
          <c:order val="0"/>
          <c:tx>
            <c:v>N1</c:v>
          </c:tx>
          <c:spPr>
            <a:ln w="19050" cap="rnd">
              <a:solidFill>
                <a:srgbClr val="E028BD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Sheet1!$Y$47:$Y$51</c:f>
              <c:numCache>
                <c:formatCode>General</c:formatCode>
                <c:ptCount val="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</c:numCache>
            </c:numRef>
          </c:xVal>
          <c:yVal>
            <c:numRef>
              <c:f>Sheet1!$Z$47:$Z$51</c:f>
              <c:numCache>
                <c:formatCode>General</c:formatCode>
                <c:ptCount val="5"/>
                <c:pt idx="0">
                  <c:v>1</c:v>
                </c:pt>
                <c:pt idx="1">
                  <c:v>0.84375</c:v>
                </c:pt>
                <c:pt idx="2">
                  <c:v>0.5</c:v>
                </c:pt>
                <c:pt idx="3">
                  <c:v>0.15625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D25-4671-9432-0B5DBA480C73}"/>
            </c:ext>
          </c:extLst>
        </c:ser>
        <c:ser>
          <c:idx val="1"/>
          <c:order val="1"/>
          <c:tx>
            <c:v>N2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Sheet1!$Y$47:$Y$51</c:f>
              <c:numCache>
                <c:formatCode>General</c:formatCode>
                <c:ptCount val="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</c:numCache>
            </c:numRef>
          </c:xVal>
          <c:yVal>
            <c:numRef>
              <c:f>Sheet1!$AA$47:$AA$51</c:f>
              <c:numCache>
                <c:formatCode>General</c:formatCode>
                <c:ptCount val="5"/>
                <c:pt idx="0">
                  <c:v>0</c:v>
                </c:pt>
                <c:pt idx="1">
                  <c:v>0.234375</c:v>
                </c:pt>
                <c:pt idx="2">
                  <c:v>0.375</c:v>
                </c:pt>
                <c:pt idx="3">
                  <c:v>0.328125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D25-4671-9432-0B5DBA480C73}"/>
            </c:ext>
          </c:extLst>
        </c:ser>
        <c:ser>
          <c:idx val="2"/>
          <c:order val="2"/>
          <c:tx>
            <c:v>N3</c:v>
          </c:tx>
          <c:spPr>
            <a:ln w="19050" cap="rnd">
              <a:solidFill>
                <a:srgbClr val="FF000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Sheet1!$Y$47:$Y$51</c:f>
              <c:numCache>
                <c:formatCode>General</c:formatCode>
                <c:ptCount val="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</c:numCache>
            </c:numRef>
          </c:xVal>
          <c:yVal>
            <c:numRef>
              <c:f>Sheet1!$AB$47:$AB$51</c:f>
              <c:numCache>
                <c:formatCode>General</c:formatCode>
                <c:ptCount val="5"/>
                <c:pt idx="0">
                  <c:v>0</c:v>
                </c:pt>
                <c:pt idx="1">
                  <c:v>0.15625</c:v>
                </c:pt>
                <c:pt idx="2">
                  <c:v>0.5</c:v>
                </c:pt>
                <c:pt idx="3">
                  <c:v>0.84375</c:v>
                </c:pt>
                <c:pt idx="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D25-4671-9432-0B5DBA480C73}"/>
            </c:ext>
          </c:extLst>
        </c:ser>
        <c:ser>
          <c:idx val="3"/>
          <c:order val="3"/>
          <c:tx>
            <c:v>N4</c:v>
          </c:tx>
          <c:spPr>
            <a:ln w="19050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Sheet1!$Y$47:$Y$51</c:f>
              <c:numCache>
                <c:formatCode>General</c:formatCode>
                <c:ptCount val="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</c:numCache>
            </c:numRef>
          </c:xVal>
          <c:yVal>
            <c:numRef>
              <c:f>Sheet1!$AC$47:$AC$51</c:f>
              <c:numCache>
                <c:formatCode>General</c:formatCode>
                <c:ptCount val="5"/>
                <c:pt idx="0">
                  <c:v>0</c:v>
                </c:pt>
                <c:pt idx="1">
                  <c:v>-4.6875E-2</c:v>
                </c:pt>
                <c:pt idx="2">
                  <c:v>-0.125</c:v>
                </c:pt>
                <c:pt idx="3">
                  <c:v>-0.140625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D25-4671-9432-0B5DBA480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218367"/>
        <c:axId val="875218847"/>
      </c:scatterChart>
      <c:valAx>
        <c:axId val="875218367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75218847"/>
        <c:crosses val="autoZero"/>
        <c:crossBetween val="midCat"/>
      </c:valAx>
      <c:valAx>
        <c:axId val="87521884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752183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786111111111105"/>
          <c:y val="1.041557305336833E-2"/>
          <c:w val="0.57602777777777781"/>
          <c:h val="9.4909594634004099E-2"/>
        </c:manualLayout>
      </c:layout>
      <c:overlay val="0"/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Open Sauce" panose="020B0604020202020204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Open Sauce" panose="020B060402020202020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99761661702159"/>
          <c:y val="5.0925925925925923E-2"/>
          <c:w val="0.87306612158397512"/>
          <c:h val="0.73135461964148463"/>
        </c:manualLayout>
      </c:layout>
      <c:scatterChart>
        <c:scatterStyle val="smoothMarker"/>
        <c:varyColors val="0"/>
        <c:ser>
          <c:idx val="0"/>
          <c:order val="0"/>
          <c:tx>
            <c:v>Original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[Book1.xlsx]Fs!$A$3:$A$12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[Book1.xlsx]Fs!$B$3:$B$12</c:f>
              <c:numCache>
                <c:formatCode>General</c:formatCode>
                <c:ptCount val="10"/>
                <c:pt idx="0">
                  <c:v>2.5033624541619801</c:v>
                </c:pt>
                <c:pt idx="1">
                  <c:v>2.51340242779803</c:v>
                </c:pt>
                <c:pt idx="2">
                  <c:v>0.23308268912472799</c:v>
                </c:pt>
                <c:pt idx="3">
                  <c:v>1.6112218624559999E-2</c:v>
                </c:pt>
                <c:pt idx="4">
                  <c:v>0.23113553464744199</c:v>
                </c:pt>
                <c:pt idx="5">
                  <c:v>0.55708599873612696</c:v>
                </c:pt>
                <c:pt idx="6">
                  <c:v>0.33641381437597001</c:v>
                </c:pt>
                <c:pt idx="7">
                  <c:v>4.1777046983623098E-2</c:v>
                </c:pt>
                <c:pt idx="8">
                  <c:v>3.35257234321615E-4</c:v>
                </c:pt>
                <c:pt idx="9">
                  <c:v>1.4663129988175701E-3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A47-41FB-87A8-9572EF102697}"/>
            </c:ext>
          </c:extLst>
        </c:ser>
        <c:ser>
          <c:idx val="1"/>
          <c:order val="1"/>
          <c:tx>
            <c:v>2% Noise</c:v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[Book1.xlsx]Fs!$A$3:$A$12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[Book1.xlsx]Fs!$C$3:$C$12</c:f>
              <c:numCache>
                <c:formatCode>General</c:formatCode>
                <c:ptCount val="10"/>
                <c:pt idx="0">
                  <c:v>2.7263301843388499</c:v>
                </c:pt>
                <c:pt idx="1">
                  <c:v>2.7372423121002498</c:v>
                </c:pt>
                <c:pt idx="2">
                  <c:v>0.25383744880285303</c:v>
                </c:pt>
                <c:pt idx="3">
                  <c:v>1.6079723031313001E-2</c:v>
                </c:pt>
                <c:pt idx="4">
                  <c:v>0.23047305090495801</c:v>
                </c:pt>
                <c:pt idx="5">
                  <c:v>0.555466303748961</c:v>
                </c:pt>
                <c:pt idx="6">
                  <c:v>0.33543822189446598</c:v>
                </c:pt>
                <c:pt idx="7">
                  <c:v>4.16987308606162E-2</c:v>
                </c:pt>
                <c:pt idx="8">
                  <c:v>3.4033402053229599E-4</c:v>
                </c:pt>
                <c:pt idx="9">
                  <c:v>1.4589470533966299E-3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A47-41FB-87A8-9572EF102697}"/>
            </c:ext>
          </c:extLst>
        </c:ser>
        <c:ser>
          <c:idx val="2"/>
          <c:order val="2"/>
          <c:tx>
            <c:v>5% Noise</c:v>
          </c:tx>
          <c:spPr>
            <a:ln w="28575" cap="rnd">
              <a:solidFill>
                <a:srgbClr val="E028BD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[Book1.xlsx]Fs!$A$3:$A$12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[Book1.xlsx]Fs!$D$3:$D$12</c:f>
              <c:numCache>
                <c:formatCode>General</c:formatCode>
                <c:ptCount val="10"/>
                <c:pt idx="0">
                  <c:v>3.0786142166458998</c:v>
                </c:pt>
                <c:pt idx="1">
                  <c:v>3.0909026983132</c:v>
                </c:pt>
                <c:pt idx="2">
                  <c:v>0.28662937718602399</c:v>
                </c:pt>
                <c:pt idx="3">
                  <c:v>1.6031754228981E-2</c:v>
                </c:pt>
                <c:pt idx="4">
                  <c:v>0.22948110872369701</c:v>
                </c:pt>
                <c:pt idx="5">
                  <c:v>0.55304184855373195</c:v>
                </c:pt>
                <c:pt idx="6">
                  <c:v>0.33397765324969397</c:v>
                </c:pt>
                <c:pt idx="7">
                  <c:v>4.1583355151735397E-2</c:v>
                </c:pt>
                <c:pt idx="8">
                  <c:v>3.4860689327113398E-4</c:v>
                </c:pt>
                <c:pt idx="9">
                  <c:v>1.4482898145999101E-3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A47-41FB-87A8-9572EF102697}"/>
            </c:ext>
          </c:extLst>
        </c:ser>
        <c:ser>
          <c:idx val="3"/>
          <c:order val="3"/>
          <c:tx>
            <c:v>10% Noise</c:v>
          </c:tx>
          <c:spPr>
            <a:ln w="28575" cap="rnd">
              <a:solidFill>
                <a:srgbClr val="00B050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[Book1.xlsx]Fs!$A$3:$A$12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[Book1.xlsx]Fs!$E$3:$E$12</c:f>
              <c:numCache>
                <c:formatCode>General</c:formatCode>
                <c:ptCount val="10"/>
                <c:pt idx="0">
                  <c:v>3.7133074359356901</c:v>
                </c:pt>
                <c:pt idx="1">
                  <c:v>3.7280715013604402</c:v>
                </c:pt>
                <c:pt idx="2">
                  <c:v>0.34570869480059901</c:v>
                </c:pt>
                <c:pt idx="3">
                  <c:v>1.59538717918635E-2</c:v>
                </c:pt>
                <c:pt idx="4">
                  <c:v>0.227832627574833</c:v>
                </c:pt>
                <c:pt idx="5">
                  <c:v>0.54901465598973498</c:v>
                </c:pt>
                <c:pt idx="6">
                  <c:v>0.33155089238170499</c:v>
                </c:pt>
                <c:pt idx="7">
                  <c:v>4.1396658238612702E-2</c:v>
                </c:pt>
                <c:pt idx="8">
                  <c:v>3.6414886363004699E-4</c:v>
                </c:pt>
                <c:pt idx="9">
                  <c:v>1.43157222816456E-3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A47-41FB-87A8-9572EF102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004847"/>
        <c:axId val="1132958159"/>
      </c:scatterChart>
      <c:valAx>
        <c:axId val="951004847"/>
        <c:scaling>
          <c:orientation val="minMax"/>
          <c:max val="1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/>
                  <a:t>Frequency/ (Hz)</a:t>
                </a:r>
              </a:p>
            </c:rich>
          </c:tx>
          <c:layout>
            <c:manualLayout>
              <c:xMode val="edge"/>
              <c:yMode val="edge"/>
              <c:x val="0.79457274663402178"/>
              <c:y val="0.9111084072648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32958159"/>
        <c:crosses val="autoZero"/>
        <c:crossBetween val="midCat"/>
      </c:valAx>
      <c:valAx>
        <c:axId val="1132958159"/>
        <c:scaling>
          <c:orientation val="minMax"/>
          <c:max val="4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dirty="0"/>
                  <a:t>dB/ (10</a:t>
                </a:r>
                <a:r>
                  <a:rPr lang="en-AU" baseline="30000" dirty="0"/>
                  <a:t>-3</a:t>
                </a:r>
                <a:r>
                  <a:rPr lang="en-AU" dirty="0"/>
                  <a:t>rms</a:t>
                </a:r>
                <a:r>
                  <a:rPr lang="en-AU" baseline="30000" dirty="0"/>
                  <a:t>2</a:t>
                </a:r>
                <a:r>
                  <a:rPr lang="en-AU" dirty="0"/>
                  <a:t>)</a:t>
                </a:r>
              </a:p>
            </c:rich>
          </c:tx>
          <c:layout>
            <c:manualLayout>
              <c:xMode val="edge"/>
              <c:yMode val="edge"/>
              <c:x val="1.028331757687301E-2"/>
              <c:y val="8.01333260998478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510048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941622922134731"/>
          <c:y val="2.8934091571886849E-2"/>
          <c:w val="0.6866948818897638"/>
          <c:h val="8.1020705745115204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Open Sauce" panose="020B0604020202020204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tx1"/>
          </a:solidFill>
          <a:latin typeface="Open Sauce" panose="020B060402020202020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64883572920118"/>
          <c:y val="6.6167937160082166E-2"/>
          <c:w val="0.84893681435965518"/>
          <c:h val="0.75731619250076654"/>
        </c:manualLayout>
      </c:layout>
      <c:scatterChart>
        <c:scatterStyle val="smoothMarker"/>
        <c:varyColors val="0"/>
        <c:ser>
          <c:idx val="0"/>
          <c:order val="0"/>
          <c:tx>
            <c:v>5Hz</c:v>
          </c:tx>
          <c:spPr>
            <a:ln w="38100" cap="rnd">
              <a:solidFill>
                <a:srgbClr val="E028BD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'[Book1.xlsx]Condition number'!$C$3:$C$64</c:f>
              <c:numCache>
                <c:formatCode>General</c:formatCode>
                <c:ptCount val="6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</c:numCache>
            </c:numRef>
          </c:xVal>
          <c:yVal>
            <c:numRef>
              <c:f>'[Book1.xlsx]Condition number'!$F$3:$F$64</c:f>
              <c:numCache>
                <c:formatCode>General</c:formatCode>
                <c:ptCount val="62"/>
                <c:pt idx="0">
                  <c:v>9.9933921402163399</c:v>
                </c:pt>
                <c:pt idx="1">
                  <c:v>9.9736077989574508</c:v>
                </c:pt>
                <c:pt idx="2">
                  <c:v>9.9407648096144499</c:v>
                </c:pt>
                <c:pt idx="3">
                  <c:v>9.8950599608943506</c:v>
                </c:pt>
                <c:pt idx="4">
                  <c:v>9.8367696057775902</c:v>
                </c:pt>
                <c:pt idx="5">
                  <c:v>9.7662505328799707</c:v>
                </c:pt>
                <c:pt idx="6">
                  <c:v>9.6839411191858602</c:v>
                </c:pt>
                <c:pt idx="7">
                  <c:v>9.5903627886830201</c:v>
                </c:pt>
                <c:pt idx="8">
                  <c:v>9.4861218069634106</c:v>
                </c:pt>
                <c:pt idx="9">
                  <c:v>9.3719114471466103</c:v>
                </c:pt>
                <c:pt idx="10">
                  <c:v>9.2485145670969899</c:v>
                </c:pt>
                <c:pt idx="11">
                  <c:v>9.1168066410296298</c:v>
                </c:pt>
                <c:pt idx="12">
                  <c:v>8.9777592887752</c:v>
                </c:pt>
                <c:pt idx="13">
                  <c:v>8.8324443406683706</c:v>
                </c:pt>
                <c:pt idx="14">
                  <c:v>8.6820384609374504</c:v>
                </c:pt>
                <c:pt idx="15">
                  <c:v>8.5278283204500394</c:v>
                </c:pt>
                <c:pt idx="16">
                  <c:v>8.3712162490279294</c:v>
                </c:pt>
                <c:pt idx="17">
                  <c:v>8.2137261895902292</c:v>
                </c:pt>
                <c:pt idx="18">
                  <c:v>8.0570095918822595</c:v>
                </c:pt>
                <c:pt idx="19">
                  <c:v>7.9028505781154204</c:v>
                </c:pt>
                <c:pt idx="20">
                  <c:v>7.7531692219107198</c:v>
                </c:pt>
                <c:pt idx="21">
                  <c:v>7.6100210181981298</c:v>
                </c:pt>
                <c:pt idx="22">
                  <c:v>7.4755894838679602</c:v>
                </c:pt>
                <c:pt idx="23">
                  <c:v>7.3521672447769797</c:v>
                </c:pt>
                <c:pt idx="24">
                  <c:v>7.24211901851797</c:v>
                </c:pt>
                <c:pt idx="25">
                  <c:v>7.1478181256414999</c:v>
                </c:pt>
                <c:pt idx="26">
                  <c:v>7.0715480163508699</c:v>
                </c:pt>
                <c:pt idx="27">
                  <c:v>7.0153645358169197</c:v>
                </c:pt>
                <c:pt idx="28">
                  <c:v>6.9809264096944501</c:v>
                </c:pt>
                <c:pt idx="29">
                  <c:v>5.81592215106624</c:v>
                </c:pt>
                <c:pt idx="30">
                  <c:v>5.7426225316010502</c:v>
                </c:pt>
                <c:pt idx="31">
                  <c:v>1.8210723915951099</c:v>
                </c:pt>
                <c:pt idx="32">
                  <c:v>1.80723233918721</c:v>
                </c:pt>
                <c:pt idx="33">
                  <c:v>1.7847081587613101</c:v>
                </c:pt>
                <c:pt idx="34">
                  <c:v>1.7542532476341099</c:v>
                </c:pt>
                <c:pt idx="35">
                  <c:v>1.7168151517839401</c:v>
                </c:pt>
                <c:pt idx="36">
                  <c:v>1.67345525053971</c:v>
                </c:pt>
                <c:pt idx="37">
                  <c:v>1.6252735475464899</c:v>
                </c:pt>
                <c:pt idx="38">
                  <c:v>1.57334707144185</c:v>
                </c:pt>
                <c:pt idx="39">
                  <c:v>1.51868559864283</c:v>
                </c:pt>
                <c:pt idx="40">
                  <c:v>1.46220451781139</c:v>
                </c:pt>
                <c:pt idx="41">
                  <c:v>1.40471228666713</c:v>
                </c:pt>
                <c:pt idx="42">
                  <c:v>1.34690898288424</c:v>
                </c:pt>
                <c:pt idx="43">
                  <c:v>1.28939248259037</c:v>
                </c:pt>
                <c:pt idx="44">
                  <c:v>1.23266934686706</c:v>
                </c:pt>
                <c:pt idx="45">
                  <c:v>1.1771682121234901</c:v>
                </c:pt>
                <c:pt idx="46">
                  <c:v>1.1232541605915201</c:v>
                </c:pt>
                <c:pt idx="47">
                  <c:v>1.0712430991556099</c:v>
                </c:pt>
                <c:pt idx="48">
                  <c:v>1.02141557164437</c:v>
                </c:pt>
                <c:pt idx="49">
                  <c:v>0.97402967644930805</c:v>
                </c:pt>
                <c:pt idx="50">
                  <c:v>0.92933287194923098</c:v>
                </c:pt>
                <c:pt idx="51">
                  <c:v>0.88757243856798795</c:v>
                </c:pt>
                <c:pt idx="52">
                  <c:v>0.84900423533752301</c:v>
                </c:pt>
                <c:pt idx="53">
                  <c:v>0.81389914831135801</c:v>
                </c:pt>
                <c:pt idx="54">
                  <c:v>0.78254630324548802</c:v>
                </c:pt>
                <c:pt idx="55">
                  <c:v>0.75525177998599602</c:v>
                </c:pt>
                <c:pt idx="56">
                  <c:v>0.73233138986067203</c:v>
                </c:pt>
                <c:pt idx="57">
                  <c:v>0.71409635726455201</c:v>
                </c:pt>
                <c:pt idx="58">
                  <c:v>0.70083185564850403</c:v>
                </c:pt>
                <c:pt idx="59">
                  <c:v>0.69277048325452295</c:v>
                </c:pt>
                <c:pt idx="60">
                  <c:v>0.35774998589192097</c:v>
                </c:pt>
                <c:pt idx="61">
                  <c:v>0.34018528886708199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C95-46E6-BBE8-C5448D56B5F3}"/>
            </c:ext>
          </c:extLst>
        </c:ser>
        <c:ser>
          <c:idx val="1"/>
          <c:order val="1"/>
          <c:tx>
            <c:v>10Hz</c:v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'[Book1.xlsx]Condition number'!$C$3:$C$124</c:f>
              <c:numCache>
                <c:formatCode>General</c:formatCode>
                <c:ptCount val="1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</c:numCache>
            </c:numRef>
          </c:xVal>
          <c:yVal>
            <c:numRef>
              <c:f>'[Book1.xlsx]Condition number'!$D$3:$D$124</c:f>
              <c:numCache>
                <c:formatCode>General</c:formatCode>
                <c:ptCount val="122"/>
                <c:pt idx="0">
                  <c:v>7.0698794270827099</c:v>
                </c:pt>
                <c:pt idx="1">
                  <c:v>7.0663161016679004</c:v>
                </c:pt>
                <c:pt idx="2">
                  <c:v>7.0603833237173204</c:v>
                </c:pt>
                <c:pt idx="3">
                  <c:v>7.0520902443837103</c:v>
                </c:pt>
                <c:pt idx="4">
                  <c:v>7.0414496843867598</c:v>
                </c:pt>
                <c:pt idx="5">
                  <c:v>7.0284781431717303</c:v>
                </c:pt>
                <c:pt idx="6">
                  <c:v>7.0131958107601804</c:v>
                </c:pt>
                <c:pt idx="7">
                  <c:v>6.99562658234872</c:v>
                </c:pt>
                <c:pt idx="8">
                  <c:v>6.9757980757240103</c:v>
                </c:pt>
                <c:pt idx="9">
                  <c:v>6.9537416515738899</c:v>
                </c:pt>
                <c:pt idx="10">
                  <c:v>6.9294924367855399</c:v>
                </c:pt>
                <c:pt idx="11">
                  <c:v>6.9030893508326496</c:v>
                </c:pt>
                <c:pt idx="12">
                  <c:v>6.87457513536308</c:v>
                </c:pt>
                <c:pt idx="13">
                  <c:v>6.8439963871076701</c:v>
                </c:pt>
                <c:pt idx="14">
                  <c:v>6.8114035942379303</c:v>
                </c:pt>
                <c:pt idx="15">
                  <c:v>6.7768511763061898</c:v>
                </c:pt>
                <c:pt idx="16">
                  <c:v>6.7403975279051904</c:v>
                </c:pt>
                <c:pt idx="17">
                  <c:v>6.7021050661835897</c:v>
                </c:pt>
                <c:pt idx="18">
                  <c:v>6.6620402823507501</c:v>
                </c:pt>
                <c:pt idx="19">
                  <c:v>6.6202737972945398</c:v>
                </c:pt>
                <c:pt idx="20">
                  <c:v>6.5768804214203698</c:v>
                </c:pt>
                <c:pt idx="21">
                  <c:v>6.53193921879513</c:v>
                </c:pt>
                <c:pt idx="22">
                  <c:v>6.4855335756448396</c:v>
                </c:pt>
                <c:pt idx="23">
                  <c:v>6.4377512732049702</c:v>
                </c:pt>
                <c:pt idx="24">
                  <c:v>6.3886845648559998</c:v>
                </c:pt>
                <c:pt idx="25">
                  <c:v>6.3384302573872198</c:v>
                </c:pt>
                <c:pt idx="26">
                  <c:v>6.2870897961140102</c:v>
                </c:pt>
                <c:pt idx="27">
                  <c:v>6.23476935342127</c:v>
                </c:pt>
                <c:pt idx="28">
                  <c:v>6.1815799201081703</c:v>
                </c:pt>
                <c:pt idx="29">
                  <c:v>6.1276373986575603</c:v>
                </c:pt>
                <c:pt idx="30">
                  <c:v>6.0730626972334596</c:v>
                </c:pt>
                <c:pt idx="31">
                  <c:v>6.0179818228072799</c:v>
                </c:pt>
                <c:pt idx="32">
                  <c:v>5.9625259713091197</c:v>
                </c:pt>
                <c:pt idx="33">
                  <c:v>5.9068316120749804</c:v>
                </c:pt>
                <c:pt idx="34">
                  <c:v>5.85104056308837</c:v>
                </c:pt>
                <c:pt idx="35">
                  <c:v>5.7953000525720002</c:v>
                </c:pt>
                <c:pt idx="36">
                  <c:v>5.7397627613418098</c:v>
                </c:pt>
                <c:pt idx="37">
                  <c:v>5.6845868389652798</c:v>
                </c:pt>
                <c:pt idx="38">
                  <c:v>5.6299358851416903</c:v>
                </c:pt>
                <c:pt idx="39">
                  <c:v>5.5759788858246297</c:v>
                </c:pt>
                <c:pt idx="40">
                  <c:v>5.5228900914268797</c:v>
                </c:pt>
                <c:pt idx="41">
                  <c:v>5.4708488219956797</c:v>
                </c:pt>
                <c:pt idx="42">
                  <c:v>5.4200391815633902</c:v>
                </c:pt>
                <c:pt idx="43">
                  <c:v>5.3706496610483496</c:v>
                </c:pt>
                <c:pt idx="44">
                  <c:v>5.3228726062550296</c:v>
                </c:pt>
                <c:pt idx="45">
                  <c:v>5.2769035249373699</c:v>
                </c:pt>
                <c:pt idx="46">
                  <c:v>5.2329402048997702</c:v>
                </c:pt>
                <c:pt idx="47">
                  <c:v>5.1911816142176299</c:v>
                </c:pt>
                <c:pt idx="48">
                  <c:v>5.1518265555356502</c:v>
                </c:pt>
                <c:pt idx="49">
                  <c:v>5.1150720498999904</c:v>
                </c:pt>
                <c:pt idx="50">
                  <c:v>5.0811114327017304</c:v>
                </c:pt>
                <c:pt idx="51">
                  <c:v>5.0501321561085497</c:v>
                </c:pt>
                <c:pt idx="52">
                  <c:v>5.0223133097436197</c:v>
                </c:pt>
                <c:pt idx="53">
                  <c:v>4.99782289476377</c:v>
                </c:pt>
                <c:pt idx="54">
                  <c:v>4.9768149153855701</c:v>
                </c:pt>
                <c:pt idx="55">
                  <c:v>4.9594263843734003</c:v>
                </c:pt>
                <c:pt idx="56">
                  <c:v>4.9457743713142701</c:v>
                </c:pt>
                <c:pt idx="57">
                  <c:v>4.9359532491916402</c:v>
                </c:pt>
                <c:pt idx="58">
                  <c:v>4.9300323093495102</c:v>
                </c:pt>
                <c:pt idx="59">
                  <c:v>4.13799237187167</c:v>
                </c:pt>
                <c:pt idx="60">
                  <c:v>4.0343284544368503</c:v>
                </c:pt>
                <c:pt idx="61">
                  <c:v>1.2901665094758299</c:v>
                </c:pt>
                <c:pt idx="62">
                  <c:v>1.28769050350124</c:v>
                </c:pt>
                <c:pt idx="63">
                  <c:v>1.28358862269217</c:v>
                </c:pt>
                <c:pt idx="64">
                  <c:v>1.2778973359616901</c:v>
                </c:pt>
                <c:pt idx="65">
                  <c:v>1.27066629483507</c:v>
                </c:pt>
                <c:pt idx="66">
                  <c:v>1.2619570280039301</c:v>
                </c:pt>
                <c:pt idx="67">
                  <c:v>1.25184139368375</c:v>
                </c:pt>
                <c:pt idx="68">
                  <c:v>1.24039986989226</c:v>
                </c:pt>
                <c:pt idx="69">
                  <c:v>1.2277197639863699</c:v>
                </c:pt>
                <c:pt idx="70">
                  <c:v>1.21389341796255</c:v>
                </c:pt>
                <c:pt idx="71">
                  <c:v>1.19901647646975</c:v>
                </c:pt>
                <c:pt idx="72">
                  <c:v>1.18318627183904</c:v>
                </c:pt>
                <c:pt idx="73">
                  <c:v>1.16650036635643</c:v>
                </c:pt>
                <c:pt idx="74">
                  <c:v>1.14905527795253</c:v>
                </c:pt>
                <c:pt idx="75">
                  <c:v>1.1309454025800301</c:v>
                </c:pt>
                <c:pt idx="76">
                  <c:v>1.11226213553611</c:v>
                </c:pt>
                <c:pt idx="77">
                  <c:v>1.0930931852348</c:v>
                </c:pt>
                <c:pt idx="78">
                  <c:v>1.0735220665123</c:v>
                </c:pt>
                <c:pt idx="79">
                  <c:v>1.05362775630282</c:v>
                </c:pt>
                <c:pt idx="80">
                  <c:v>1.0334844921621</c:v>
                </c:pt>
                <c:pt idx="81">
                  <c:v>1.01316169328306</c:v>
                </c:pt>
                <c:pt idx="82">
                  <c:v>0.99272398397537998</c:v>
                </c:pt>
                <c:pt idx="83">
                  <c:v>0.97223130072554398</c:v>
                </c:pt>
                <c:pt idx="84">
                  <c:v>0.95173906562235999</c:v>
                </c:pt>
                <c:pt idx="85">
                  <c:v>0.93129841088541598</c:v>
                </c:pt>
                <c:pt idx="86">
                  <c:v>0.91095644128775699</c:v>
                </c:pt>
                <c:pt idx="87">
                  <c:v>0.89075652328603805</c:v>
                </c:pt>
                <c:pt idx="88">
                  <c:v>0.87073859157160804</c:v>
                </c:pt>
                <c:pt idx="89">
                  <c:v>0.85093946547773103</c:v>
                </c:pt>
                <c:pt idx="90">
                  <c:v>0.83139316919082196</c:v>
                </c:pt>
                <c:pt idx="91">
                  <c:v>0.81213125100448103</c:v>
                </c:pt>
                <c:pt idx="92">
                  <c:v>0.79318309792401198</c:v>
                </c:pt>
                <c:pt idx="93">
                  <c:v>0.77457624278316095</c:v>
                </c:pt>
                <c:pt idx="94">
                  <c:v>0.756336661685311</c:v>
                </c:pt>
                <c:pt idx="95">
                  <c:v>0.73848906004090897</c:v>
                </c:pt>
                <c:pt idx="96">
                  <c:v>0.72105714575423896</c:v>
                </c:pt>
                <c:pt idx="97">
                  <c:v>0.70406388822743804</c:v>
                </c:pt>
                <c:pt idx="98">
                  <c:v>0.68753176180861597</c:v>
                </c:pt>
                <c:pt idx="99">
                  <c:v>0.67148297212414798</c:v>
                </c:pt>
                <c:pt idx="100">
                  <c:v>0.65593966341340604</c:v>
                </c:pt>
                <c:pt idx="101">
                  <c:v>0.64092410454028204</c:v>
                </c:pt>
                <c:pt idx="102">
                  <c:v>0.62645885080768904</c:v>
                </c:pt>
                <c:pt idx="103">
                  <c:v>0.61256687807460497</c:v>
                </c:pt>
                <c:pt idx="104">
                  <c:v>0.59927168500803196</c:v>
                </c:pt>
                <c:pt idx="105">
                  <c:v>0.58659735864884799</c:v>
                </c:pt>
                <c:pt idx="106">
                  <c:v>0.57456859790641601</c:v>
                </c:pt>
                <c:pt idx="107">
                  <c:v>0.56321068922273299</c:v>
                </c:pt>
                <c:pt idx="108">
                  <c:v>0.55254942859051404</c:v>
                </c:pt>
                <c:pt idx="109">
                  <c:v>0.54261098452351197</c:v>
                </c:pt>
                <c:pt idx="110">
                  <c:v>0.53342169763032599</c:v>
                </c:pt>
                <c:pt idx="111">
                  <c:v>0.52500781430062604</c:v>
                </c:pt>
                <c:pt idx="112">
                  <c:v>0.51739515480730502</c:v>
                </c:pt>
                <c:pt idx="113">
                  <c:v>0.51060871991305301</c:v>
                </c:pt>
                <c:pt idx="114">
                  <c:v>0.50467224476675698</c:v>
                </c:pt>
                <c:pt idx="115">
                  <c:v>0.49960771421900502</c:v>
                </c:pt>
                <c:pt idx="116">
                  <c:v>0.49543485918896302</c:v>
                </c:pt>
                <c:pt idx="117">
                  <c:v>0.49217065867109999</c:v>
                </c:pt>
                <c:pt idx="118">
                  <c:v>0.48982887552305099</c:v>
                </c:pt>
                <c:pt idx="119">
                  <c:v>0.48841965546062199</c:v>
                </c:pt>
                <c:pt idx="120">
                  <c:v>0.25910928492843499</c:v>
                </c:pt>
                <c:pt idx="121">
                  <c:v>0.23428276091169301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C95-46E6-BBE8-C5448D56B5F3}"/>
            </c:ext>
          </c:extLst>
        </c:ser>
        <c:ser>
          <c:idx val="2"/>
          <c:order val="2"/>
          <c:tx>
            <c:v>20Hz</c:v>
          </c:tx>
          <c:spPr>
            <a:ln w="28575" cap="rnd">
              <a:solidFill>
                <a:srgbClr val="00B050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'[Book1.xlsx]Condition number'!$C$3:$C$244</c:f>
              <c:numCache>
                <c:formatCode>General</c:formatCode>
                <c:ptCount val="2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</c:numCache>
            </c:numRef>
          </c:xVal>
          <c:yVal>
            <c:numRef>
              <c:f>'[Book1.xlsx]Condition number'!$H$3:$H$244</c:f>
              <c:numCache>
                <c:formatCode>General</c:formatCode>
                <c:ptCount val="242"/>
                <c:pt idx="0">
                  <c:v>4.99978811490399</c:v>
                </c:pt>
                <c:pt idx="1">
                  <c:v>4.9991525426404504</c:v>
                </c:pt>
                <c:pt idx="2">
                  <c:v>4.9980935322969504</c:v>
                </c:pt>
                <c:pt idx="3">
                  <c:v>4.9966114990666801</c:v>
                </c:pt>
                <c:pt idx="4">
                  <c:v>4.9947070243192799</c:v>
                </c:pt>
                <c:pt idx="5">
                  <c:v>4.9923808557001701</c:v>
                </c:pt>
                <c:pt idx="6">
                  <c:v>4.9896339072584297</c:v>
                </c:pt>
                <c:pt idx="7">
                  <c:v>4.9864672596033701</c:v>
                </c:pt>
                <c:pt idx="8">
                  <c:v>4.9828821600900302</c:v>
                </c:pt>
                <c:pt idx="9">
                  <c:v>4.9788800230336703</c:v>
                </c:pt>
                <c:pt idx="10">
                  <c:v>4.9744624299536699</c:v>
                </c:pt>
                <c:pt idx="11">
                  <c:v>4.9696311298468903</c:v>
                </c:pt>
                <c:pt idx="12">
                  <c:v>4.9643880394909701</c:v>
                </c:pt>
                <c:pt idx="13">
                  <c:v>4.9587352437777801</c:v>
                </c:pt>
                <c:pt idx="14">
                  <c:v>4.9526749960774001</c:v>
                </c:pt>
                <c:pt idx="15">
                  <c:v>4.9462097186329403</c:v>
                </c:pt>
                <c:pt idx="16">
                  <c:v>4.9393420029867396</c:v>
                </c:pt>
                <c:pt idx="17">
                  <c:v>4.93207461043826</c:v>
                </c:pt>
                <c:pt idx="18">
                  <c:v>4.9244104725340501</c:v>
                </c:pt>
                <c:pt idx="19">
                  <c:v>4.9163526915904798</c:v>
                </c:pt>
                <c:pt idx="20">
                  <c:v>4.9079045412495201</c:v>
                </c:pt>
                <c:pt idx="21">
                  <c:v>4.8990694670681103</c:v>
                </c:pt>
                <c:pt idx="22">
                  <c:v>4.8898510871417997</c:v>
                </c:pt>
                <c:pt idx="23">
                  <c:v>4.8802531927629804</c:v>
                </c:pt>
                <c:pt idx="24">
                  <c:v>4.8702797491143697</c:v>
                </c:pt>
                <c:pt idx="25">
                  <c:v>4.8599348959983804</c:v>
                </c:pt>
                <c:pt idx="26">
                  <c:v>4.8492229486027396</c:v>
                </c:pt>
                <c:pt idx="27">
                  <c:v>4.8381483983031197</c:v>
                </c:pt>
                <c:pt idx="28">
                  <c:v>4.8267159135032696</c:v>
                </c:pt>
                <c:pt idx="29">
                  <c:v>4.8149303405131398</c:v>
                </c:pt>
                <c:pt idx="30">
                  <c:v>4.8027967044656696</c:v>
                </c:pt>
                <c:pt idx="31">
                  <c:v>4.7903202102726299</c:v>
                </c:pt>
                <c:pt idx="32">
                  <c:v>4.7775062436201603</c:v>
                </c:pt>
                <c:pt idx="33">
                  <c:v>4.7643603720042798</c:v>
                </c:pt>
                <c:pt idx="34">
                  <c:v>4.7508883458070503</c:v>
                </c:pt>
                <c:pt idx="35">
                  <c:v>4.7370960994134501</c:v>
                </c:pt>
                <c:pt idx="36">
                  <c:v>4.7229897523695499</c:v>
                </c:pt>
                <c:pt idx="37">
                  <c:v>4.7085756105820602</c:v>
                </c:pt>
                <c:pt idx="38">
                  <c:v>4.6938601675594098</c:v>
                </c:pt>
                <c:pt idx="39">
                  <c:v>4.6788501056944201</c:v>
                </c:pt>
                <c:pt idx="40">
                  <c:v>4.6635522975885104</c:v>
                </c:pt>
                <c:pt idx="41">
                  <c:v>4.6479738074171699</c:v>
                </c:pt>
                <c:pt idx="42">
                  <c:v>4.6321218923362899</c:v>
                </c:pt>
                <c:pt idx="43">
                  <c:v>4.6160040039288397</c:v>
                </c:pt>
                <c:pt idx="44">
                  <c:v>4.5996277896910103</c:v>
                </c:pt>
                <c:pt idx="45">
                  <c:v>4.5830010945568596</c:v>
                </c:pt>
                <c:pt idx="46">
                  <c:v>4.5661319624601298</c:v>
                </c:pt>
                <c:pt idx="47">
                  <c:v>4.5490286379315696</c:v>
                </c:pt>
                <c:pt idx="48">
                  <c:v>4.5316995677296799</c:v>
                </c:pt>
                <c:pt idx="49">
                  <c:v>4.5141534025027701</c:v>
                </c:pt>
                <c:pt idx="50">
                  <c:v>4.4963989984790702</c:v>
                </c:pt>
                <c:pt idx="51">
                  <c:v>4.4784454191818597</c:v>
                </c:pt>
                <c:pt idx="52">
                  <c:v>4.46030193716539</c:v>
                </c:pt>
                <c:pt idx="53">
                  <c:v>4.4419780357672396</c:v>
                </c:pt>
                <c:pt idx="54">
                  <c:v>4.42348341087148</c:v>
                </c:pt>
                <c:pt idx="55">
                  <c:v>4.4048279726767801</c:v>
                </c:pt>
                <c:pt idx="56">
                  <c:v>4.3860218474621098</c:v>
                </c:pt>
                <c:pt idx="57">
                  <c:v>4.3670753793421904</c:v>
                </c:pt>
                <c:pt idx="58">
                  <c:v>4.3479991320032703</c:v>
                </c:pt>
                <c:pt idx="59">
                  <c:v>4.3288038904089001</c:v>
                </c:pt>
                <c:pt idx="60">
                  <c:v>4.3095006624636998</c:v>
                </c:pt>
                <c:pt idx="61">
                  <c:v>4.29010068062186</c:v>
                </c:pt>
                <c:pt idx="62">
                  <c:v>4.2706154034250901</c:v>
                </c:pt>
                <c:pt idx="63">
                  <c:v>4.2510565169530903</c:v>
                </c:pt>
                <c:pt idx="64">
                  <c:v>4.2314359361675198</c:v>
                </c:pt>
                <c:pt idx="65">
                  <c:v>4.2117658061279899</c:v>
                </c:pt>
                <c:pt idx="66">
                  <c:v>4.1920585030563702</c:v>
                </c:pt>
                <c:pt idx="67">
                  <c:v>4.1723266352228103</c:v>
                </c:pt>
                <c:pt idx="68">
                  <c:v>4.1525830436239204</c:v>
                </c:pt>
                <c:pt idx="69">
                  <c:v>4.1328408024205103</c:v>
                </c:pt>
                <c:pt idx="70">
                  <c:v>4.11311321909856</c:v>
                </c:pt>
                <c:pt idx="71">
                  <c:v>4.0934138343136004</c:v>
                </c:pt>
                <c:pt idx="72">
                  <c:v>4.0737564213743802</c:v>
                </c:pt>
                <c:pt idx="73">
                  <c:v>4.0541549853177097</c:v>
                </c:pt>
                <c:pt idx="74">
                  <c:v>4.0346237615215301</c:v>
                </c:pt>
                <c:pt idx="75">
                  <c:v>4.0151772137984496</c:v>
                </c:pt>
                <c:pt idx="76">
                  <c:v>3.9958300319070599</c:v>
                </c:pt>
                <c:pt idx="77">
                  <c:v>3.9765971284127399</c:v>
                </c:pt>
                <c:pt idx="78">
                  <c:v>3.9574936348244099</c:v>
                </c:pt>
                <c:pt idx="79">
                  <c:v>3.9385348969277301</c:v>
                </c:pt>
                <c:pt idx="80">
                  <c:v>3.9197364692296701</c:v>
                </c:pt>
                <c:pt idx="81">
                  <c:v>3.9011141084235499</c:v>
                </c:pt>
                <c:pt idx="82">
                  <c:v>3.8826837657778399</c:v>
                </c:pt>
                <c:pt idx="83">
                  <c:v>3.86446157834646</c:v>
                </c:pt>
                <c:pt idx="84">
                  <c:v>3.8464638588932698</c:v>
                </c:pt>
                <c:pt idx="85">
                  <c:v>3.8287070844184901</c:v>
                </c:pt>
                <c:pt idx="86">
                  <c:v>3.8112078831707201</c:v>
                </c:pt>
                <c:pt idx="87">
                  <c:v>3.7939830200250699</c:v>
                </c:pt>
                <c:pt idx="88">
                  <c:v>3.7770493801057099</c:v>
                </c:pt>
                <c:pt idx="89">
                  <c:v>3.76042395053046</c:v>
                </c:pt>
                <c:pt idx="90">
                  <c:v>3.7441238001557702</c:v>
                </c:pt>
                <c:pt idx="91">
                  <c:v>3.7281660572036301</c:v>
                </c:pt>
                <c:pt idx="92">
                  <c:v>3.7125678846569099</c:v>
                </c:pt>
                <c:pt idx="93">
                  <c:v>3.6973464533179801</c:v>
                </c:pt>
                <c:pt idx="94">
                  <c:v>3.6825189124361999</c:v>
                </c:pt>
                <c:pt idx="95">
                  <c:v>3.6681023578248801</c:v>
                </c:pt>
                <c:pt idx="96">
                  <c:v>3.6541137974066</c:v>
                </c:pt>
                <c:pt idx="97">
                  <c:v>3.6405701141488298</c:v>
                </c:pt>
                <c:pt idx="98">
                  <c:v>3.62748802637913</c:v>
                </c:pt>
                <c:pt idx="99">
                  <c:v>3.6148840455016402</c:v>
                </c:pt>
                <c:pt idx="100">
                  <c:v>3.6027744311739398</c:v>
                </c:pt>
                <c:pt idx="101">
                  <c:v>3.5911751440458501</c:v>
                </c:pt>
                <c:pt idx="102">
                  <c:v>3.5801017962092399</c:v>
                </c:pt>
                <c:pt idx="103">
                  <c:v>3.5695695995597898</c:v>
                </c:pt>
                <c:pt idx="104">
                  <c:v>3.55959331232823</c:v>
                </c:pt>
                <c:pt idx="105">
                  <c:v>3.5501871840971999</c:v>
                </c:pt>
                <c:pt idx="106">
                  <c:v>3.5413648996818501</c:v>
                </c:pt>
                <c:pt idx="107">
                  <c:v>3.5331395223136299</c:v>
                </c:pt>
                <c:pt idx="108">
                  <c:v>3.5255234366272501</c:v>
                </c:pt>
                <c:pt idx="109">
                  <c:v>3.5185282920075802</c:v>
                </c:pt>
                <c:pt idx="110">
                  <c:v>3.51216494690415</c:v>
                </c:pt>
                <c:pt idx="111">
                  <c:v>3.50644341476292</c:v>
                </c:pt>
                <c:pt idx="112">
                  <c:v>3.50137281225597</c:v>
                </c:pt>
                <c:pt idx="113">
                  <c:v>3.4969613105064701</c:v>
                </c:pt>
                <c:pt idx="114">
                  <c:v>3.49321609000727</c:v>
                </c:pt>
                <c:pt idx="115">
                  <c:v>3.4901432999134001</c:v>
                </c:pt>
                <c:pt idx="116">
                  <c:v>3.4877480223525601</c:v>
                </c:pt>
                <c:pt idx="117">
                  <c:v>3.48603424234068</c:v>
                </c:pt>
                <c:pt idx="118">
                  <c:v>3.4850048238140698</c:v>
                </c:pt>
                <c:pt idx="119">
                  <c:v>2.96152178531</c:v>
                </c:pt>
                <c:pt idx="120">
                  <c:v>2.81490419266196</c:v>
                </c:pt>
                <c:pt idx="121">
                  <c:v>0.91272329011401399</c:v>
                </c:pt>
                <c:pt idx="122">
                  <c:v>0.91228421011836003</c:v>
                </c:pt>
                <c:pt idx="123">
                  <c:v>0.91155351365969495</c:v>
                </c:pt>
                <c:pt idx="124">
                  <c:v>0.910532847893185</c:v>
                </c:pt>
                <c:pt idx="125">
                  <c:v>0.90922450267208699</c:v>
                </c:pt>
                <c:pt idx="126">
                  <c:v>0.907631394678871</c:v>
                </c:pt>
                <c:pt idx="127">
                  <c:v>0.90575704743514995</c:v>
                </c:pt>
                <c:pt idx="128">
                  <c:v>0.90360556748493903</c:v>
                </c:pt>
                <c:pt idx="129">
                  <c:v>0.90118161709532396</c:v>
                </c:pt>
                <c:pt idx="130">
                  <c:v>0.89849038385956903</c:v>
                </c:pt>
                <c:pt idx="131">
                  <c:v>0.89553754761943705</c:v>
                </c:pt>
                <c:pt idx="132">
                  <c:v>0.89232924514557999</c:v>
                </c:pt>
                <c:pt idx="133">
                  <c:v>0.88887203302733198</c:v>
                </c:pt>
                <c:pt idx="134">
                  <c:v>0.88517284922622796</c:v>
                </c:pt>
                <c:pt idx="135">
                  <c:v>0.88123897374180404</c:v>
                </c:pt>
                <c:pt idx="136">
                  <c:v>0.87707798882430899</c:v>
                </c:pt>
                <c:pt idx="137">
                  <c:v>0.87269773914800497</c:v>
                </c:pt>
                <c:pt idx="138">
                  <c:v>0.86810629233165704</c:v>
                </c:pt>
                <c:pt idx="139">
                  <c:v>0.86331190016099202</c:v>
                </c:pt>
                <c:pt idx="140">
                  <c:v>0.85832296083235005</c:v>
                </c:pt>
                <c:pt idx="141">
                  <c:v>0.85314798249874102</c:v>
                </c:pt>
                <c:pt idx="142">
                  <c:v>0.84779554836013704</c:v>
                </c:pt>
                <c:pt idx="143">
                  <c:v>0.84227428350009603</c:v>
                </c:pt>
                <c:pt idx="144">
                  <c:v>0.83659282363163501</c:v>
                </c:pt>
                <c:pt idx="145">
                  <c:v>0.83075978587745203</c:v>
                </c:pt>
                <c:pt idx="146">
                  <c:v>0.82478374167372703</c:v>
                </c:pt>
                <c:pt idx="147">
                  <c:v>0.81867319185341003</c:v>
                </c:pt>
                <c:pt idx="148">
                  <c:v>0.81243654393436804</c:v>
                </c:pt>
                <c:pt idx="149">
                  <c:v>0.80608209161039202</c:v>
                </c:pt>
                <c:pt idx="150">
                  <c:v>0.79961799641892695</c:v>
                </c:pt>
                <c:pt idx="151">
                  <c:v>0.793052271538494</c:v>
                </c:pt>
                <c:pt idx="152">
                  <c:v>0.786392767651105</c:v>
                </c:pt>
                <c:pt idx="153">
                  <c:v>0.77964716079049901</c:v>
                </c:pt>
                <c:pt idx="154">
                  <c:v>0.77282294208531599</c:v>
                </c:pt>
                <c:pt idx="155">
                  <c:v>0.76592740929754899</c:v>
                </c:pt>
                <c:pt idx="156">
                  <c:v>0.75896766005013905</c:v>
                </c:pt>
                <c:pt idx="157">
                  <c:v>0.75195058663346803</c:v>
                </c:pt>
                <c:pt idx="158">
                  <c:v>0.74488287227830297</c:v>
                </c:pt>
                <c:pt idx="159">
                  <c:v>0.73777098878226299</c:v>
                </c:pt>
                <c:pt idx="160">
                  <c:v>0.73062119537792003</c:v>
                </c:pt>
                <c:pt idx="161">
                  <c:v>0.72343953873282096</c:v>
                </c:pt>
                <c:pt idx="162">
                  <c:v>0.716231853974996</c:v>
                </c:pt>
                <c:pt idx="163">
                  <c:v>0.70900376664153297</c:v>
                </c:pt>
                <c:pt idx="164">
                  <c:v>0.701760695452463</c:v>
                </c:pt>
                <c:pt idx="165">
                  <c:v>0.69450785581730101</c:v>
                </c:pt>
                <c:pt idx="166">
                  <c:v>0.68725026398703704</c:v>
                </c:pt>
                <c:pt idx="167">
                  <c:v>0.67999274176993496</c:v>
                </c:pt>
                <c:pt idx="168">
                  <c:v>0.67273992173522301</c:v>
                </c:pt>
                <c:pt idx="169">
                  <c:v>0.66549625283439595</c:v>
                </c:pt>
                <c:pt idx="170">
                  <c:v>0.65826600637545296</c:v>
                </c:pt>
                <c:pt idx="171">
                  <c:v>0.65105328229081605</c:v>
                </c:pt>
                <c:pt idx="172">
                  <c:v>0.64386201564491596</c:v>
                </c:pt>
                <c:pt idx="173">
                  <c:v>0.63669598333242605</c:v>
                </c:pt>
                <c:pt idx="174">
                  <c:v>0.62955881092285004</c:v>
                </c:pt>
                <c:pt idx="175">
                  <c:v>0.62245397961165205</c:v>
                </c:pt>
                <c:pt idx="176">
                  <c:v>0.61538483324221005</c:v>
                </c:pt>
                <c:pt idx="177">
                  <c:v>0.60835458536679199</c:v>
                </c:pt>
                <c:pt idx="178">
                  <c:v>0.60136632631820597</c:v>
                </c:pt>
                <c:pt idx="179">
                  <c:v>0.59442303026708099</c:v>
                </c:pt>
                <c:pt idx="180">
                  <c:v>0.58752756224258096</c:v>
                </c:pt>
                <c:pt idx="181">
                  <c:v>0.58068268509703602</c:v>
                </c:pt>
                <c:pt idx="182">
                  <c:v>0.57389106639724197</c:v>
                </c:pt>
                <c:pt idx="183">
                  <c:v>0.56715528522726799</c:v>
                </c:pt>
                <c:pt idx="184">
                  <c:v>0.560477838889333</c:v>
                </c:pt>
                <c:pt idx="185">
                  <c:v>0.55386114949084597</c:v>
                </c:pt>
                <c:pt idx="186">
                  <c:v>0.54730757040691203</c:v>
                </c:pt>
                <c:pt idx="187">
                  <c:v>0.540819392608616</c:v>
                </c:pt>
                <c:pt idx="188">
                  <c:v>0.53439885084815297</c:v>
                </c:pt>
                <c:pt idx="189">
                  <c:v>0.52804812969238402</c:v>
                </c:pt>
                <c:pt idx="190">
                  <c:v>0.52176936939672203</c:v>
                </c:pt>
                <c:pt idx="191">
                  <c:v>0.51556467161132202</c:v>
                </c:pt>
                <c:pt idx="192">
                  <c:v>0.50943610491149005</c:v>
                </c:pt>
                <c:pt idx="193">
                  <c:v>0.50338571014386002</c:v>
                </c:pt>
                <c:pt idx="194">
                  <c:v>0.49741550557948599</c:v>
                </c:pt>
                <c:pt idx="195">
                  <c:v>0.49152749186427203</c:v>
                </c:pt>
                <c:pt idx="196">
                  <c:v>0.48572365675638801</c:v>
                </c:pt>
                <c:pt idx="197">
                  <c:v>0.48000597963934899</c:v>
                </c:pt>
                <c:pt idx="198">
                  <c:v>0.47437643579831901</c:v>
                </c:pt>
                <c:pt idx="199">
                  <c:v>0.46883700044598597</c:v>
                </c:pt>
                <c:pt idx="200">
                  <c:v>0.46338965248302899</c:v>
                </c:pt>
                <c:pt idx="201">
                  <c:v>0.45803637797680402</c:v>
                </c:pt>
                <c:pt idx="202">
                  <c:v>0.45277917334038698</c:v>
                </c:pt>
                <c:pt idx="203">
                  <c:v>0.447620048192655</c:v>
                </c:pt>
                <c:pt idx="204">
                  <c:v>0.44256102787859503</c:v>
                </c:pt>
                <c:pt idx="205">
                  <c:v>0.43760415562759702</c:v>
                </c:pt>
                <c:pt idx="206">
                  <c:v>0.432751494326157</c:v>
                </c:pt>
                <c:pt idx="207">
                  <c:v>0.42800512788022199</c:v>
                </c:pt>
                <c:pt idx="208">
                  <c:v>0.423367162141424</c:v>
                </c:pt>
                <c:pt idx="209">
                  <c:v>0.41883972537071501</c:v>
                </c:pt>
                <c:pt idx="210">
                  <c:v>0.41442496821255098</c:v>
                </c:pt>
                <c:pt idx="211">
                  <c:v>0.41012506315279401</c:v>
                </c:pt>
                <c:pt idx="212">
                  <c:v>0.40594220343402898</c:v>
                </c:pt>
                <c:pt idx="213">
                  <c:v>0.40187860140312498</c:v>
                </c:pt>
                <c:pt idx="214">
                  <c:v>0.39793648626762801</c:v>
                </c:pt>
                <c:pt idx="215">
                  <c:v>0.39411810124014501</c:v>
                </c:pt>
                <c:pt idx="216">
                  <c:v>0.39042570005324101</c:v>
                </c:pt>
                <c:pt idx="217">
                  <c:v>0.386861542831684</c:v>
                </c:pt>
                <c:pt idx="218">
                  <c:v>0.38342789131417399</c:v>
                </c:pt>
                <c:pt idx="219">
                  <c:v>0.38012700342296102</c:v>
                </c:pt>
                <c:pt idx="220">
                  <c:v>0.37696112718718799</c:v>
                </c:pt>
                <c:pt idx="221">
                  <c:v>0.37393249403413498</c:v>
                </c:pt>
                <c:pt idx="222">
                  <c:v>0.37104331147201702</c:v>
                </c:pt>
                <c:pt idx="223">
                  <c:v>0.36829575519829799</c:v>
                </c:pt>
                <c:pt idx="224">
                  <c:v>0.36569196067861198</c:v>
                </c:pt>
                <c:pt idx="225">
                  <c:v>0.36323401425313001</c:v>
                </c:pt>
                <c:pt idx="226">
                  <c:v>0.36092394383932003</c:v>
                </c:pt>
                <c:pt idx="227">
                  <c:v>0.35876370931222101</c:v>
                </c:pt>
                <c:pt idx="228">
                  <c:v>0.35675519265529598</c:v>
                </c:pt>
                <c:pt idx="229">
                  <c:v>0.35490018798617701</c:v>
                </c:pt>
                <c:pt idx="230">
                  <c:v>0.35320039157181399</c:v>
                </c:pt>
                <c:pt idx="231">
                  <c:v>0.351657391956195</c:v>
                </c:pt>
                <c:pt idx="232">
                  <c:v>0.35027266033049498</c:v>
                </c:pt>
                <c:pt idx="233">
                  <c:v>0.34904754127980397</c:v>
                </c:pt>
                <c:pt idx="234">
                  <c:v>0.34798324404208503</c:v>
                </c:pt>
                <c:pt idx="235">
                  <c:v>0.34708083441342502</c:v>
                </c:pt>
                <c:pt idx="236">
                  <c:v>0.34634122742876999</c:v>
                </c:pt>
                <c:pt idx="237">
                  <c:v>0.345765180938995</c:v>
                </c:pt>
                <c:pt idx="238">
                  <c:v>0.34535329019354899</c:v>
                </c:pt>
                <c:pt idx="239">
                  <c:v>0.34510598352302502</c:v>
                </c:pt>
                <c:pt idx="240">
                  <c:v>0.19178129341578101</c:v>
                </c:pt>
                <c:pt idx="241">
                  <c:v>0.156748945755151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C95-46E6-BBE8-C5448D56B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556464"/>
        <c:axId val="506550224"/>
      </c:scatterChart>
      <c:valAx>
        <c:axId val="506556464"/>
        <c:scaling>
          <c:orientation val="minMax"/>
          <c:max val="2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/>
                  <a:t>Singular value order</a:t>
                </a:r>
              </a:p>
            </c:rich>
          </c:tx>
          <c:layout>
            <c:manualLayout>
              <c:xMode val="edge"/>
              <c:yMode val="edge"/>
              <c:x val="0.68109581355564563"/>
              <c:y val="0.90370344599535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06550224"/>
        <c:crosses val="autoZero"/>
        <c:crossBetween val="midCat"/>
      </c:valAx>
      <c:valAx>
        <c:axId val="506550224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/>
                  <a:t>Singular Values</a:t>
                </a:r>
              </a:p>
            </c:rich>
          </c:tx>
          <c:layout>
            <c:manualLayout>
              <c:xMode val="edge"/>
              <c:yMode val="edge"/>
              <c:x val="1.8704074816299265E-2"/>
              <c:y val="8.45563575386410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06556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00265488426355"/>
          <c:y val="8.1011894856822572E-2"/>
          <c:w val="0.42750845523067132"/>
          <c:h val="8.6092884222805491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Open Sauce" panose="020B0604020202020204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Open Sauce" panose="020B060402020202020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95631777378314"/>
          <c:y val="5.0925925925925923E-2"/>
          <c:w val="0.79304355859072206"/>
          <c:h val="0.82775444736074655"/>
        </c:manualLayout>
      </c:layout>
      <c:scatterChart>
        <c:scatterStyle val="smoothMarker"/>
        <c:varyColors val="0"/>
        <c:ser>
          <c:idx val="0"/>
          <c:order val="0"/>
          <c:tx>
            <c:v>TRUE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Sheet2!$M$42:$DKV$42</c:f>
              <c:numCache>
                <c:formatCode>General</c:formatCode>
                <c:ptCount val="3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</c:numCache>
            </c:numRef>
          </c:xVal>
          <c:yVal>
            <c:numRef>
              <c:f>Sheet2!$M$43:$DKV$43</c:f>
              <c:numCache>
                <c:formatCode>General</c:formatCode>
                <c:ptCount val="3000"/>
                <c:pt idx="0">
                  <c:v>171000</c:v>
                </c:pt>
                <c:pt idx="1">
                  <c:v>171000</c:v>
                </c:pt>
                <c:pt idx="2">
                  <c:v>171000</c:v>
                </c:pt>
                <c:pt idx="3">
                  <c:v>171000</c:v>
                </c:pt>
                <c:pt idx="4">
                  <c:v>171000</c:v>
                </c:pt>
                <c:pt idx="5">
                  <c:v>171000</c:v>
                </c:pt>
                <c:pt idx="6">
                  <c:v>171000</c:v>
                </c:pt>
                <c:pt idx="7">
                  <c:v>171000</c:v>
                </c:pt>
                <c:pt idx="8">
                  <c:v>171000</c:v>
                </c:pt>
                <c:pt idx="9">
                  <c:v>171000</c:v>
                </c:pt>
                <c:pt idx="10">
                  <c:v>171000</c:v>
                </c:pt>
                <c:pt idx="11">
                  <c:v>171000</c:v>
                </c:pt>
                <c:pt idx="12">
                  <c:v>171000</c:v>
                </c:pt>
                <c:pt idx="13">
                  <c:v>171000</c:v>
                </c:pt>
                <c:pt idx="14">
                  <c:v>171000</c:v>
                </c:pt>
                <c:pt idx="15">
                  <c:v>171000</c:v>
                </c:pt>
                <c:pt idx="16">
                  <c:v>171000</c:v>
                </c:pt>
                <c:pt idx="17">
                  <c:v>171000</c:v>
                </c:pt>
                <c:pt idx="18">
                  <c:v>171000</c:v>
                </c:pt>
                <c:pt idx="19">
                  <c:v>171000</c:v>
                </c:pt>
                <c:pt idx="20">
                  <c:v>171000</c:v>
                </c:pt>
                <c:pt idx="21">
                  <c:v>171000</c:v>
                </c:pt>
                <c:pt idx="22">
                  <c:v>171000</c:v>
                </c:pt>
                <c:pt idx="23">
                  <c:v>171000</c:v>
                </c:pt>
                <c:pt idx="24">
                  <c:v>171000</c:v>
                </c:pt>
                <c:pt idx="25">
                  <c:v>171000</c:v>
                </c:pt>
                <c:pt idx="26">
                  <c:v>171000</c:v>
                </c:pt>
                <c:pt idx="27">
                  <c:v>171000</c:v>
                </c:pt>
                <c:pt idx="28">
                  <c:v>171000</c:v>
                </c:pt>
                <c:pt idx="29">
                  <c:v>171000</c:v>
                </c:pt>
                <c:pt idx="30">
                  <c:v>171000</c:v>
                </c:pt>
                <c:pt idx="31">
                  <c:v>171000</c:v>
                </c:pt>
                <c:pt idx="32">
                  <c:v>171000</c:v>
                </c:pt>
                <c:pt idx="33">
                  <c:v>171000</c:v>
                </c:pt>
                <c:pt idx="34">
                  <c:v>171000</c:v>
                </c:pt>
                <c:pt idx="35">
                  <c:v>171000</c:v>
                </c:pt>
                <c:pt idx="36">
                  <c:v>171000</c:v>
                </c:pt>
                <c:pt idx="37">
                  <c:v>171000</c:v>
                </c:pt>
                <c:pt idx="38">
                  <c:v>171000</c:v>
                </c:pt>
                <c:pt idx="39">
                  <c:v>171000</c:v>
                </c:pt>
                <c:pt idx="40">
                  <c:v>171000</c:v>
                </c:pt>
                <c:pt idx="41">
                  <c:v>171000</c:v>
                </c:pt>
                <c:pt idx="42">
                  <c:v>171000</c:v>
                </c:pt>
                <c:pt idx="43">
                  <c:v>171000</c:v>
                </c:pt>
                <c:pt idx="44">
                  <c:v>171000</c:v>
                </c:pt>
                <c:pt idx="45">
                  <c:v>171000</c:v>
                </c:pt>
                <c:pt idx="46">
                  <c:v>171000</c:v>
                </c:pt>
                <c:pt idx="47">
                  <c:v>171000</c:v>
                </c:pt>
                <c:pt idx="48">
                  <c:v>171000</c:v>
                </c:pt>
                <c:pt idx="49">
                  <c:v>171000</c:v>
                </c:pt>
                <c:pt idx="50">
                  <c:v>171000</c:v>
                </c:pt>
                <c:pt idx="51">
                  <c:v>171000</c:v>
                </c:pt>
                <c:pt idx="52">
                  <c:v>171000</c:v>
                </c:pt>
                <c:pt idx="53">
                  <c:v>171000</c:v>
                </c:pt>
                <c:pt idx="54">
                  <c:v>171000</c:v>
                </c:pt>
                <c:pt idx="55">
                  <c:v>171000</c:v>
                </c:pt>
                <c:pt idx="56">
                  <c:v>171000</c:v>
                </c:pt>
                <c:pt idx="57">
                  <c:v>171000</c:v>
                </c:pt>
                <c:pt idx="58">
                  <c:v>171000</c:v>
                </c:pt>
                <c:pt idx="59">
                  <c:v>171000</c:v>
                </c:pt>
                <c:pt idx="60">
                  <c:v>171000</c:v>
                </c:pt>
                <c:pt idx="61">
                  <c:v>171000</c:v>
                </c:pt>
                <c:pt idx="62">
                  <c:v>171000</c:v>
                </c:pt>
                <c:pt idx="63">
                  <c:v>171000</c:v>
                </c:pt>
                <c:pt idx="64">
                  <c:v>171000</c:v>
                </c:pt>
                <c:pt idx="65">
                  <c:v>171000</c:v>
                </c:pt>
                <c:pt idx="66">
                  <c:v>171000</c:v>
                </c:pt>
                <c:pt idx="67">
                  <c:v>171000</c:v>
                </c:pt>
                <c:pt idx="68">
                  <c:v>171000</c:v>
                </c:pt>
                <c:pt idx="69">
                  <c:v>171000</c:v>
                </c:pt>
                <c:pt idx="70">
                  <c:v>171000</c:v>
                </c:pt>
                <c:pt idx="71">
                  <c:v>171000</c:v>
                </c:pt>
                <c:pt idx="72">
                  <c:v>171000</c:v>
                </c:pt>
                <c:pt idx="73">
                  <c:v>171000</c:v>
                </c:pt>
                <c:pt idx="74">
                  <c:v>171000</c:v>
                </c:pt>
                <c:pt idx="75">
                  <c:v>171000</c:v>
                </c:pt>
                <c:pt idx="76">
                  <c:v>171000</c:v>
                </c:pt>
                <c:pt idx="77">
                  <c:v>171000</c:v>
                </c:pt>
                <c:pt idx="78">
                  <c:v>171000</c:v>
                </c:pt>
                <c:pt idx="79">
                  <c:v>171000</c:v>
                </c:pt>
                <c:pt idx="80">
                  <c:v>171000</c:v>
                </c:pt>
                <c:pt idx="81">
                  <c:v>171000</c:v>
                </c:pt>
                <c:pt idx="82">
                  <c:v>171000</c:v>
                </c:pt>
                <c:pt idx="83">
                  <c:v>171000</c:v>
                </c:pt>
                <c:pt idx="84">
                  <c:v>171000</c:v>
                </c:pt>
                <c:pt idx="85">
                  <c:v>171000</c:v>
                </c:pt>
                <c:pt idx="86">
                  <c:v>171000</c:v>
                </c:pt>
                <c:pt idx="87">
                  <c:v>171000</c:v>
                </c:pt>
                <c:pt idx="88">
                  <c:v>171000</c:v>
                </c:pt>
                <c:pt idx="89">
                  <c:v>171000</c:v>
                </c:pt>
                <c:pt idx="90">
                  <c:v>171000</c:v>
                </c:pt>
                <c:pt idx="91">
                  <c:v>171000</c:v>
                </c:pt>
                <c:pt idx="92">
                  <c:v>171000</c:v>
                </c:pt>
                <c:pt idx="93">
                  <c:v>171000</c:v>
                </c:pt>
                <c:pt idx="94">
                  <c:v>171000</c:v>
                </c:pt>
                <c:pt idx="95">
                  <c:v>171000</c:v>
                </c:pt>
                <c:pt idx="96">
                  <c:v>171000</c:v>
                </c:pt>
                <c:pt idx="97">
                  <c:v>171000</c:v>
                </c:pt>
                <c:pt idx="98">
                  <c:v>171000</c:v>
                </c:pt>
                <c:pt idx="99">
                  <c:v>171000</c:v>
                </c:pt>
                <c:pt idx="100">
                  <c:v>171000</c:v>
                </c:pt>
                <c:pt idx="101">
                  <c:v>171000</c:v>
                </c:pt>
                <c:pt idx="102">
                  <c:v>171000</c:v>
                </c:pt>
                <c:pt idx="103">
                  <c:v>171000</c:v>
                </c:pt>
                <c:pt idx="104">
                  <c:v>171000</c:v>
                </c:pt>
                <c:pt idx="105">
                  <c:v>171000</c:v>
                </c:pt>
                <c:pt idx="106">
                  <c:v>171000</c:v>
                </c:pt>
                <c:pt idx="107">
                  <c:v>171000</c:v>
                </c:pt>
                <c:pt idx="108">
                  <c:v>171000</c:v>
                </c:pt>
                <c:pt idx="109">
                  <c:v>171000</c:v>
                </c:pt>
                <c:pt idx="110">
                  <c:v>171000</c:v>
                </c:pt>
                <c:pt idx="111">
                  <c:v>171000</c:v>
                </c:pt>
                <c:pt idx="112">
                  <c:v>171000</c:v>
                </c:pt>
                <c:pt idx="113">
                  <c:v>171000</c:v>
                </c:pt>
                <c:pt idx="114">
                  <c:v>171000</c:v>
                </c:pt>
                <c:pt idx="115">
                  <c:v>171000</c:v>
                </c:pt>
                <c:pt idx="116">
                  <c:v>171000</c:v>
                </c:pt>
                <c:pt idx="117">
                  <c:v>171000</c:v>
                </c:pt>
                <c:pt idx="118">
                  <c:v>171000</c:v>
                </c:pt>
                <c:pt idx="119">
                  <c:v>171000</c:v>
                </c:pt>
                <c:pt idx="120">
                  <c:v>171000</c:v>
                </c:pt>
                <c:pt idx="121">
                  <c:v>171000</c:v>
                </c:pt>
                <c:pt idx="122">
                  <c:v>171000</c:v>
                </c:pt>
                <c:pt idx="123">
                  <c:v>171000</c:v>
                </c:pt>
                <c:pt idx="124">
                  <c:v>171000</c:v>
                </c:pt>
                <c:pt idx="125">
                  <c:v>171000</c:v>
                </c:pt>
                <c:pt idx="126">
                  <c:v>171000</c:v>
                </c:pt>
                <c:pt idx="127">
                  <c:v>171000</c:v>
                </c:pt>
                <c:pt idx="128">
                  <c:v>171000</c:v>
                </c:pt>
                <c:pt idx="129">
                  <c:v>171000</c:v>
                </c:pt>
                <c:pt idx="130">
                  <c:v>171000</c:v>
                </c:pt>
                <c:pt idx="131">
                  <c:v>171000</c:v>
                </c:pt>
                <c:pt idx="132">
                  <c:v>171000</c:v>
                </c:pt>
                <c:pt idx="133">
                  <c:v>171000</c:v>
                </c:pt>
                <c:pt idx="134">
                  <c:v>171000</c:v>
                </c:pt>
                <c:pt idx="135">
                  <c:v>171000</c:v>
                </c:pt>
                <c:pt idx="136">
                  <c:v>171000</c:v>
                </c:pt>
                <c:pt idx="137">
                  <c:v>171000</c:v>
                </c:pt>
                <c:pt idx="138">
                  <c:v>171000</c:v>
                </c:pt>
                <c:pt idx="139">
                  <c:v>171000</c:v>
                </c:pt>
                <c:pt idx="140">
                  <c:v>171000</c:v>
                </c:pt>
                <c:pt idx="141">
                  <c:v>171000</c:v>
                </c:pt>
                <c:pt idx="142">
                  <c:v>171000</c:v>
                </c:pt>
                <c:pt idx="143">
                  <c:v>171000</c:v>
                </c:pt>
                <c:pt idx="144">
                  <c:v>171000</c:v>
                </c:pt>
                <c:pt idx="145">
                  <c:v>171000</c:v>
                </c:pt>
                <c:pt idx="146">
                  <c:v>171000</c:v>
                </c:pt>
                <c:pt idx="147">
                  <c:v>171000</c:v>
                </c:pt>
                <c:pt idx="148">
                  <c:v>171000</c:v>
                </c:pt>
                <c:pt idx="149">
                  <c:v>171000</c:v>
                </c:pt>
                <c:pt idx="150">
                  <c:v>171000</c:v>
                </c:pt>
                <c:pt idx="151">
                  <c:v>171000</c:v>
                </c:pt>
                <c:pt idx="152">
                  <c:v>171000</c:v>
                </c:pt>
                <c:pt idx="153">
                  <c:v>171000</c:v>
                </c:pt>
                <c:pt idx="154">
                  <c:v>171000</c:v>
                </c:pt>
                <c:pt idx="155">
                  <c:v>171000</c:v>
                </c:pt>
                <c:pt idx="156">
                  <c:v>171000</c:v>
                </c:pt>
                <c:pt idx="157">
                  <c:v>171000</c:v>
                </c:pt>
                <c:pt idx="158">
                  <c:v>171000</c:v>
                </c:pt>
                <c:pt idx="159">
                  <c:v>171000</c:v>
                </c:pt>
                <c:pt idx="160">
                  <c:v>171000</c:v>
                </c:pt>
                <c:pt idx="161">
                  <c:v>171000</c:v>
                </c:pt>
                <c:pt idx="162">
                  <c:v>171000</c:v>
                </c:pt>
                <c:pt idx="163">
                  <c:v>171000</c:v>
                </c:pt>
                <c:pt idx="164">
                  <c:v>171000</c:v>
                </c:pt>
                <c:pt idx="165">
                  <c:v>171000</c:v>
                </c:pt>
                <c:pt idx="166">
                  <c:v>171000</c:v>
                </c:pt>
                <c:pt idx="167">
                  <c:v>171000</c:v>
                </c:pt>
                <c:pt idx="168">
                  <c:v>171000</c:v>
                </c:pt>
                <c:pt idx="169">
                  <c:v>171000</c:v>
                </c:pt>
                <c:pt idx="170">
                  <c:v>171000</c:v>
                </c:pt>
                <c:pt idx="171">
                  <c:v>171000</c:v>
                </c:pt>
                <c:pt idx="172">
                  <c:v>171000</c:v>
                </c:pt>
                <c:pt idx="173">
                  <c:v>171000</c:v>
                </c:pt>
                <c:pt idx="174">
                  <c:v>171000</c:v>
                </c:pt>
                <c:pt idx="175">
                  <c:v>171000</c:v>
                </c:pt>
                <c:pt idx="176">
                  <c:v>171000</c:v>
                </c:pt>
                <c:pt idx="177">
                  <c:v>171000</c:v>
                </c:pt>
                <c:pt idx="178">
                  <c:v>171000</c:v>
                </c:pt>
                <c:pt idx="179">
                  <c:v>171000</c:v>
                </c:pt>
                <c:pt idx="180">
                  <c:v>171000</c:v>
                </c:pt>
                <c:pt idx="181">
                  <c:v>171000</c:v>
                </c:pt>
                <c:pt idx="182">
                  <c:v>171000</c:v>
                </c:pt>
                <c:pt idx="183">
                  <c:v>171000</c:v>
                </c:pt>
                <c:pt idx="184">
                  <c:v>171000</c:v>
                </c:pt>
                <c:pt idx="185">
                  <c:v>171000</c:v>
                </c:pt>
                <c:pt idx="186">
                  <c:v>171000</c:v>
                </c:pt>
                <c:pt idx="187">
                  <c:v>171000</c:v>
                </c:pt>
                <c:pt idx="188">
                  <c:v>171000</c:v>
                </c:pt>
                <c:pt idx="189">
                  <c:v>171000</c:v>
                </c:pt>
                <c:pt idx="190">
                  <c:v>171000</c:v>
                </c:pt>
                <c:pt idx="191">
                  <c:v>171000</c:v>
                </c:pt>
                <c:pt idx="192">
                  <c:v>171000</c:v>
                </c:pt>
                <c:pt idx="193">
                  <c:v>171000</c:v>
                </c:pt>
                <c:pt idx="194">
                  <c:v>171000</c:v>
                </c:pt>
                <c:pt idx="195">
                  <c:v>171000</c:v>
                </c:pt>
                <c:pt idx="196">
                  <c:v>171000</c:v>
                </c:pt>
                <c:pt idx="197">
                  <c:v>171000</c:v>
                </c:pt>
                <c:pt idx="198">
                  <c:v>171000</c:v>
                </c:pt>
                <c:pt idx="199">
                  <c:v>171000</c:v>
                </c:pt>
                <c:pt idx="200">
                  <c:v>171000</c:v>
                </c:pt>
                <c:pt idx="201">
                  <c:v>171000</c:v>
                </c:pt>
                <c:pt idx="202">
                  <c:v>171000</c:v>
                </c:pt>
                <c:pt idx="203">
                  <c:v>171000</c:v>
                </c:pt>
                <c:pt idx="204">
                  <c:v>171000</c:v>
                </c:pt>
                <c:pt idx="205">
                  <c:v>171000</c:v>
                </c:pt>
                <c:pt idx="206">
                  <c:v>171000</c:v>
                </c:pt>
                <c:pt idx="207">
                  <c:v>171000</c:v>
                </c:pt>
                <c:pt idx="208">
                  <c:v>171000</c:v>
                </c:pt>
                <c:pt idx="209">
                  <c:v>171000</c:v>
                </c:pt>
                <c:pt idx="210">
                  <c:v>171000</c:v>
                </c:pt>
                <c:pt idx="211">
                  <c:v>171000</c:v>
                </c:pt>
                <c:pt idx="212">
                  <c:v>171000</c:v>
                </c:pt>
                <c:pt idx="213">
                  <c:v>171000</c:v>
                </c:pt>
                <c:pt idx="214">
                  <c:v>171000</c:v>
                </c:pt>
                <c:pt idx="215">
                  <c:v>171000</c:v>
                </c:pt>
                <c:pt idx="216">
                  <c:v>171000</c:v>
                </c:pt>
                <c:pt idx="217">
                  <c:v>171000</c:v>
                </c:pt>
                <c:pt idx="218">
                  <c:v>171000</c:v>
                </c:pt>
                <c:pt idx="219">
                  <c:v>171000</c:v>
                </c:pt>
                <c:pt idx="220">
                  <c:v>171000</c:v>
                </c:pt>
                <c:pt idx="221">
                  <c:v>171000</c:v>
                </c:pt>
                <c:pt idx="222">
                  <c:v>171000</c:v>
                </c:pt>
                <c:pt idx="223">
                  <c:v>171000</c:v>
                </c:pt>
                <c:pt idx="224">
                  <c:v>171000</c:v>
                </c:pt>
                <c:pt idx="225">
                  <c:v>171000</c:v>
                </c:pt>
                <c:pt idx="226">
                  <c:v>171000</c:v>
                </c:pt>
                <c:pt idx="227">
                  <c:v>171000</c:v>
                </c:pt>
                <c:pt idx="228">
                  <c:v>171000</c:v>
                </c:pt>
                <c:pt idx="229">
                  <c:v>171000</c:v>
                </c:pt>
                <c:pt idx="230">
                  <c:v>171000</c:v>
                </c:pt>
                <c:pt idx="231">
                  <c:v>171000</c:v>
                </c:pt>
                <c:pt idx="232">
                  <c:v>171000</c:v>
                </c:pt>
                <c:pt idx="233">
                  <c:v>171000</c:v>
                </c:pt>
                <c:pt idx="234">
                  <c:v>171000</c:v>
                </c:pt>
                <c:pt idx="235">
                  <c:v>171000</c:v>
                </c:pt>
                <c:pt idx="236">
                  <c:v>171000</c:v>
                </c:pt>
                <c:pt idx="237">
                  <c:v>171000</c:v>
                </c:pt>
                <c:pt idx="238">
                  <c:v>171000</c:v>
                </c:pt>
                <c:pt idx="239">
                  <c:v>171000</c:v>
                </c:pt>
                <c:pt idx="240">
                  <c:v>171000</c:v>
                </c:pt>
                <c:pt idx="241">
                  <c:v>171000</c:v>
                </c:pt>
                <c:pt idx="242">
                  <c:v>171000</c:v>
                </c:pt>
                <c:pt idx="243">
                  <c:v>171000</c:v>
                </c:pt>
                <c:pt idx="244">
                  <c:v>171000</c:v>
                </c:pt>
                <c:pt idx="245">
                  <c:v>171000</c:v>
                </c:pt>
                <c:pt idx="246">
                  <c:v>171000</c:v>
                </c:pt>
                <c:pt idx="247">
                  <c:v>171000</c:v>
                </c:pt>
                <c:pt idx="248">
                  <c:v>171000</c:v>
                </c:pt>
                <c:pt idx="249">
                  <c:v>171000</c:v>
                </c:pt>
                <c:pt idx="250">
                  <c:v>171000</c:v>
                </c:pt>
                <c:pt idx="251">
                  <c:v>171000</c:v>
                </c:pt>
                <c:pt idx="252">
                  <c:v>171000</c:v>
                </c:pt>
                <c:pt idx="253">
                  <c:v>171000</c:v>
                </c:pt>
                <c:pt idx="254">
                  <c:v>171000</c:v>
                </c:pt>
                <c:pt idx="255">
                  <c:v>171000</c:v>
                </c:pt>
                <c:pt idx="256">
                  <c:v>171000</c:v>
                </c:pt>
                <c:pt idx="257">
                  <c:v>171000</c:v>
                </c:pt>
                <c:pt idx="258">
                  <c:v>171000</c:v>
                </c:pt>
                <c:pt idx="259">
                  <c:v>171000</c:v>
                </c:pt>
                <c:pt idx="260">
                  <c:v>171000</c:v>
                </c:pt>
                <c:pt idx="261">
                  <c:v>171000</c:v>
                </c:pt>
                <c:pt idx="262">
                  <c:v>171000</c:v>
                </c:pt>
                <c:pt idx="263">
                  <c:v>171000</c:v>
                </c:pt>
                <c:pt idx="264">
                  <c:v>171000</c:v>
                </c:pt>
                <c:pt idx="265">
                  <c:v>171000</c:v>
                </c:pt>
                <c:pt idx="266">
                  <c:v>171000</c:v>
                </c:pt>
                <c:pt idx="267">
                  <c:v>171000</c:v>
                </c:pt>
                <c:pt idx="268">
                  <c:v>171000</c:v>
                </c:pt>
                <c:pt idx="269">
                  <c:v>171000</c:v>
                </c:pt>
                <c:pt idx="270">
                  <c:v>171000</c:v>
                </c:pt>
                <c:pt idx="271">
                  <c:v>171000</c:v>
                </c:pt>
                <c:pt idx="272">
                  <c:v>171000</c:v>
                </c:pt>
                <c:pt idx="273">
                  <c:v>171000</c:v>
                </c:pt>
                <c:pt idx="274">
                  <c:v>171000</c:v>
                </c:pt>
                <c:pt idx="275">
                  <c:v>171000</c:v>
                </c:pt>
                <c:pt idx="276">
                  <c:v>171000</c:v>
                </c:pt>
                <c:pt idx="277">
                  <c:v>171000</c:v>
                </c:pt>
                <c:pt idx="278">
                  <c:v>171000</c:v>
                </c:pt>
                <c:pt idx="279">
                  <c:v>171000</c:v>
                </c:pt>
                <c:pt idx="280">
                  <c:v>171000</c:v>
                </c:pt>
                <c:pt idx="281">
                  <c:v>171000</c:v>
                </c:pt>
                <c:pt idx="282">
                  <c:v>171000</c:v>
                </c:pt>
                <c:pt idx="283">
                  <c:v>171000</c:v>
                </c:pt>
                <c:pt idx="284">
                  <c:v>171000</c:v>
                </c:pt>
                <c:pt idx="285">
                  <c:v>171000</c:v>
                </c:pt>
                <c:pt idx="286">
                  <c:v>171000</c:v>
                </c:pt>
                <c:pt idx="287">
                  <c:v>171000</c:v>
                </c:pt>
                <c:pt idx="288">
                  <c:v>171000</c:v>
                </c:pt>
                <c:pt idx="289">
                  <c:v>171000</c:v>
                </c:pt>
                <c:pt idx="290">
                  <c:v>171000</c:v>
                </c:pt>
                <c:pt idx="291">
                  <c:v>171000</c:v>
                </c:pt>
                <c:pt idx="292">
                  <c:v>171000</c:v>
                </c:pt>
                <c:pt idx="293">
                  <c:v>171000</c:v>
                </c:pt>
                <c:pt idx="294">
                  <c:v>171000</c:v>
                </c:pt>
                <c:pt idx="295">
                  <c:v>171000</c:v>
                </c:pt>
                <c:pt idx="296">
                  <c:v>171000</c:v>
                </c:pt>
                <c:pt idx="297">
                  <c:v>171000</c:v>
                </c:pt>
                <c:pt idx="298">
                  <c:v>171000</c:v>
                </c:pt>
                <c:pt idx="299">
                  <c:v>171000</c:v>
                </c:pt>
                <c:pt idx="300">
                  <c:v>171000</c:v>
                </c:pt>
                <c:pt idx="301">
                  <c:v>171000</c:v>
                </c:pt>
                <c:pt idx="302">
                  <c:v>171000</c:v>
                </c:pt>
                <c:pt idx="303">
                  <c:v>171000</c:v>
                </c:pt>
                <c:pt idx="304">
                  <c:v>171000</c:v>
                </c:pt>
                <c:pt idx="305">
                  <c:v>171000</c:v>
                </c:pt>
                <c:pt idx="306">
                  <c:v>171000</c:v>
                </c:pt>
                <c:pt idx="307">
                  <c:v>171000</c:v>
                </c:pt>
                <c:pt idx="308">
                  <c:v>171000</c:v>
                </c:pt>
                <c:pt idx="309">
                  <c:v>171000</c:v>
                </c:pt>
                <c:pt idx="310">
                  <c:v>171000</c:v>
                </c:pt>
                <c:pt idx="311">
                  <c:v>171000</c:v>
                </c:pt>
                <c:pt idx="312">
                  <c:v>171000</c:v>
                </c:pt>
                <c:pt idx="313">
                  <c:v>171000</c:v>
                </c:pt>
                <c:pt idx="314">
                  <c:v>171000</c:v>
                </c:pt>
                <c:pt idx="315">
                  <c:v>171000</c:v>
                </c:pt>
                <c:pt idx="316">
                  <c:v>171000</c:v>
                </c:pt>
                <c:pt idx="317">
                  <c:v>171000</c:v>
                </c:pt>
                <c:pt idx="318">
                  <c:v>171000</c:v>
                </c:pt>
                <c:pt idx="319">
                  <c:v>171000</c:v>
                </c:pt>
                <c:pt idx="320">
                  <c:v>171000</c:v>
                </c:pt>
                <c:pt idx="321">
                  <c:v>171000</c:v>
                </c:pt>
                <c:pt idx="322">
                  <c:v>171000</c:v>
                </c:pt>
                <c:pt idx="323">
                  <c:v>171000</c:v>
                </c:pt>
                <c:pt idx="324">
                  <c:v>171000</c:v>
                </c:pt>
                <c:pt idx="325">
                  <c:v>171000</c:v>
                </c:pt>
                <c:pt idx="326">
                  <c:v>171000</c:v>
                </c:pt>
                <c:pt idx="327">
                  <c:v>171000</c:v>
                </c:pt>
                <c:pt idx="328">
                  <c:v>171000</c:v>
                </c:pt>
                <c:pt idx="329">
                  <c:v>171000</c:v>
                </c:pt>
                <c:pt idx="330">
                  <c:v>171000</c:v>
                </c:pt>
                <c:pt idx="331">
                  <c:v>171000</c:v>
                </c:pt>
                <c:pt idx="332">
                  <c:v>171000</c:v>
                </c:pt>
                <c:pt idx="333">
                  <c:v>171000</c:v>
                </c:pt>
                <c:pt idx="334">
                  <c:v>171000</c:v>
                </c:pt>
                <c:pt idx="335">
                  <c:v>171000</c:v>
                </c:pt>
                <c:pt idx="336">
                  <c:v>171000</c:v>
                </c:pt>
                <c:pt idx="337">
                  <c:v>171000</c:v>
                </c:pt>
                <c:pt idx="338">
                  <c:v>171000</c:v>
                </c:pt>
                <c:pt idx="339">
                  <c:v>171000</c:v>
                </c:pt>
                <c:pt idx="340">
                  <c:v>171000</c:v>
                </c:pt>
                <c:pt idx="341">
                  <c:v>171000</c:v>
                </c:pt>
                <c:pt idx="342">
                  <c:v>171000</c:v>
                </c:pt>
                <c:pt idx="343">
                  <c:v>171000</c:v>
                </c:pt>
                <c:pt idx="344">
                  <c:v>171000</c:v>
                </c:pt>
                <c:pt idx="345">
                  <c:v>171000</c:v>
                </c:pt>
                <c:pt idx="346">
                  <c:v>171000</c:v>
                </c:pt>
                <c:pt idx="347">
                  <c:v>171000</c:v>
                </c:pt>
                <c:pt idx="348">
                  <c:v>171000</c:v>
                </c:pt>
                <c:pt idx="349">
                  <c:v>171000</c:v>
                </c:pt>
                <c:pt idx="350">
                  <c:v>171000</c:v>
                </c:pt>
                <c:pt idx="351">
                  <c:v>171000</c:v>
                </c:pt>
                <c:pt idx="352">
                  <c:v>171000</c:v>
                </c:pt>
                <c:pt idx="353">
                  <c:v>171000</c:v>
                </c:pt>
                <c:pt idx="354">
                  <c:v>171000</c:v>
                </c:pt>
                <c:pt idx="355">
                  <c:v>171000</c:v>
                </c:pt>
                <c:pt idx="356">
                  <c:v>171000</c:v>
                </c:pt>
                <c:pt idx="357">
                  <c:v>171000</c:v>
                </c:pt>
                <c:pt idx="358">
                  <c:v>171000</c:v>
                </c:pt>
                <c:pt idx="359">
                  <c:v>171000</c:v>
                </c:pt>
                <c:pt idx="360">
                  <c:v>171000</c:v>
                </c:pt>
                <c:pt idx="361">
                  <c:v>171000</c:v>
                </c:pt>
                <c:pt idx="362">
                  <c:v>171000</c:v>
                </c:pt>
                <c:pt idx="363">
                  <c:v>171000</c:v>
                </c:pt>
                <c:pt idx="364">
                  <c:v>171000</c:v>
                </c:pt>
                <c:pt idx="365">
                  <c:v>171000</c:v>
                </c:pt>
                <c:pt idx="366">
                  <c:v>171000</c:v>
                </c:pt>
                <c:pt idx="367">
                  <c:v>171000</c:v>
                </c:pt>
                <c:pt idx="368">
                  <c:v>171000</c:v>
                </c:pt>
                <c:pt idx="369">
                  <c:v>171000</c:v>
                </c:pt>
                <c:pt idx="370">
                  <c:v>171000</c:v>
                </c:pt>
                <c:pt idx="371">
                  <c:v>171000</c:v>
                </c:pt>
                <c:pt idx="372">
                  <c:v>171000</c:v>
                </c:pt>
                <c:pt idx="373">
                  <c:v>171000</c:v>
                </c:pt>
                <c:pt idx="374">
                  <c:v>171000</c:v>
                </c:pt>
                <c:pt idx="375">
                  <c:v>171000</c:v>
                </c:pt>
                <c:pt idx="376">
                  <c:v>171000</c:v>
                </c:pt>
                <c:pt idx="377">
                  <c:v>171000</c:v>
                </c:pt>
                <c:pt idx="378">
                  <c:v>171000</c:v>
                </c:pt>
                <c:pt idx="379">
                  <c:v>171000</c:v>
                </c:pt>
                <c:pt idx="380">
                  <c:v>171000</c:v>
                </c:pt>
                <c:pt idx="381">
                  <c:v>171000</c:v>
                </c:pt>
                <c:pt idx="382">
                  <c:v>171000</c:v>
                </c:pt>
                <c:pt idx="383">
                  <c:v>171000</c:v>
                </c:pt>
                <c:pt idx="384">
                  <c:v>171000</c:v>
                </c:pt>
                <c:pt idx="385">
                  <c:v>171000</c:v>
                </c:pt>
                <c:pt idx="386">
                  <c:v>171000</c:v>
                </c:pt>
                <c:pt idx="387">
                  <c:v>171000</c:v>
                </c:pt>
                <c:pt idx="388">
                  <c:v>171000</c:v>
                </c:pt>
                <c:pt idx="389">
                  <c:v>171000</c:v>
                </c:pt>
                <c:pt idx="390">
                  <c:v>171000</c:v>
                </c:pt>
                <c:pt idx="391">
                  <c:v>171000</c:v>
                </c:pt>
                <c:pt idx="392">
                  <c:v>171000</c:v>
                </c:pt>
                <c:pt idx="393">
                  <c:v>171000</c:v>
                </c:pt>
                <c:pt idx="394">
                  <c:v>171000</c:v>
                </c:pt>
                <c:pt idx="395">
                  <c:v>171000</c:v>
                </c:pt>
                <c:pt idx="396">
                  <c:v>171000</c:v>
                </c:pt>
                <c:pt idx="397">
                  <c:v>171000</c:v>
                </c:pt>
                <c:pt idx="398">
                  <c:v>171000</c:v>
                </c:pt>
                <c:pt idx="399">
                  <c:v>171000</c:v>
                </c:pt>
                <c:pt idx="400">
                  <c:v>171000</c:v>
                </c:pt>
                <c:pt idx="401">
                  <c:v>171000</c:v>
                </c:pt>
                <c:pt idx="402">
                  <c:v>171000</c:v>
                </c:pt>
                <c:pt idx="403">
                  <c:v>171000</c:v>
                </c:pt>
                <c:pt idx="404">
                  <c:v>171000</c:v>
                </c:pt>
                <c:pt idx="405">
                  <c:v>171000</c:v>
                </c:pt>
                <c:pt idx="406">
                  <c:v>171000</c:v>
                </c:pt>
                <c:pt idx="407">
                  <c:v>171000</c:v>
                </c:pt>
                <c:pt idx="408">
                  <c:v>171000</c:v>
                </c:pt>
                <c:pt idx="409">
                  <c:v>171000</c:v>
                </c:pt>
                <c:pt idx="410">
                  <c:v>171000</c:v>
                </c:pt>
                <c:pt idx="411">
                  <c:v>171000</c:v>
                </c:pt>
                <c:pt idx="412">
                  <c:v>171000</c:v>
                </c:pt>
                <c:pt idx="413">
                  <c:v>171000</c:v>
                </c:pt>
                <c:pt idx="414">
                  <c:v>171000</c:v>
                </c:pt>
                <c:pt idx="415">
                  <c:v>171000</c:v>
                </c:pt>
                <c:pt idx="416">
                  <c:v>171000</c:v>
                </c:pt>
                <c:pt idx="417">
                  <c:v>171000</c:v>
                </c:pt>
                <c:pt idx="418">
                  <c:v>171000</c:v>
                </c:pt>
                <c:pt idx="419">
                  <c:v>171000</c:v>
                </c:pt>
                <c:pt idx="420">
                  <c:v>171000</c:v>
                </c:pt>
                <c:pt idx="421">
                  <c:v>171000</c:v>
                </c:pt>
                <c:pt idx="422">
                  <c:v>171000</c:v>
                </c:pt>
                <c:pt idx="423">
                  <c:v>171000</c:v>
                </c:pt>
                <c:pt idx="424">
                  <c:v>171000</c:v>
                </c:pt>
                <c:pt idx="425">
                  <c:v>171000</c:v>
                </c:pt>
                <c:pt idx="426">
                  <c:v>171000</c:v>
                </c:pt>
                <c:pt idx="427">
                  <c:v>171000</c:v>
                </c:pt>
                <c:pt idx="428">
                  <c:v>171000</c:v>
                </c:pt>
                <c:pt idx="429">
                  <c:v>171000</c:v>
                </c:pt>
                <c:pt idx="430">
                  <c:v>171000</c:v>
                </c:pt>
                <c:pt idx="431">
                  <c:v>171000</c:v>
                </c:pt>
                <c:pt idx="432">
                  <c:v>171000</c:v>
                </c:pt>
                <c:pt idx="433">
                  <c:v>171000</c:v>
                </c:pt>
                <c:pt idx="434">
                  <c:v>171000</c:v>
                </c:pt>
                <c:pt idx="435">
                  <c:v>171000</c:v>
                </c:pt>
                <c:pt idx="436">
                  <c:v>171000</c:v>
                </c:pt>
                <c:pt idx="437">
                  <c:v>171000</c:v>
                </c:pt>
                <c:pt idx="438">
                  <c:v>171000</c:v>
                </c:pt>
                <c:pt idx="439">
                  <c:v>171000</c:v>
                </c:pt>
                <c:pt idx="440">
                  <c:v>171000</c:v>
                </c:pt>
                <c:pt idx="441">
                  <c:v>171000</c:v>
                </c:pt>
                <c:pt idx="442">
                  <c:v>171000</c:v>
                </c:pt>
                <c:pt idx="443">
                  <c:v>171000</c:v>
                </c:pt>
                <c:pt idx="444">
                  <c:v>171000</c:v>
                </c:pt>
                <c:pt idx="445">
                  <c:v>171000</c:v>
                </c:pt>
                <c:pt idx="446">
                  <c:v>171000</c:v>
                </c:pt>
                <c:pt idx="447">
                  <c:v>171000</c:v>
                </c:pt>
                <c:pt idx="448">
                  <c:v>171000</c:v>
                </c:pt>
                <c:pt idx="449">
                  <c:v>171000</c:v>
                </c:pt>
                <c:pt idx="450">
                  <c:v>171000</c:v>
                </c:pt>
                <c:pt idx="451">
                  <c:v>171000</c:v>
                </c:pt>
                <c:pt idx="452">
                  <c:v>171000</c:v>
                </c:pt>
                <c:pt idx="453">
                  <c:v>171000</c:v>
                </c:pt>
                <c:pt idx="454">
                  <c:v>171000</c:v>
                </c:pt>
                <c:pt idx="455">
                  <c:v>171000</c:v>
                </c:pt>
                <c:pt idx="456">
                  <c:v>171000</c:v>
                </c:pt>
                <c:pt idx="457">
                  <c:v>171000</c:v>
                </c:pt>
                <c:pt idx="458">
                  <c:v>171000</c:v>
                </c:pt>
                <c:pt idx="459">
                  <c:v>171000</c:v>
                </c:pt>
                <c:pt idx="460">
                  <c:v>171000</c:v>
                </c:pt>
                <c:pt idx="461">
                  <c:v>171000</c:v>
                </c:pt>
                <c:pt idx="462">
                  <c:v>171000</c:v>
                </c:pt>
                <c:pt idx="463">
                  <c:v>171000</c:v>
                </c:pt>
                <c:pt idx="464">
                  <c:v>171000</c:v>
                </c:pt>
                <c:pt idx="465">
                  <c:v>171000</c:v>
                </c:pt>
                <c:pt idx="466">
                  <c:v>171000</c:v>
                </c:pt>
                <c:pt idx="467">
                  <c:v>171000</c:v>
                </c:pt>
                <c:pt idx="468">
                  <c:v>171000</c:v>
                </c:pt>
                <c:pt idx="469">
                  <c:v>171000</c:v>
                </c:pt>
                <c:pt idx="470">
                  <c:v>171000</c:v>
                </c:pt>
                <c:pt idx="471">
                  <c:v>171000</c:v>
                </c:pt>
                <c:pt idx="472">
                  <c:v>171000</c:v>
                </c:pt>
                <c:pt idx="473">
                  <c:v>171000</c:v>
                </c:pt>
                <c:pt idx="474">
                  <c:v>171000</c:v>
                </c:pt>
                <c:pt idx="475">
                  <c:v>171000</c:v>
                </c:pt>
                <c:pt idx="476">
                  <c:v>171000</c:v>
                </c:pt>
                <c:pt idx="477">
                  <c:v>171000</c:v>
                </c:pt>
                <c:pt idx="478">
                  <c:v>171000</c:v>
                </c:pt>
                <c:pt idx="479">
                  <c:v>171000</c:v>
                </c:pt>
                <c:pt idx="480">
                  <c:v>171000</c:v>
                </c:pt>
                <c:pt idx="481">
                  <c:v>171000</c:v>
                </c:pt>
                <c:pt idx="482">
                  <c:v>171000</c:v>
                </c:pt>
                <c:pt idx="483">
                  <c:v>171000</c:v>
                </c:pt>
                <c:pt idx="484">
                  <c:v>171000</c:v>
                </c:pt>
                <c:pt idx="485">
                  <c:v>171000</c:v>
                </c:pt>
                <c:pt idx="486">
                  <c:v>171000</c:v>
                </c:pt>
                <c:pt idx="487">
                  <c:v>171000</c:v>
                </c:pt>
                <c:pt idx="488">
                  <c:v>171000</c:v>
                </c:pt>
                <c:pt idx="489">
                  <c:v>171000</c:v>
                </c:pt>
                <c:pt idx="490">
                  <c:v>171000</c:v>
                </c:pt>
                <c:pt idx="491">
                  <c:v>171000</c:v>
                </c:pt>
                <c:pt idx="492">
                  <c:v>171000</c:v>
                </c:pt>
                <c:pt idx="493">
                  <c:v>171000</c:v>
                </c:pt>
                <c:pt idx="494">
                  <c:v>171000</c:v>
                </c:pt>
                <c:pt idx="495">
                  <c:v>171000</c:v>
                </c:pt>
                <c:pt idx="496">
                  <c:v>171000</c:v>
                </c:pt>
                <c:pt idx="497">
                  <c:v>171000</c:v>
                </c:pt>
                <c:pt idx="498">
                  <c:v>171000</c:v>
                </c:pt>
                <c:pt idx="499">
                  <c:v>171000</c:v>
                </c:pt>
                <c:pt idx="500">
                  <c:v>171000</c:v>
                </c:pt>
                <c:pt idx="501">
                  <c:v>171000</c:v>
                </c:pt>
                <c:pt idx="502">
                  <c:v>171000</c:v>
                </c:pt>
                <c:pt idx="503">
                  <c:v>171000</c:v>
                </c:pt>
                <c:pt idx="504">
                  <c:v>171000</c:v>
                </c:pt>
                <c:pt idx="505">
                  <c:v>171000</c:v>
                </c:pt>
                <c:pt idx="506">
                  <c:v>171000</c:v>
                </c:pt>
                <c:pt idx="507">
                  <c:v>171000</c:v>
                </c:pt>
                <c:pt idx="508">
                  <c:v>171000</c:v>
                </c:pt>
                <c:pt idx="509">
                  <c:v>171000</c:v>
                </c:pt>
                <c:pt idx="510">
                  <c:v>171000</c:v>
                </c:pt>
                <c:pt idx="511">
                  <c:v>171000</c:v>
                </c:pt>
                <c:pt idx="512">
                  <c:v>171000</c:v>
                </c:pt>
                <c:pt idx="513">
                  <c:v>171000</c:v>
                </c:pt>
                <c:pt idx="514">
                  <c:v>171000</c:v>
                </c:pt>
                <c:pt idx="515">
                  <c:v>171000</c:v>
                </c:pt>
                <c:pt idx="516">
                  <c:v>171000</c:v>
                </c:pt>
                <c:pt idx="517">
                  <c:v>171000</c:v>
                </c:pt>
                <c:pt idx="518">
                  <c:v>171000</c:v>
                </c:pt>
                <c:pt idx="519">
                  <c:v>171000</c:v>
                </c:pt>
                <c:pt idx="520">
                  <c:v>171000</c:v>
                </c:pt>
                <c:pt idx="521">
                  <c:v>171000</c:v>
                </c:pt>
                <c:pt idx="522">
                  <c:v>171000</c:v>
                </c:pt>
                <c:pt idx="523">
                  <c:v>171000</c:v>
                </c:pt>
                <c:pt idx="524">
                  <c:v>171000</c:v>
                </c:pt>
                <c:pt idx="525">
                  <c:v>171000</c:v>
                </c:pt>
                <c:pt idx="526">
                  <c:v>171000</c:v>
                </c:pt>
                <c:pt idx="527">
                  <c:v>171000</c:v>
                </c:pt>
                <c:pt idx="528">
                  <c:v>171000</c:v>
                </c:pt>
                <c:pt idx="529">
                  <c:v>171000</c:v>
                </c:pt>
                <c:pt idx="530">
                  <c:v>171000</c:v>
                </c:pt>
                <c:pt idx="531">
                  <c:v>171000</c:v>
                </c:pt>
                <c:pt idx="532">
                  <c:v>171000</c:v>
                </c:pt>
                <c:pt idx="533">
                  <c:v>171000</c:v>
                </c:pt>
                <c:pt idx="534">
                  <c:v>171000</c:v>
                </c:pt>
                <c:pt idx="535">
                  <c:v>171000</c:v>
                </c:pt>
                <c:pt idx="536">
                  <c:v>171000</c:v>
                </c:pt>
                <c:pt idx="537">
                  <c:v>171000</c:v>
                </c:pt>
                <c:pt idx="538">
                  <c:v>171000</c:v>
                </c:pt>
                <c:pt idx="539">
                  <c:v>171000</c:v>
                </c:pt>
                <c:pt idx="540">
                  <c:v>171000</c:v>
                </c:pt>
                <c:pt idx="541">
                  <c:v>171000</c:v>
                </c:pt>
                <c:pt idx="542">
                  <c:v>171000</c:v>
                </c:pt>
                <c:pt idx="543">
                  <c:v>171000</c:v>
                </c:pt>
                <c:pt idx="544">
                  <c:v>171000</c:v>
                </c:pt>
                <c:pt idx="545">
                  <c:v>171000</c:v>
                </c:pt>
                <c:pt idx="546">
                  <c:v>171000</c:v>
                </c:pt>
                <c:pt idx="547">
                  <c:v>171000</c:v>
                </c:pt>
                <c:pt idx="548">
                  <c:v>171000</c:v>
                </c:pt>
                <c:pt idx="549">
                  <c:v>171000</c:v>
                </c:pt>
                <c:pt idx="550">
                  <c:v>171000</c:v>
                </c:pt>
                <c:pt idx="551">
                  <c:v>171000</c:v>
                </c:pt>
                <c:pt idx="552">
                  <c:v>171000</c:v>
                </c:pt>
                <c:pt idx="553">
                  <c:v>171000</c:v>
                </c:pt>
                <c:pt idx="554">
                  <c:v>171000</c:v>
                </c:pt>
                <c:pt idx="555">
                  <c:v>171000</c:v>
                </c:pt>
                <c:pt idx="556">
                  <c:v>171000</c:v>
                </c:pt>
                <c:pt idx="557">
                  <c:v>171000</c:v>
                </c:pt>
                <c:pt idx="558">
                  <c:v>171000</c:v>
                </c:pt>
                <c:pt idx="559">
                  <c:v>171000</c:v>
                </c:pt>
                <c:pt idx="560">
                  <c:v>171000</c:v>
                </c:pt>
                <c:pt idx="561">
                  <c:v>171000</c:v>
                </c:pt>
                <c:pt idx="562">
                  <c:v>171000</c:v>
                </c:pt>
                <c:pt idx="563">
                  <c:v>171000</c:v>
                </c:pt>
                <c:pt idx="564">
                  <c:v>171000</c:v>
                </c:pt>
                <c:pt idx="565">
                  <c:v>171000</c:v>
                </c:pt>
                <c:pt idx="566">
                  <c:v>171000</c:v>
                </c:pt>
                <c:pt idx="567">
                  <c:v>171000</c:v>
                </c:pt>
                <c:pt idx="568">
                  <c:v>171000</c:v>
                </c:pt>
                <c:pt idx="569">
                  <c:v>171000</c:v>
                </c:pt>
                <c:pt idx="570">
                  <c:v>171000</c:v>
                </c:pt>
                <c:pt idx="571">
                  <c:v>171000</c:v>
                </c:pt>
                <c:pt idx="572">
                  <c:v>171000</c:v>
                </c:pt>
                <c:pt idx="573">
                  <c:v>171000</c:v>
                </c:pt>
                <c:pt idx="574">
                  <c:v>171000</c:v>
                </c:pt>
                <c:pt idx="575">
                  <c:v>171000</c:v>
                </c:pt>
                <c:pt idx="576">
                  <c:v>171000</c:v>
                </c:pt>
                <c:pt idx="577">
                  <c:v>171000</c:v>
                </c:pt>
                <c:pt idx="578">
                  <c:v>171000</c:v>
                </c:pt>
                <c:pt idx="579">
                  <c:v>171000</c:v>
                </c:pt>
                <c:pt idx="580">
                  <c:v>171000</c:v>
                </c:pt>
                <c:pt idx="581">
                  <c:v>171000</c:v>
                </c:pt>
                <c:pt idx="582">
                  <c:v>171000</c:v>
                </c:pt>
                <c:pt idx="583">
                  <c:v>171000</c:v>
                </c:pt>
                <c:pt idx="584">
                  <c:v>171000</c:v>
                </c:pt>
                <c:pt idx="585">
                  <c:v>171000</c:v>
                </c:pt>
                <c:pt idx="586">
                  <c:v>171000</c:v>
                </c:pt>
                <c:pt idx="587">
                  <c:v>171000</c:v>
                </c:pt>
                <c:pt idx="588">
                  <c:v>171000</c:v>
                </c:pt>
                <c:pt idx="589">
                  <c:v>171000</c:v>
                </c:pt>
                <c:pt idx="590">
                  <c:v>171000</c:v>
                </c:pt>
                <c:pt idx="591">
                  <c:v>171000</c:v>
                </c:pt>
                <c:pt idx="592">
                  <c:v>171000</c:v>
                </c:pt>
                <c:pt idx="593">
                  <c:v>171000</c:v>
                </c:pt>
                <c:pt idx="594">
                  <c:v>171000</c:v>
                </c:pt>
                <c:pt idx="595">
                  <c:v>171000</c:v>
                </c:pt>
                <c:pt idx="596">
                  <c:v>171000</c:v>
                </c:pt>
                <c:pt idx="597">
                  <c:v>171000</c:v>
                </c:pt>
                <c:pt idx="598">
                  <c:v>171000</c:v>
                </c:pt>
                <c:pt idx="599">
                  <c:v>171000</c:v>
                </c:pt>
                <c:pt idx="600">
                  <c:v>171000</c:v>
                </c:pt>
                <c:pt idx="601">
                  <c:v>171000</c:v>
                </c:pt>
                <c:pt idx="602">
                  <c:v>171000</c:v>
                </c:pt>
                <c:pt idx="603">
                  <c:v>171000</c:v>
                </c:pt>
                <c:pt idx="604">
                  <c:v>171000</c:v>
                </c:pt>
                <c:pt idx="605">
                  <c:v>171000</c:v>
                </c:pt>
                <c:pt idx="606">
                  <c:v>171000</c:v>
                </c:pt>
                <c:pt idx="607">
                  <c:v>171000</c:v>
                </c:pt>
                <c:pt idx="608">
                  <c:v>171000</c:v>
                </c:pt>
                <c:pt idx="609">
                  <c:v>171000</c:v>
                </c:pt>
                <c:pt idx="610">
                  <c:v>171000</c:v>
                </c:pt>
                <c:pt idx="611">
                  <c:v>171000</c:v>
                </c:pt>
                <c:pt idx="612">
                  <c:v>171000</c:v>
                </c:pt>
                <c:pt idx="613">
                  <c:v>171000</c:v>
                </c:pt>
                <c:pt idx="614">
                  <c:v>171000</c:v>
                </c:pt>
                <c:pt idx="615">
                  <c:v>171000</c:v>
                </c:pt>
                <c:pt idx="616">
                  <c:v>171000</c:v>
                </c:pt>
                <c:pt idx="617">
                  <c:v>171000</c:v>
                </c:pt>
                <c:pt idx="618">
                  <c:v>171000</c:v>
                </c:pt>
                <c:pt idx="619">
                  <c:v>171000</c:v>
                </c:pt>
                <c:pt idx="620">
                  <c:v>171000</c:v>
                </c:pt>
                <c:pt idx="621">
                  <c:v>171000</c:v>
                </c:pt>
                <c:pt idx="622">
                  <c:v>171000</c:v>
                </c:pt>
                <c:pt idx="623">
                  <c:v>171000</c:v>
                </c:pt>
                <c:pt idx="624">
                  <c:v>171000</c:v>
                </c:pt>
                <c:pt idx="625">
                  <c:v>171000</c:v>
                </c:pt>
                <c:pt idx="626">
                  <c:v>171000</c:v>
                </c:pt>
                <c:pt idx="627">
                  <c:v>171000</c:v>
                </c:pt>
                <c:pt idx="628">
                  <c:v>171000</c:v>
                </c:pt>
                <c:pt idx="629">
                  <c:v>171000</c:v>
                </c:pt>
                <c:pt idx="630">
                  <c:v>171000</c:v>
                </c:pt>
                <c:pt idx="631">
                  <c:v>171000</c:v>
                </c:pt>
                <c:pt idx="632">
                  <c:v>171000</c:v>
                </c:pt>
                <c:pt idx="633">
                  <c:v>171000</c:v>
                </c:pt>
                <c:pt idx="634">
                  <c:v>171000</c:v>
                </c:pt>
                <c:pt idx="635">
                  <c:v>171000</c:v>
                </c:pt>
                <c:pt idx="636">
                  <c:v>171000</c:v>
                </c:pt>
                <c:pt idx="637">
                  <c:v>171000</c:v>
                </c:pt>
                <c:pt idx="638">
                  <c:v>171000</c:v>
                </c:pt>
                <c:pt idx="639">
                  <c:v>171000</c:v>
                </c:pt>
                <c:pt idx="640">
                  <c:v>171000</c:v>
                </c:pt>
                <c:pt idx="641">
                  <c:v>171000</c:v>
                </c:pt>
                <c:pt idx="642">
                  <c:v>171000</c:v>
                </c:pt>
                <c:pt idx="643">
                  <c:v>171000</c:v>
                </c:pt>
                <c:pt idx="644">
                  <c:v>171000</c:v>
                </c:pt>
                <c:pt idx="645">
                  <c:v>171000</c:v>
                </c:pt>
                <c:pt idx="646">
                  <c:v>171000</c:v>
                </c:pt>
                <c:pt idx="647">
                  <c:v>171000</c:v>
                </c:pt>
                <c:pt idx="648">
                  <c:v>171000</c:v>
                </c:pt>
                <c:pt idx="649">
                  <c:v>171000</c:v>
                </c:pt>
                <c:pt idx="650">
                  <c:v>171000</c:v>
                </c:pt>
                <c:pt idx="651">
                  <c:v>171000</c:v>
                </c:pt>
                <c:pt idx="652">
                  <c:v>171000</c:v>
                </c:pt>
                <c:pt idx="653">
                  <c:v>171000</c:v>
                </c:pt>
                <c:pt idx="654">
                  <c:v>171000</c:v>
                </c:pt>
                <c:pt idx="655">
                  <c:v>171000</c:v>
                </c:pt>
                <c:pt idx="656">
                  <c:v>171000</c:v>
                </c:pt>
                <c:pt idx="657">
                  <c:v>171000</c:v>
                </c:pt>
                <c:pt idx="658">
                  <c:v>171000</c:v>
                </c:pt>
                <c:pt idx="659">
                  <c:v>171000</c:v>
                </c:pt>
                <c:pt idx="660">
                  <c:v>171000</c:v>
                </c:pt>
                <c:pt idx="661">
                  <c:v>171000</c:v>
                </c:pt>
                <c:pt idx="662">
                  <c:v>171000</c:v>
                </c:pt>
                <c:pt idx="663">
                  <c:v>171000</c:v>
                </c:pt>
                <c:pt idx="664">
                  <c:v>171000</c:v>
                </c:pt>
                <c:pt idx="665">
                  <c:v>171000</c:v>
                </c:pt>
                <c:pt idx="666">
                  <c:v>171000</c:v>
                </c:pt>
                <c:pt idx="667">
                  <c:v>171000</c:v>
                </c:pt>
                <c:pt idx="668">
                  <c:v>171000</c:v>
                </c:pt>
                <c:pt idx="669">
                  <c:v>171000</c:v>
                </c:pt>
                <c:pt idx="670">
                  <c:v>171000</c:v>
                </c:pt>
                <c:pt idx="671">
                  <c:v>171000</c:v>
                </c:pt>
                <c:pt idx="672">
                  <c:v>171000</c:v>
                </c:pt>
                <c:pt idx="673">
                  <c:v>171000</c:v>
                </c:pt>
                <c:pt idx="674">
                  <c:v>171000</c:v>
                </c:pt>
                <c:pt idx="675">
                  <c:v>171000</c:v>
                </c:pt>
                <c:pt idx="676">
                  <c:v>171000</c:v>
                </c:pt>
                <c:pt idx="677">
                  <c:v>171000</c:v>
                </c:pt>
                <c:pt idx="678">
                  <c:v>171000</c:v>
                </c:pt>
                <c:pt idx="679">
                  <c:v>171000</c:v>
                </c:pt>
                <c:pt idx="680">
                  <c:v>171000</c:v>
                </c:pt>
                <c:pt idx="681">
                  <c:v>171000</c:v>
                </c:pt>
                <c:pt idx="682">
                  <c:v>171000</c:v>
                </c:pt>
                <c:pt idx="683">
                  <c:v>171000</c:v>
                </c:pt>
                <c:pt idx="684">
                  <c:v>171000</c:v>
                </c:pt>
                <c:pt idx="685">
                  <c:v>171000</c:v>
                </c:pt>
                <c:pt idx="686">
                  <c:v>171000</c:v>
                </c:pt>
                <c:pt idx="687">
                  <c:v>171000</c:v>
                </c:pt>
                <c:pt idx="688">
                  <c:v>171000</c:v>
                </c:pt>
                <c:pt idx="689">
                  <c:v>171000</c:v>
                </c:pt>
                <c:pt idx="690">
                  <c:v>171000</c:v>
                </c:pt>
                <c:pt idx="691">
                  <c:v>171000</c:v>
                </c:pt>
                <c:pt idx="692">
                  <c:v>171000</c:v>
                </c:pt>
                <c:pt idx="693">
                  <c:v>171000</c:v>
                </c:pt>
                <c:pt idx="694">
                  <c:v>171000</c:v>
                </c:pt>
                <c:pt idx="695">
                  <c:v>171000</c:v>
                </c:pt>
                <c:pt idx="696">
                  <c:v>171000</c:v>
                </c:pt>
                <c:pt idx="697">
                  <c:v>171000</c:v>
                </c:pt>
                <c:pt idx="698">
                  <c:v>171000</c:v>
                </c:pt>
                <c:pt idx="699">
                  <c:v>171000</c:v>
                </c:pt>
                <c:pt idx="700">
                  <c:v>171000</c:v>
                </c:pt>
                <c:pt idx="701">
                  <c:v>171000</c:v>
                </c:pt>
                <c:pt idx="702">
                  <c:v>171000</c:v>
                </c:pt>
                <c:pt idx="703">
                  <c:v>171000</c:v>
                </c:pt>
                <c:pt idx="704">
                  <c:v>171000</c:v>
                </c:pt>
                <c:pt idx="705">
                  <c:v>171000</c:v>
                </c:pt>
                <c:pt idx="706">
                  <c:v>171000</c:v>
                </c:pt>
                <c:pt idx="707">
                  <c:v>171000</c:v>
                </c:pt>
                <c:pt idx="708">
                  <c:v>171000</c:v>
                </c:pt>
                <c:pt idx="709">
                  <c:v>171000</c:v>
                </c:pt>
                <c:pt idx="710">
                  <c:v>171000</c:v>
                </c:pt>
                <c:pt idx="711">
                  <c:v>171000</c:v>
                </c:pt>
                <c:pt idx="712">
                  <c:v>171000</c:v>
                </c:pt>
                <c:pt idx="713">
                  <c:v>171000</c:v>
                </c:pt>
                <c:pt idx="714">
                  <c:v>171000</c:v>
                </c:pt>
                <c:pt idx="715">
                  <c:v>171000</c:v>
                </c:pt>
                <c:pt idx="716">
                  <c:v>171000</c:v>
                </c:pt>
                <c:pt idx="717">
                  <c:v>171000</c:v>
                </c:pt>
                <c:pt idx="718">
                  <c:v>171000</c:v>
                </c:pt>
                <c:pt idx="719">
                  <c:v>171000</c:v>
                </c:pt>
                <c:pt idx="720">
                  <c:v>171000</c:v>
                </c:pt>
                <c:pt idx="721">
                  <c:v>171000</c:v>
                </c:pt>
                <c:pt idx="722">
                  <c:v>171000</c:v>
                </c:pt>
                <c:pt idx="723">
                  <c:v>171000</c:v>
                </c:pt>
                <c:pt idx="724">
                  <c:v>171000</c:v>
                </c:pt>
                <c:pt idx="725">
                  <c:v>171000</c:v>
                </c:pt>
                <c:pt idx="726">
                  <c:v>171000</c:v>
                </c:pt>
                <c:pt idx="727">
                  <c:v>171000</c:v>
                </c:pt>
                <c:pt idx="728">
                  <c:v>171000</c:v>
                </c:pt>
                <c:pt idx="729">
                  <c:v>171000</c:v>
                </c:pt>
                <c:pt idx="730">
                  <c:v>171000</c:v>
                </c:pt>
                <c:pt idx="731">
                  <c:v>171000</c:v>
                </c:pt>
                <c:pt idx="732">
                  <c:v>171000</c:v>
                </c:pt>
                <c:pt idx="733">
                  <c:v>171000</c:v>
                </c:pt>
                <c:pt idx="734">
                  <c:v>171000</c:v>
                </c:pt>
                <c:pt idx="735">
                  <c:v>171000</c:v>
                </c:pt>
                <c:pt idx="736">
                  <c:v>171000</c:v>
                </c:pt>
                <c:pt idx="737">
                  <c:v>171000</c:v>
                </c:pt>
                <c:pt idx="738">
                  <c:v>171000</c:v>
                </c:pt>
                <c:pt idx="739">
                  <c:v>171000</c:v>
                </c:pt>
                <c:pt idx="740">
                  <c:v>171000</c:v>
                </c:pt>
                <c:pt idx="741">
                  <c:v>171000</c:v>
                </c:pt>
                <c:pt idx="742">
                  <c:v>171000</c:v>
                </c:pt>
                <c:pt idx="743">
                  <c:v>171000</c:v>
                </c:pt>
                <c:pt idx="744">
                  <c:v>171000</c:v>
                </c:pt>
                <c:pt idx="745">
                  <c:v>171000</c:v>
                </c:pt>
                <c:pt idx="746">
                  <c:v>171000</c:v>
                </c:pt>
                <c:pt idx="747">
                  <c:v>171000</c:v>
                </c:pt>
                <c:pt idx="748">
                  <c:v>171000</c:v>
                </c:pt>
                <c:pt idx="749">
                  <c:v>171000</c:v>
                </c:pt>
                <c:pt idx="750">
                  <c:v>171000</c:v>
                </c:pt>
                <c:pt idx="751">
                  <c:v>171000</c:v>
                </c:pt>
                <c:pt idx="752">
                  <c:v>171000</c:v>
                </c:pt>
                <c:pt idx="753">
                  <c:v>171000</c:v>
                </c:pt>
                <c:pt idx="754">
                  <c:v>171000</c:v>
                </c:pt>
                <c:pt idx="755">
                  <c:v>171000</c:v>
                </c:pt>
                <c:pt idx="756">
                  <c:v>171000</c:v>
                </c:pt>
                <c:pt idx="757">
                  <c:v>171000</c:v>
                </c:pt>
                <c:pt idx="758">
                  <c:v>171000</c:v>
                </c:pt>
                <c:pt idx="759">
                  <c:v>171000</c:v>
                </c:pt>
                <c:pt idx="760">
                  <c:v>171000</c:v>
                </c:pt>
                <c:pt idx="761">
                  <c:v>171000</c:v>
                </c:pt>
                <c:pt idx="762">
                  <c:v>171000</c:v>
                </c:pt>
                <c:pt idx="763">
                  <c:v>171000</c:v>
                </c:pt>
                <c:pt idx="764">
                  <c:v>171000</c:v>
                </c:pt>
                <c:pt idx="765">
                  <c:v>171000</c:v>
                </c:pt>
                <c:pt idx="766">
                  <c:v>171000</c:v>
                </c:pt>
                <c:pt idx="767">
                  <c:v>171000</c:v>
                </c:pt>
                <c:pt idx="768">
                  <c:v>171000</c:v>
                </c:pt>
                <c:pt idx="769">
                  <c:v>171000</c:v>
                </c:pt>
                <c:pt idx="770">
                  <c:v>171000</c:v>
                </c:pt>
                <c:pt idx="771">
                  <c:v>171000</c:v>
                </c:pt>
                <c:pt idx="772">
                  <c:v>171000</c:v>
                </c:pt>
                <c:pt idx="773">
                  <c:v>171000</c:v>
                </c:pt>
                <c:pt idx="774">
                  <c:v>171000</c:v>
                </c:pt>
                <c:pt idx="775">
                  <c:v>171000</c:v>
                </c:pt>
                <c:pt idx="776">
                  <c:v>171000</c:v>
                </c:pt>
                <c:pt idx="777">
                  <c:v>171000</c:v>
                </c:pt>
                <c:pt idx="778">
                  <c:v>171000</c:v>
                </c:pt>
                <c:pt idx="779">
                  <c:v>171000</c:v>
                </c:pt>
                <c:pt idx="780">
                  <c:v>171000</c:v>
                </c:pt>
                <c:pt idx="781">
                  <c:v>171000</c:v>
                </c:pt>
                <c:pt idx="782">
                  <c:v>171000</c:v>
                </c:pt>
                <c:pt idx="783">
                  <c:v>171000</c:v>
                </c:pt>
                <c:pt idx="784">
                  <c:v>171000</c:v>
                </c:pt>
                <c:pt idx="785">
                  <c:v>171000</c:v>
                </c:pt>
                <c:pt idx="786">
                  <c:v>171000</c:v>
                </c:pt>
                <c:pt idx="787">
                  <c:v>171000</c:v>
                </c:pt>
                <c:pt idx="788">
                  <c:v>171000</c:v>
                </c:pt>
                <c:pt idx="789">
                  <c:v>171000</c:v>
                </c:pt>
                <c:pt idx="790">
                  <c:v>171000</c:v>
                </c:pt>
                <c:pt idx="791">
                  <c:v>171000</c:v>
                </c:pt>
                <c:pt idx="792">
                  <c:v>171000</c:v>
                </c:pt>
                <c:pt idx="793">
                  <c:v>171000</c:v>
                </c:pt>
                <c:pt idx="794">
                  <c:v>171000</c:v>
                </c:pt>
                <c:pt idx="795">
                  <c:v>171000</c:v>
                </c:pt>
                <c:pt idx="796">
                  <c:v>171000</c:v>
                </c:pt>
                <c:pt idx="797">
                  <c:v>171000</c:v>
                </c:pt>
                <c:pt idx="798">
                  <c:v>171000</c:v>
                </c:pt>
                <c:pt idx="799">
                  <c:v>171000</c:v>
                </c:pt>
                <c:pt idx="800">
                  <c:v>171000</c:v>
                </c:pt>
                <c:pt idx="801">
                  <c:v>171000</c:v>
                </c:pt>
                <c:pt idx="802">
                  <c:v>171000</c:v>
                </c:pt>
                <c:pt idx="803">
                  <c:v>171000</c:v>
                </c:pt>
                <c:pt idx="804">
                  <c:v>171000</c:v>
                </c:pt>
                <c:pt idx="805">
                  <c:v>171000</c:v>
                </c:pt>
                <c:pt idx="806">
                  <c:v>171000</c:v>
                </c:pt>
                <c:pt idx="807">
                  <c:v>171000</c:v>
                </c:pt>
                <c:pt idx="808">
                  <c:v>171000</c:v>
                </c:pt>
                <c:pt idx="809">
                  <c:v>171000</c:v>
                </c:pt>
                <c:pt idx="810">
                  <c:v>171000</c:v>
                </c:pt>
                <c:pt idx="811">
                  <c:v>171000</c:v>
                </c:pt>
                <c:pt idx="812">
                  <c:v>171000</c:v>
                </c:pt>
                <c:pt idx="813">
                  <c:v>171000</c:v>
                </c:pt>
                <c:pt idx="814">
                  <c:v>171000</c:v>
                </c:pt>
                <c:pt idx="815">
                  <c:v>171000</c:v>
                </c:pt>
                <c:pt idx="816">
                  <c:v>171000</c:v>
                </c:pt>
                <c:pt idx="817">
                  <c:v>171000</c:v>
                </c:pt>
                <c:pt idx="818">
                  <c:v>171000</c:v>
                </c:pt>
                <c:pt idx="819">
                  <c:v>171000</c:v>
                </c:pt>
                <c:pt idx="820">
                  <c:v>171000</c:v>
                </c:pt>
                <c:pt idx="821">
                  <c:v>171000</c:v>
                </c:pt>
                <c:pt idx="822">
                  <c:v>171000</c:v>
                </c:pt>
                <c:pt idx="823">
                  <c:v>171000</c:v>
                </c:pt>
                <c:pt idx="824">
                  <c:v>171000</c:v>
                </c:pt>
                <c:pt idx="825">
                  <c:v>171000</c:v>
                </c:pt>
                <c:pt idx="826">
                  <c:v>171000</c:v>
                </c:pt>
                <c:pt idx="827">
                  <c:v>171000</c:v>
                </c:pt>
                <c:pt idx="828">
                  <c:v>171000</c:v>
                </c:pt>
                <c:pt idx="829">
                  <c:v>171000</c:v>
                </c:pt>
                <c:pt idx="830">
                  <c:v>171000</c:v>
                </c:pt>
                <c:pt idx="831">
                  <c:v>171000</c:v>
                </c:pt>
                <c:pt idx="832">
                  <c:v>171000</c:v>
                </c:pt>
                <c:pt idx="833">
                  <c:v>171000</c:v>
                </c:pt>
                <c:pt idx="834">
                  <c:v>171000</c:v>
                </c:pt>
                <c:pt idx="835">
                  <c:v>171000</c:v>
                </c:pt>
                <c:pt idx="836">
                  <c:v>171000</c:v>
                </c:pt>
                <c:pt idx="837">
                  <c:v>171000</c:v>
                </c:pt>
                <c:pt idx="838">
                  <c:v>171000</c:v>
                </c:pt>
                <c:pt idx="839">
                  <c:v>171000</c:v>
                </c:pt>
                <c:pt idx="840">
                  <c:v>171000</c:v>
                </c:pt>
                <c:pt idx="841">
                  <c:v>171000</c:v>
                </c:pt>
                <c:pt idx="842">
                  <c:v>171000</c:v>
                </c:pt>
                <c:pt idx="843">
                  <c:v>171000</c:v>
                </c:pt>
                <c:pt idx="844">
                  <c:v>171000</c:v>
                </c:pt>
                <c:pt idx="845">
                  <c:v>171000</c:v>
                </c:pt>
                <c:pt idx="846">
                  <c:v>171000</c:v>
                </c:pt>
                <c:pt idx="847">
                  <c:v>171000</c:v>
                </c:pt>
                <c:pt idx="848">
                  <c:v>171000</c:v>
                </c:pt>
                <c:pt idx="849">
                  <c:v>171000</c:v>
                </c:pt>
                <c:pt idx="850">
                  <c:v>171000</c:v>
                </c:pt>
                <c:pt idx="851">
                  <c:v>171000</c:v>
                </c:pt>
                <c:pt idx="852">
                  <c:v>171000</c:v>
                </c:pt>
                <c:pt idx="853">
                  <c:v>171000</c:v>
                </c:pt>
                <c:pt idx="854">
                  <c:v>171000</c:v>
                </c:pt>
                <c:pt idx="855">
                  <c:v>171000</c:v>
                </c:pt>
                <c:pt idx="856">
                  <c:v>171000</c:v>
                </c:pt>
                <c:pt idx="857">
                  <c:v>171000</c:v>
                </c:pt>
                <c:pt idx="858">
                  <c:v>171000</c:v>
                </c:pt>
                <c:pt idx="859">
                  <c:v>171000</c:v>
                </c:pt>
                <c:pt idx="860">
                  <c:v>171000</c:v>
                </c:pt>
                <c:pt idx="861">
                  <c:v>171000</c:v>
                </c:pt>
                <c:pt idx="862">
                  <c:v>171000</c:v>
                </c:pt>
                <c:pt idx="863">
                  <c:v>171000</c:v>
                </c:pt>
                <c:pt idx="864">
                  <c:v>171000</c:v>
                </c:pt>
                <c:pt idx="865">
                  <c:v>171000</c:v>
                </c:pt>
                <c:pt idx="866">
                  <c:v>171000</c:v>
                </c:pt>
                <c:pt idx="867">
                  <c:v>171000</c:v>
                </c:pt>
                <c:pt idx="868">
                  <c:v>171000</c:v>
                </c:pt>
                <c:pt idx="869">
                  <c:v>171000</c:v>
                </c:pt>
                <c:pt idx="870">
                  <c:v>171000</c:v>
                </c:pt>
                <c:pt idx="871">
                  <c:v>171000</c:v>
                </c:pt>
                <c:pt idx="872">
                  <c:v>171000</c:v>
                </c:pt>
                <c:pt idx="873">
                  <c:v>171000</c:v>
                </c:pt>
                <c:pt idx="874">
                  <c:v>171000</c:v>
                </c:pt>
                <c:pt idx="875">
                  <c:v>171000</c:v>
                </c:pt>
                <c:pt idx="876">
                  <c:v>171000</c:v>
                </c:pt>
                <c:pt idx="877">
                  <c:v>171000</c:v>
                </c:pt>
                <c:pt idx="878">
                  <c:v>171000</c:v>
                </c:pt>
                <c:pt idx="879">
                  <c:v>171000</c:v>
                </c:pt>
                <c:pt idx="880">
                  <c:v>171000</c:v>
                </c:pt>
                <c:pt idx="881">
                  <c:v>171000</c:v>
                </c:pt>
                <c:pt idx="882">
                  <c:v>171000</c:v>
                </c:pt>
                <c:pt idx="883">
                  <c:v>171000</c:v>
                </c:pt>
                <c:pt idx="884">
                  <c:v>171000</c:v>
                </c:pt>
                <c:pt idx="885">
                  <c:v>171000</c:v>
                </c:pt>
                <c:pt idx="886">
                  <c:v>171000</c:v>
                </c:pt>
                <c:pt idx="887">
                  <c:v>171000</c:v>
                </c:pt>
                <c:pt idx="888">
                  <c:v>171000</c:v>
                </c:pt>
                <c:pt idx="889">
                  <c:v>171000</c:v>
                </c:pt>
                <c:pt idx="890">
                  <c:v>171000</c:v>
                </c:pt>
                <c:pt idx="891">
                  <c:v>171000</c:v>
                </c:pt>
                <c:pt idx="892">
                  <c:v>171000</c:v>
                </c:pt>
                <c:pt idx="893">
                  <c:v>171000</c:v>
                </c:pt>
                <c:pt idx="894">
                  <c:v>171000</c:v>
                </c:pt>
                <c:pt idx="895">
                  <c:v>171000</c:v>
                </c:pt>
                <c:pt idx="896">
                  <c:v>171000</c:v>
                </c:pt>
                <c:pt idx="897">
                  <c:v>171000</c:v>
                </c:pt>
                <c:pt idx="898">
                  <c:v>171000</c:v>
                </c:pt>
                <c:pt idx="899">
                  <c:v>171000</c:v>
                </c:pt>
                <c:pt idx="900">
                  <c:v>171000</c:v>
                </c:pt>
                <c:pt idx="901">
                  <c:v>171000</c:v>
                </c:pt>
                <c:pt idx="902">
                  <c:v>171000</c:v>
                </c:pt>
                <c:pt idx="903">
                  <c:v>171000</c:v>
                </c:pt>
                <c:pt idx="904">
                  <c:v>171000</c:v>
                </c:pt>
                <c:pt idx="905">
                  <c:v>171000</c:v>
                </c:pt>
                <c:pt idx="906">
                  <c:v>171000</c:v>
                </c:pt>
                <c:pt idx="907">
                  <c:v>171000</c:v>
                </c:pt>
                <c:pt idx="908">
                  <c:v>171000</c:v>
                </c:pt>
                <c:pt idx="909">
                  <c:v>171000</c:v>
                </c:pt>
                <c:pt idx="910">
                  <c:v>171000</c:v>
                </c:pt>
                <c:pt idx="911">
                  <c:v>171000</c:v>
                </c:pt>
                <c:pt idx="912">
                  <c:v>171000</c:v>
                </c:pt>
                <c:pt idx="913">
                  <c:v>171000</c:v>
                </c:pt>
                <c:pt idx="914">
                  <c:v>171000</c:v>
                </c:pt>
                <c:pt idx="915">
                  <c:v>171000</c:v>
                </c:pt>
                <c:pt idx="916">
                  <c:v>171000</c:v>
                </c:pt>
                <c:pt idx="917">
                  <c:v>171000</c:v>
                </c:pt>
                <c:pt idx="918">
                  <c:v>171000</c:v>
                </c:pt>
                <c:pt idx="919">
                  <c:v>171000</c:v>
                </c:pt>
                <c:pt idx="920">
                  <c:v>171000</c:v>
                </c:pt>
                <c:pt idx="921">
                  <c:v>171000</c:v>
                </c:pt>
                <c:pt idx="922">
                  <c:v>171000</c:v>
                </c:pt>
                <c:pt idx="923">
                  <c:v>171000</c:v>
                </c:pt>
                <c:pt idx="924">
                  <c:v>171000</c:v>
                </c:pt>
                <c:pt idx="925">
                  <c:v>171000</c:v>
                </c:pt>
                <c:pt idx="926">
                  <c:v>171000</c:v>
                </c:pt>
                <c:pt idx="927">
                  <c:v>171000</c:v>
                </c:pt>
                <c:pt idx="928">
                  <c:v>171000</c:v>
                </c:pt>
                <c:pt idx="929">
                  <c:v>171000</c:v>
                </c:pt>
                <c:pt idx="930">
                  <c:v>171000</c:v>
                </c:pt>
                <c:pt idx="931">
                  <c:v>171000</c:v>
                </c:pt>
                <c:pt idx="932">
                  <c:v>171000</c:v>
                </c:pt>
                <c:pt idx="933">
                  <c:v>171000</c:v>
                </c:pt>
                <c:pt idx="934">
                  <c:v>171000</c:v>
                </c:pt>
                <c:pt idx="935">
                  <c:v>171000</c:v>
                </c:pt>
                <c:pt idx="936">
                  <c:v>171000</c:v>
                </c:pt>
                <c:pt idx="937">
                  <c:v>171000</c:v>
                </c:pt>
                <c:pt idx="938">
                  <c:v>171000</c:v>
                </c:pt>
                <c:pt idx="939">
                  <c:v>171000</c:v>
                </c:pt>
                <c:pt idx="940">
                  <c:v>171000</c:v>
                </c:pt>
                <c:pt idx="941">
                  <c:v>171000</c:v>
                </c:pt>
                <c:pt idx="942">
                  <c:v>171000</c:v>
                </c:pt>
                <c:pt idx="943">
                  <c:v>171000</c:v>
                </c:pt>
                <c:pt idx="944">
                  <c:v>171000</c:v>
                </c:pt>
                <c:pt idx="945">
                  <c:v>171000</c:v>
                </c:pt>
                <c:pt idx="946">
                  <c:v>171000</c:v>
                </c:pt>
                <c:pt idx="947">
                  <c:v>171000</c:v>
                </c:pt>
                <c:pt idx="948">
                  <c:v>171000</c:v>
                </c:pt>
                <c:pt idx="949">
                  <c:v>171000</c:v>
                </c:pt>
                <c:pt idx="950">
                  <c:v>171000</c:v>
                </c:pt>
                <c:pt idx="951">
                  <c:v>171000</c:v>
                </c:pt>
                <c:pt idx="952">
                  <c:v>171000</c:v>
                </c:pt>
                <c:pt idx="953">
                  <c:v>171000</c:v>
                </c:pt>
                <c:pt idx="954">
                  <c:v>171000</c:v>
                </c:pt>
                <c:pt idx="955">
                  <c:v>171000</c:v>
                </c:pt>
                <c:pt idx="956">
                  <c:v>171000</c:v>
                </c:pt>
                <c:pt idx="957">
                  <c:v>171000</c:v>
                </c:pt>
                <c:pt idx="958">
                  <c:v>171000</c:v>
                </c:pt>
                <c:pt idx="959">
                  <c:v>171000</c:v>
                </c:pt>
                <c:pt idx="960">
                  <c:v>171000</c:v>
                </c:pt>
                <c:pt idx="961">
                  <c:v>171000</c:v>
                </c:pt>
                <c:pt idx="962">
                  <c:v>171000</c:v>
                </c:pt>
                <c:pt idx="963">
                  <c:v>171000</c:v>
                </c:pt>
                <c:pt idx="964">
                  <c:v>171000</c:v>
                </c:pt>
                <c:pt idx="965">
                  <c:v>171000</c:v>
                </c:pt>
                <c:pt idx="966">
                  <c:v>171000</c:v>
                </c:pt>
                <c:pt idx="967">
                  <c:v>171000</c:v>
                </c:pt>
                <c:pt idx="968">
                  <c:v>171000</c:v>
                </c:pt>
                <c:pt idx="969">
                  <c:v>171000</c:v>
                </c:pt>
                <c:pt idx="970">
                  <c:v>171000</c:v>
                </c:pt>
                <c:pt idx="971">
                  <c:v>171000</c:v>
                </c:pt>
                <c:pt idx="972">
                  <c:v>171000</c:v>
                </c:pt>
                <c:pt idx="973">
                  <c:v>171000</c:v>
                </c:pt>
                <c:pt idx="974">
                  <c:v>171000</c:v>
                </c:pt>
                <c:pt idx="975">
                  <c:v>171000</c:v>
                </c:pt>
                <c:pt idx="976">
                  <c:v>171000</c:v>
                </c:pt>
                <c:pt idx="977">
                  <c:v>171000</c:v>
                </c:pt>
                <c:pt idx="978">
                  <c:v>171000</c:v>
                </c:pt>
                <c:pt idx="979">
                  <c:v>171000</c:v>
                </c:pt>
                <c:pt idx="980">
                  <c:v>171000</c:v>
                </c:pt>
                <c:pt idx="981">
                  <c:v>171000</c:v>
                </c:pt>
                <c:pt idx="982">
                  <c:v>171000</c:v>
                </c:pt>
                <c:pt idx="983">
                  <c:v>171000</c:v>
                </c:pt>
                <c:pt idx="984">
                  <c:v>171000</c:v>
                </c:pt>
                <c:pt idx="985">
                  <c:v>171000</c:v>
                </c:pt>
                <c:pt idx="986">
                  <c:v>171000</c:v>
                </c:pt>
                <c:pt idx="987">
                  <c:v>171000</c:v>
                </c:pt>
                <c:pt idx="988">
                  <c:v>171000</c:v>
                </c:pt>
                <c:pt idx="989">
                  <c:v>171000</c:v>
                </c:pt>
                <c:pt idx="990">
                  <c:v>171000</c:v>
                </c:pt>
                <c:pt idx="991">
                  <c:v>171000</c:v>
                </c:pt>
                <c:pt idx="992">
                  <c:v>171000</c:v>
                </c:pt>
                <c:pt idx="993">
                  <c:v>171000</c:v>
                </c:pt>
                <c:pt idx="994">
                  <c:v>171000</c:v>
                </c:pt>
                <c:pt idx="995">
                  <c:v>171000</c:v>
                </c:pt>
                <c:pt idx="996">
                  <c:v>171000</c:v>
                </c:pt>
                <c:pt idx="997">
                  <c:v>171000</c:v>
                </c:pt>
                <c:pt idx="998">
                  <c:v>171000</c:v>
                </c:pt>
                <c:pt idx="999">
                  <c:v>171000</c:v>
                </c:pt>
                <c:pt idx="1000">
                  <c:v>171000</c:v>
                </c:pt>
                <c:pt idx="1001">
                  <c:v>171000</c:v>
                </c:pt>
                <c:pt idx="1002">
                  <c:v>171000</c:v>
                </c:pt>
                <c:pt idx="1003">
                  <c:v>171000</c:v>
                </c:pt>
                <c:pt idx="1004">
                  <c:v>171000</c:v>
                </c:pt>
                <c:pt idx="1005">
                  <c:v>171000</c:v>
                </c:pt>
                <c:pt idx="1006">
                  <c:v>171000</c:v>
                </c:pt>
                <c:pt idx="1007">
                  <c:v>171000</c:v>
                </c:pt>
                <c:pt idx="1008">
                  <c:v>171000</c:v>
                </c:pt>
                <c:pt idx="1009">
                  <c:v>171000</c:v>
                </c:pt>
                <c:pt idx="1010">
                  <c:v>171000</c:v>
                </c:pt>
                <c:pt idx="1011">
                  <c:v>171000</c:v>
                </c:pt>
                <c:pt idx="1012">
                  <c:v>171000</c:v>
                </c:pt>
                <c:pt idx="1013">
                  <c:v>171000</c:v>
                </c:pt>
                <c:pt idx="1014">
                  <c:v>171000</c:v>
                </c:pt>
                <c:pt idx="1015">
                  <c:v>171000</c:v>
                </c:pt>
                <c:pt idx="1016">
                  <c:v>171000</c:v>
                </c:pt>
                <c:pt idx="1017">
                  <c:v>171000</c:v>
                </c:pt>
                <c:pt idx="1018">
                  <c:v>171000</c:v>
                </c:pt>
                <c:pt idx="1019">
                  <c:v>171000</c:v>
                </c:pt>
                <c:pt idx="1020">
                  <c:v>171000</c:v>
                </c:pt>
                <c:pt idx="1021">
                  <c:v>171000</c:v>
                </c:pt>
                <c:pt idx="1022">
                  <c:v>171000</c:v>
                </c:pt>
                <c:pt idx="1023">
                  <c:v>171000</c:v>
                </c:pt>
                <c:pt idx="1024">
                  <c:v>171000</c:v>
                </c:pt>
                <c:pt idx="1025">
                  <c:v>171000</c:v>
                </c:pt>
                <c:pt idx="1026">
                  <c:v>171000</c:v>
                </c:pt>
                <c:pt idx="1027">
                  <c:v>171000</c:v>
                </c:pt>
                <c:pt idx="1028">
                  <c:v>171000</c:v>
                </c:pt>
                <c:pt idx="1029">
                  <c:v>171000</c:v>
                </c:pt>
                <c:pt idx="1030">
                  <c:v>171000</c:v>
                </c:pt>
                <c:pt idx="1031">
                  <c:v>171000</c:v>
                </c:pt>
                <c:pt idx="1032">
                  <c:v>171000</c:v>
                </c:pt>
                <c:pt idx="1033">
                  <c:v>171000</c:v>
                </c:pt>
                <c:pt idx="1034">
                  <c:v>171000</c:v>
                </c:pt>
                <c:pt idx="1035">
                  <c:v>171000</c:v>
                </c:pt>
                <c:pt idx="1036">
                  <c:v>171000</c:v>
                </c:pt>
                <c:pt idx="1037">
                  <c:v>171000</c:v>
                </c:pt>
                <c:pt idx="1038">
                  <c:v>171000</c:v>
                </c:pt>
                <c:pt idx="1039">
                  <c:v>171000</c:v>
                </c:pt>
                <c:pt idx="1040">
                  <c:v>171000</c:v>
                </c:pt>
                <c:pt idx="1041">
                  <c:v>171000</c:v>
                </c:pt>
                <c:pt idx="1042">
                  <c:v>171000</c:v>
                </c:pt>
                <c:pt idx="1043">
                  <c:v>171000</c:v>
                </c:pt>
                <c:pt idx="1044">
                  <c:v>171000</c:v>
                </c:pt>
                <c:pt idx="1045">
                  <c:v>171000</c:v>
                </c:pt>
                <c:pt idx="1046">
                  <c:v>171000</c:v>
                </c:pt>
                <c:pt idx="1047">
                  <c:v>171000</c:v>
                </c:pt>
                <c:pt idx="1048">
                  <c:v>171000</c:v>
                </c:pt>
                <c:pt idx="1049">
                  <c:v>171000</c:v>
                </c:pt>
                <c:pt idx="1050">
                  <c:v>171000</c:v>
                </c:pt>
                <c:pt idx="1051">
                  <c:v>171000</c:v>
                </c:pt>
                <c:pt idx="1052">
                  <c:v>171000</c:v>
                </c:pt>
                <c:pt idx="1053">
                  <c:v>171000</c:v>
                </c:pt>
                <c:pt idx="1054">
                  <c:v>171000</c:v>
                </c:pt>
                <c:pt idx="1055">
                  <c:v>171000</c:v>
                </c:pt>
                <c:pt idx="1056">
                  <c:v>171000</c:v>
                </c:pt>
                <c:pt idx="1057">
                  <c:v>171000</c:v>
                </c:pt>
                <c:pt idx="1058">
                  <c:v>171000</c:v>
                </c:pt>
                <c:pt idx="1059">
                  <c:v>171000</c:v>
                </c:pt>
                <c:pt idx="1060">
                  <c:v>171000</c:v>
                </c:pt>
                <c:pt idx="1061">
                  <c:v>171000</c:v>
                </c:pt>
                <c:pt idx="1062">
                  <c:v>171000</c:v>
                </c:pt>
                <c:pt idx="1063">
                  <c:v>171000</c:v>
                </c:pt>
                <c:pt idx="1064">
                  <c:v>171000</c:v>
                </c:pt>
                <c:pt idx="1065">
                  <c:v>171000</c:v>
                </c:pt>
                <c:pt idx="1066">
                  <c:v>171000</c:v>
                </c:pt>
                <c:pt idx="1067">
                  <c:v>171000</c:v>
                </c:pt>
                <c:pt idx="1068">
                  <c:v>171000</c:v>
                </c:pt>
                <c:pt idx="1069">
                  <c:v>171000</c:v>
                </c:pt>
                <c:pt idx="1070">
                  <c:v>171000</c:v>
                </c:pt>
                <c:pt idx="1071">
                  <c:v>171000</c:v>
                </c:pt>
                <c:pt idx="1072">
                  <c:v>171000</c:v>
                </c:pt>
                <c:pt idx="1073">
                  <c:v>171000</c:v>
                </c:pt>
                <c:pt idx="1074">
                  <c:v>171000</c:v>
                </c:pt>
                <c:pt idx="1075">
                  <c:v>171000</c:v>
                </c:pt>
                <c:pt idx="1076">
                  <c:v>171000</c:v>
                </c:pt>
                <c:pt idx="1077">
                  <c:v>171000</c:v>
                </c:pt>
                <c:pt idx="1078">
                  <c:v>171000</c:v>
                </c:pt>
                <c:pt idx="1079">
                  <c:v>171000</c:v>
                </c:pt>
                <c:pt idx="1080">
                  <c:v>171000</c:v>
                </c:pt>
                <c:pt idx="1081">
                  <c:v>171000</c:v>
                </c:pt>
                <c:pt idx="1082">
                  <c:v>171000</c:v>
                </c:pt>
                <c:pt idx="1083">
                  <c:v>171000</c:v>
                </c:pt>
                <c:pt idx="1084">
                  <c:v>171000</c:v>
                </c:pt>
                <c:pt idx="1085">
                  <c:v>171000</c:v>
                </c:pt>
                <c:pt idx="1086">
                  <c:v>171000</c:v>
                </c:pt>
                <c:pt idx="1087">
                  <c:v>171000</c:v>
                </c:pt>
                <c:pt idx="1088">
                  <c:v>171000</c:v>
                </c:pt>
                <c:pt idx="1089">
                  <c:v>171000</c:v>
                </c:pt>
                <c:pt idx="1090">
                  <c:v>171000</c:v>
                </c:pt>
                <c:pt idx="1091">
                  <c:v>171000</c:v>
                </c:pt>
                <c:pt idx="1092">
                  <c:v>171000</c:v>
                </c:pt>
                <c:pt idx="1093">
                  <c:v>171000</c:v>
                </c:pt>
                <c:pt idx="1094">
                  <c:v>171000</c:v>
                </c:pt>
                <c:pt idx="1095">
                  <c:v>171000</c:v>
                </c:pt>
                <c:pt idx="1096">
                  <c:v>171000</c:v>
                </c:pt>
                <c:pt idx="1097">
                  <c:v>171000</c:v>
                </c:pt>
                <c:pt idx="1098">
                  <c:v>171000</c:v>
                </c:pt>
                <c:pt idx="1099">
                  <c:v>171000</c:v>
                </c:pt>
                <c:pt idx="1100">
                  <c:v>171000</c:v>
                </c:pt>
                <c:pt idx="1101">
                  <c:v>171000</c:v>
                </c:pt>
                <c:pt idx="1102">
                  <c:v>171000</c:v>
                </c:pt>
                <c:pt idx="1103">
                  <c:v>171000</c:v>
                </c:pt>
                <c:pt idx="1104">
                  <c:v>171000</c:v>
                </c:pt>
                <c:pt idx="1105">
                  <c:v>171000</c:v>
                </c:pt>
                <c:pt idx="1106">
                  <c:v>171000</c:v>
                </c:pt>
                <c:pt idx="1107">
                  <c:v>171000</c:v>
                </c:pt>
                <c:pt idx="1108">
                  <c:v>171000</c:v>
                </c:pt>
                <c:pt idx="1109">
                  <c:v>171000</c:v>
                </c:pt>
                <c:pt idx="1110">
                  <c:v>171000</c:v>
                </c:pt>
                <c:pt idx="1111">
                  <c:v>171000</c:v>
                </c:pt>
                <c:pt idx="1112">
                  <c:v>171000</c:v>
                </c:pt>
                <c:pt idx="1113">
                  <c:v>171000</c:v>
                </c:pt>
                <c:pt idx="1114">
                  <c:v>171000</c:v>
                </c:pt>
                <c:pt idx="1115">
                  <c:v>171000</c:v>
                </c:pt>
                <c:pt idx="1116">
                  <c:v>171000</c:v>
                </c:pt>
                <c:pt idx="1117">
                  <c:v>171000</c:v>
                </c:pt>
                <c:pt idx="1118">
                  <c:v>171000</c:v>
                </c:pt>
                <c:pt idx="1119">
                  <c:v>171000</c:v>
                </c:pt>
                <c:pt idx="1120">
                  <c:v>171000</c:v>
                </c:pt>
                <c:pt idx="1121">
                  <c:v>171000</c:v>
                </c:pt>
                <c:pt idx="1122">
                  <c:v>171000</c:v>
                </c:pt>
                <c:pt idx="1123">
                  <c:v>171000</c:v>
                </c:pt>
                <c:pt idx="1124">
                  <c:v>171000</c:v>
                </c:pt>
                <c:pt idx="1125">
                  <c:v>171000</c:v>
                </c:pt>
                <c:pt idx="1126">
                  <c:v>171000</c:v>
                </c:pt>
                <c:pt idx="1127">
                  <c:v>171000</c:v>
                </c:pt>
                <c:pt idx="1128">
                  <c:v>171000</c:v>
                </c:pt>
                <c:pt idx="1129">
                  <c:v>171000</c:v>
                </c:pt>
                <c:pt idx="1130">
                  <c:v>171000</c:v>
                </c:pt>
                <c:pt idx="1131">
                  <c:v>171000</c:v>
                </c:pt>
                <c:pt idx="1132">
                  <c:v>171000</c:v>
                </c:pt>
                <c:pt idx="1133">
                  <c:v>171000</c:v>
                </c:pt>
                <c:pt idx="1134">
                  <c:v>171000</c:v>
                </c:pt>
                <c:pt idx="1135">
                  <c:v>171000</c:v>
                </c:pt>
                <c:pt idx="1136">
                  <c:v>171000</c:v>
                </c:pt>
                <c:pt idx="1137">
                  <c:v>171000</c:v>
                </c:pt>
                <c:pt idx="1138">
                  <c:v>171000</c:v>
                </c:pt>
                <c:pt idx="1139">
                  <c:v>171000</c:v>
                </c:pt>
                <c:pt idx="1140">
                  <c:v>171000</c:v>
                </c:pt>
                <c:pt idx="1141">
                  <c:v>171000</c:v>
                </c:pt>
                <c:pt idx="1142">
                  <c:v>171000</c:v>
                </c:pt>
                <c:pt idx="1143">
                  <c:v>171000</c:v>
                </c:pt>
                <c:pt idx="1144">
                  <c:v>171000</c:v>
                </c:pt>
                <c:pt idx="1145">
                  <c:v>171000</c:v>
                </c:pt>
                <c:pt idx="1146">
                  <c:v>171000</c:v>
                </c:pt>
                <c:pt idx="1147">
                  <c:v>171000</c:v>
                </c:pt>
                <c:pt idx="1148">
                  <c:v>171000</c:v>
                </c:pt>
                <c:pt idx="1149">
                  <c:v>171000</c:v>
                </c:pt>
                <c:pt idx="1150">
                  <c:v>171000</c:v>
                </c:pt>
                <c:pt idx="1151">
                  <c:v>171000</c:v>
                </c:pt>
                <c:pt idx="1152">
                  <c:v>171000</c:v>
                </c:pt>
                <c:pt idx="1153">
                  <c:v>171000</c:v>
                </c:pt>
                <c:pt idx="1154">
                  <c:v>171000</c:v>
                </c:pt>
                <c:pt idx="1155">
                  <c:v>171000</c:v>
                </c:pt>
                <c:pt idx="1156">
                  <c:v>171000</c:v>
                </c:pt>
                <c:pt idx="1157">
                  <c:v>171000</c:v>
                </c:pt>
                <c:pt idx="1158">
                  <c:v>171000</c:v>
                </c:pt>
                <c:pt idx="1159">
                  <c:v>171000</c:v>
                </c:pt>
                <c:pt idx="1160">
                  <c:v>171000</c:v>
                </c:pt>
                <c:pt idx="1161">
                  <c:v>171000</c:v>
                </c:pt>
                <c:pt idx="1162">
                  <c:v>171000</c:v>
                </c:pt>
                <c:pt idx="1163">
                  <c:v>171000</c:v>
                </c:pt>
                <c:pt idx="1164">
                  <c:v>171000</c:v>
                </c:pt>
                <c:pt idx="1165">
                  <c:v>171000</c:v>
                </c:pt>
                <c:pt idx="1166">
                  <c:v>171000</c:v>
                </c:pt>
                <c:pt idx="1167">
                  <c:v>171000</c:v>
                </c:pt>
                <c:pt idx="1168">
                  <c:v>171000</c:v>
                </c:pt>
                <c:pt idx="1169">
                  <c:v>171000</c:v>
                </c:pt>
                <c:pt idx="1170">
                  <c:v>171000</c:v>
                </c:pt>
                <c:pt idx="1171">
                  <c:v>171000</c:v>
                </c:pt>
                <c:pt idx="1172">
                  <c:v>171000</c:v>
                </c:pt>
                <c:pt idx="1173">
                  <c:v>171000</c:v>
                </c:pt>
                <c:pt idx="1174">
                  <c:v>171000</c:v>
                </c:pt>
                <c:pt idx="1175">
                  <c:v>171000</c:v>
                </c:pt>
                <c:pt idx="1176">
                  <c:v>171000</c:v>
                </c:pt>
                <c:pt idx="1177">
                  <c:v>171000</c:v>
                </c:pt>
                <c:pt idx="1178">
                  <c:v>171000</c:v>
                </c:pt>
                <c:pt idx="1179">
                  <c:v>171000</c:v>
                </c:pt>
                <c:pt idx="1180">
                  <c:v>171000</c:v>
                </c:pt>
                <c:pt idx="1181">
                  <c:v>171000</c:v>
                </c:pt>
                <c:pt idx="1182">
                  <c:v>171000</c:v>
                </c:pt>
                <c:pt idx="1183">
                  <c:v>171000</c:v>
                </c:pt>
                <c:pt idx="1184">
                  <c:v>171000</c:v>
                </c:pt>
                <c:pt idx="1185">
                  <c:v>171000</c:v>
                </c:pt>
                <c:pt idx="1186">
                  <c:v>171000</c:v>
                </c:pt>
                <c:pt idx="1187">
                  <c:v>171000</c:v>
                </c:pt>
                <c:pt idx="1188">
                  <c:v>171000</c:v>
                </c:pt>
                <c:pt idx="1189">
                  <c:v>171000</c:v>
                </c:pt>
                <c:pt idx="1190">
                  <c:v>171000</c:v>
                </c:pt>
                <c:pt idx="1191">
                  <c:v>171000</c:v>
                </c:pt>
                <c:pt idx="1192">
                  <c:v>171000</c:v>
                </c:pt>
                <c:pt idx="1193">
                  <c:v>171000</c:v>
                </c:pt>
                <c:pt idx="1194">
                  <c:v>171000</c:v>
                </c:pt>
                <c:pt idx="1195">
                  <c:v>171000</c:v>
                </c:pt>
                <c:pt idx="1196">
                  <c:v>171000</c:v>
                </c:pt>
                <c:pt idx="1197">
                  <c:v>171000</c:v>
                </c:pt>
                <c:pt idx="1198">
                  <c:v>171000</c:v>
                </c:pt>
                <c:pt idx="1199">
                  <c:v>171000</c:v>
                </c:pt>
                <c:pt idx="1200">
                  <c:v>171000</c:v>
                </c:pt>
                <c:pt idx="1201">
                  <c:v>171000</c:v>
                </c:pt>
                <c:pt idx="1202">
                  <c:v>171000</c:v>
                </c:pt>
                <c:pt idx="1203">
                  <c:v>171000</c:v>
                </c:pt>
                <c:pt idx="1204">
                  <c:v>171000</c:v>
                </c:pt>
                <c:pt idx="1205">
                  <c:v>171000</c:v>
                </c:pt>
                <c:pt idx="1206">
                  <c:v>171000</c:v>
                </c:pt>
                <c:pt idx="1207">
                  <c:v>171000</c:v>
                </c:pt>
                <c:pt idx="1208">
                  <c:v>171000</c:v>
                </c:pt>
                <c:pt idx="1209">
                  <c:v>171000</c:v>
                </c:pt>
                <c:pt idx="1210">
                  <c:v>171000</c:v>
                </c:pt>
                <c:pt idx="1211">
                  <c:v>171000</c:v>
                </c:pt>
                <c:pt idx="1212">
                  <c:v>171000</c:v>
                </c:pt>
                <c:pt idx="1213">
                  <c:v>171000</c:v>
                </c:pt>
                <c:pt idx="1214">
                  <c:v>171000</c:v>
                </c:pt>
                <c:pt idx="1215">
                  <c:v>171000</c:v>
                </c:pt>
                <c:pt idx="1216">
                  <c:v>171000</c:v>
                </c:pt>
                <c:pt idx="1217">
                  <c:v>171000</c:v>
                </c:pt>
                <c:pt idx="1218">
                  <c:v>171000</c:v>
                </c:pt>
                <c:pt idx="1219">
                  <c:v>171000</c:v>
                </c:pt>
                <c:pt idx="1220">
                  <c:v>171000</c:v>
                </c:pt>
                <c:pt idx="1221">
                  <c:v>171000</c:v>
                </c:pt>
                <c:pt idx="1222">
                  <c:v>171000</c:v>
                </c:pt>
                <c:pt idx="1223">
                  <c:v>171000</c:v>
                </c:pt>
                <c:pt idx="1224">
                  <c:v>171000</c:v>
                </c:pt>
                <c:pt idx="1225">
                  <c:v>171000</c:v>
                </c:pt>
                <c:pt idx="1226">
                  <c:v>171000</c:v>
                </c:pt>
                <c:pt idx="1227">
                  <c:v>171000</c:v>
                </c:pt>
                <c:pt idx="1228">
                  <c:v>171000</c:v>
                </c:pt>
                <c:pt idx="1229">
                  <c:v>171000</c:v>
                </c:pt>
                <c:pt idx="1230">
                  <c:v>171000</c:v>
                </c:pt>
                <c:pt idx="1231">
                  <c:v>171000</c:v>
                </c:pt>
                <c:pt idx="1232">
                  <c:v>171000</c:v>
                </c:pt>
                <c:pt idx="1233">
                  <c:v>171000</c:v>
                </c:pt>
                <c:pt idx="1234">
                  <c:v>171000</c:v>
                </c:pt>
                <c:pt idx="1235">
                  <c:v>171000</c:v>
                </c:pt>
                <c:pt idx="1236">
                  <c:v>171000</c:v>
                </c:pt>
                <c:pt idx="1237">
                  <c:v>171000</c:v>
                </c:pt>
                <c:pt idx="1238">
                  <c:v>171000</c:v>
                </c:pt>
                <c:pt idx="1239">
                  <c:v>171000</c:v>
                </c:pt>
                <c:pt idx="1240">
                  <c:v>171000</c:v>
                </c:pt>
                <c:pt idx="1241">
                  <c:v>171000</c:v>
                </c:pt>
                <c:pt idx="1242">
                  <c:v>171000</c:v>
                </c:pt>
                <c:pt idx="1243">
                  <c:v>171000</c:v>
                </c:pt>
                <c:pt idx="1244">
                  <c:v>171000</c:v>
                </c:pt>
                <c:pt idx="1245">
                  <c:v>171000</c:v>
                </c:pt>
                <c:pt idx="1246">
                  <c:v>171000</c:v>
                </c:pt>
                <c:pt idx="1247">
                  <c:v>171000</c:v>
                </c:pt>
                <c:pt idx="1248">
                  <c:v>171000</c:v>
                </c:pt>
                <c:pt idx="1249">
                  <c:v>171000</c:v>
                </c:pt>
                <c:pt idx="1250">
                  <c:v>171000</c:v>
                </c:pt>
                <c:pt idx="1251">
                  <c:v>171000</c:v>
                </c:pt>
                <c:pt idx="1252">
                  <c:v>171000</c:v>
                </c:pt>
                <c:pt idx="1253">
                  <c:v>171000</c:v>
                </c:pt>
                <c:pt idx="1254">
                  <c:v>171000</c:v>
                </c:pt>
                <c:pt idx="1255">
                  <c:v>171000</c:v>
                </c:pt>
                <c:pt idx="1256">
                  <c:v>171000</c:v>
                </c:pt>
                <c:pt idx="1257">
                  <c:v>171000</c:v>
                </c:pt>
                <c:pt idx="1258">
                  <c:v>171000</c:v>
                </c:pt>
                <c:pt idx="1259">
                  <c:v>171000</c:v>
                </c:pt>
                <c:pt idx="1260">
                  <c:v>171000</c:v>
                </c:pt>
                <c:pt idx="1261">
                  <c:v>171000</c:v>
                </c:pt>
                <c:pt idx="1262">
                  <c:v>171000</c:v>
                </c:pt>
                <c:pt idx="1263">
                  <c:v>171000</c:v>
                </c:pt>
                <c:pt idx="1264">
                  <c:v>171000</c:v>
                </c:pt>
                <c:pt idx="1265">
                  <c:v>171000</c:v>
                </c:pt>
                <c:pt idx="1266">
                  <c:v>171000</c:v>
                </c:pt>
                <c:pt idx="1267">
                  <c:v>171000</c:v>
                </c:pt>
                <c:pt idx="1268">
                  <c:v>171000</c:v>
                </c:pt>
                <c:pt idx="1269">
                  <c:v>171000</c:v>
                </c:pt>
                <c:pt idx="1270">
                  <c:v>171000</c:v>
                </c:pt>
                <c:pt idx="1271">
                  <c:v>171000</c:v>
                </c:pt>
                <c:pt idx="1272">
                  <c:v>171000</c:v>
                </c:pt>
                <c:pt idx="1273">
                  <c:v>171000</c:v>
                </c:pt>
                <c:pt idx="1274">
                  <c:v>171000</c:v>
                </c:pt>
                <c:pt idx="1275">
                  <c:v>171000</c:v>
                </c:pt>
                <c:pt idx="1276">
                  <c:v>171000</c:v>
                </c:pt>
                <c:pt idx="1277">
                  <c:v>171000</c:v>
                </c:pt>
                <c:pt idx="1278">
                  <c:v>171000</c:v>
                </c:pt>
                <c:pt idx="1279">
                  <c:v>171000</c:v>
                </c:pt>
                <c:pt idx="1280">
                  <c:v>171000</c:v>
                </c:pt>
                <c:pt idx="1281">
                  <c:v>171000</c:v>
                </c:pt>
                <c:pt idx="1282">
                  <c:v>171000</c:v>
                </c:pt>
                <c:pt idx="1283">
                  <c:v>171000</c:v>
                </c:pt>
                <c:pt idx="1284">
                  <c:v>171000</c:v>
                </c:pt>
                <c:pt idx="1285">
                  <c:v>171000</c:v>
                </c:pt>
                <c:pt idx="1286">
                  <c:v>171000</c:v>
                </c:pt>
                <c:pt idx="1287">
                  <c:v>171000</c:v>
                </c:pt>
                <c:pt idx="1288">
                  <c:v>171000</c:v>
                </c:pt>
                <c:pt idx="1289">
                  <c:v>171000</c:v>
                </c:pt>
                <c:pt idx="1290">
                  <c:v>171000</c:v>
                </c:pt>
                <c:pt idx="1291">
                  <c:v>171000</c:v>
                </c:pt>
                <c:pt idx="1292">
                  <c:v>171000</c:v>
                </c:pt>
                <c:pt idx="1293">
                  <c:v>171000</c:v>
                </c:pt>
                <c:pt idx="1294">
                  <c:v>171000</c:v>
                </c:pt>
                <c:pt idx="1295">
                  <c:v>171000</c:v>
                </c:pt>
                <c:pt idx="1296">
                  <c:v>171000</c:v>
                </c:pt>
                <c:pt idx="1297">
                  <c:v>171000</c:v>
                </c:pt>
                <c:pt idx="1298">
                  <c:v>171000</c:v>
                </c:pt>
                <c:pt idx="1299">
                  <c:v>171000</c:v>
                </c:pt>
                <c:pt idx="1300">
                  <c:v>171000</c:v>
                </c:pt>
                <c:pt idx="1301">
                  <c:v>171000</c:v>
                </c:pt>
                <c:pt idx="1302">
                  <c:v>171000</c:v>
                </c:pt>
                <c:pt idx="1303">
                  <c:v>171000</c:v>
                </c:pt>
                <c:pt idx="1304">
                  <c:v>171000</c:v>
                </c:pt>
                <c:pt idx="1305">
                  <c:v>171000</c:v>
                </c:pt>
                <c:pt idx="1306">
                  <c:v>171000</c:v>
                </c:pt>
                <c:pt idx="1307">
                  <c:v>171000</c:v>
                </c:pt>
                <c:pt idx="1308">
                  <c:v>171000</c:v>
                </c:pt>
                <c:pt idx="1309">
                  <c:v>171000</c:v>
                </c:pt>
                <c:pt idx="1310">
                  <c:v>171000</c:v>
                </c:pt>
                <c:pt idx="1311">
                  <c:v>171000</c:v>
                </c:pt>
                <c:pt idx="1312">
                  <c:v>171000</c:v>
                </c:pt>
                <c:pt idx="1313">
                  <c:v>171000</c:v>
                </c:pt>
                <c:pt idx="1314">
                  <c:v>171000</c:v>
                </c:pt>
                <c:pt idx="1315">
                  <c:v>171000</c:v>
                </c:pt>
                <c:pt idx="1316">
                  <c:v>171000</c:v>
                </c:pt>
                <c:pt idx="1317">
                  <c:v>171000</c:v>
                </c:pt>
                <c:pt idx="1318">
                  <c:v>171000</c:v>
                </c:pt>
                <c:pt idx="1319">
                  <c:v>171000</c:v>
                </c:pt>
                <c:pt idx="1320">
                  <c:v>171000</c:v>
                </c:pt>
                <c:pt idx="1321">
                  <c:v>171000</c:v>
                </c:pt>
                <c:pt idx="1322">
                  <c:v>171000</c:v>
                </c:pt>
                <c:pt idx="1323">
                  <c:v>171000</c:v>
                </c:pt>
                <c:pt idx="1324">
                  <c:v>171000</c:v>
                </c:pt>
                <c:pt idx="1325">
                  <c:v>171000</c:v>
                </c:pt>
                <c:pt idx="1326">
                  <c:v>171000</c:v>
                </c:pt>
                <c:pt idx="1327">
                  <c:v>171000</c:v>
                </c:pt>
                <c:pt idx="1328">
                  <c:v>171000</c:v>
                </c:pt>
                <c:pt idx="1329">
                  <c:v>171000</c:v>
                </c:pt>
                <c:pt idx="1330">
                  <c:v>171000</c:v>
                </c:pt>
                <c:pt idx="1331">
                  <c:v>171000</c:v>
                </c:pt>
                <c:pt idx="1332">
                  <c:v>171000</c:v>
                </c:pt>
                <c:pt idx="1333">
                  <c:v>171000</c:v>
                </c:pt>
                <c:pt idx="1334">
                  <c:v>171000</c:v>
                </c:pt>
                <c:pt idx="1335">
                  <c:v>171000</c:v>
                </c:pt>
                <c:pt idx="1336">
                  <c:v>171000</c:v>
                </c:pt>
                <c:pt idx="1337">
                  <c:v>171000</c:v>
                </c:pt>
                <c:pt idx="1338">
                  <c:v>171000</c:v>
                </c:pt>
                <c:pt idx="1339">
                  <c:v>171000</c:v>
                </c:pt>
                <c:pt idx="1340">
                  <c:v>171000</c:v>
                </c:pt>
                <c:pt idx="1341">
                  <c:v>171000</c:v>
                </c:pt>
                <c:pt idx="1342">
                  <c:v>171000</c:v>
                </c:pt>
                <c:pt idx="1343">
                  <c:v>171000</c:v>
                </c:pt>
                <c:pt idx="1344">
                  <c:v>171000</c:v>
                </c:pt>
                <c:pt idx="1345">
                  <c:v>171000</c:v>
                </c:pt>
                <c:pt idx="1346">
                  <c:v>171000</c:v>
                </c:pt>
                <c:pt idx="1347">
                  <c:v>171000</c:v>
                </c:pt>
                <c:pt idx="1348">
                  <c:v>171000</c:v>
                </c:pt>
                <c:pt idx="1349">
                  <c:v>171000</c:v>
                </c:pt>
                <c:pt idx="1350">
                  <c:v>171000</c:v>
                </c:pt>
                <c:pt idx="1351">
                  <c:v>171000</c:v>
                </c:pt>
                <c:pt idx="1352">
                  <c:v>171000</c:v>
                </c:pt>
                <c:pt idx="1353">
                  <c:v>171000</c:v>
                </c:pt>
                <c:pt idx="1354">
                  <c:v>171000</c:v>
                </c:pt>
                <c:pt idx="1355">
                  <c:v>171000</c:v>
                </c:pt>
                <c:pt idx="1356">
                  <c:v>171000</c:v>
                </c:pt>
                <c:pt idx="1357">
                  <c:v>171000</c:v>
                </c:pt>
                <c:pt idx="1358">
                  <c:v>171000</c:v>
                </c:pt>
                <c:pt idx="1359">
                  <c:v>171000</c:v>
                </c:pt>
                <c:pt idx="1360">
                  <c:v>171000</c:v>
                </c:pt>
                <c:pt idx="1361">
                  <c:v>171000</c:v>
                </c:pt>
                <c:pt idx="1362">
                  <c:v>171000</c:v>
                </c:pt>
                <c:pt idx="1363">
                  <c:v>171000</c:v>
                </c:pt>
                <c:pt idx="1364">
                  <c:v>171000</c:v>
                </c:pt>
                <c:pt idx="1365">
                  <c:v>171000</c:v>
                </c:pt>
                <c:pt idx="1366">
                  <c:v>171000</c:v>
                </c:pt>
                <c:pt idx="1367">
                  <c:v>171000</c:v>
                </c:pt>
                <c:pt idx="1368">
                  <c:v>171000</c:v>
                </c:pt>
                <c:pt idx="1369">
                  <c:v>171000</c:v>
                </c:pt>
                <c:pt idx="1370">
                  <c:v>171000</c:v>
                </c:pt>
                <c:pt idx="1371">
                  <c:v>171000</c:v>
                </c:pt>
                <c:pt idx="1372">
                  <c:v>171000</c:v>
                </c:pt>
                <c:pt idx="1373">
                  <c:v>171000</c:v>
                </c:pt>
                <c:pt idx="1374">
                  <c:v>171000</c:v>
                </c:pt>
                <c:pt idx="1375">
                  <c:v>171000</c:v>
                </c:pt>
                <c:pt idx="1376">
                  <c:v>171000</c:v>
                </c:pt>
                <c:pt idx="1377">
                  <c:v>171000</c:v>
                </c:pt>
                <c:pt idx="1378">
                  <c:v>171000</c:v>
                </c:pt>
                <c:pt idx="1379">
                  <c:v>171000</c:v>
                </c:pt>
                <c:pt idx="1380">
                  <c:v>171000</c:v>
                </c:pt>
                <c:pt idx="1381">
                  <c:v>171000</c:v>
                </c:pt>
                <c:pt idx="1382">
                  <c:v>171000</c:v>
                </c:pt>
                <c:pt idx="1383">
                  <c:v>171000</c:v>
                </c:pt>
                <c:pt idx="1384">
                  <c:v>171000</c:v>
                </c:pt>
                <c:pt idx="1385">
                  <c:v>171000</c:v>
                </c:pt>
                <c:pt idx="1386">
                  <c:v>171000</c:v>
                </c:pt>
                <c:pt idx="1387">
                  <c:v>171000</c:v>
                </c:pt>
                <c:pt idx="1388">
                  <c:v>171000</c:v>
                </c:pt>
                <c:pt idx="1389">
                  <c:v>171000</c:v>
                </c:pt>
                <c:pt idx="1390">
                  <c:v>171000</c:v>
                </c:pt>
                <c:pt idx="1391">
                  <c:v>171000</c:v>
                </c:pt>
                <c:pt idx="1392">
                  <c:v>171000</c:v>
                </c:pt>
                <c:pt idx="1393">
                  <c:v>171000</c:v>
                </c:pt>
                <c:pt idx="1394">
                  <c:v>171000</c:v>
                </c:pt>
                <c:pt idx="1395">
                  <c:v>171000</c:v>
                </c:pt>
                <c:pt idx="1396">
                  <c:v>171000</c:v>
                </c:pt>
                <c:pt idx="1397">
                  <c:v>171000</c:v>
                </c:pt>
                <c:pt idx="1398">
                  <c:v>171000</c:v>
                </c:pt>
                <c:pt idx="1399">
                  <c:v>171000</c:v>
                </c:pt>
                <c:pt idx="1400">
                  <c:v>171000</c:v>
                </c:pt>
                <c:pt idx="1401">
                  <c:v>171000</c:v>
                </c:pt>
                <c:pt idx="1402">
                  <c:v>171000</c:v>
                </c:pt>
                <c:pt idx="1403">
                  <c:v>171000</c:v>
                </c:pt>
                <c:pt idx="1404">
                  <c:v>171000</c:v>
                </c:pt>
                <c:pt idx="1405">
                  <c:v>171000</c:v>
                </c:pt>
                <c:pt idx="1406">
                  <c:v>171000</c:v>
                </c:pt>
                <c:pt idx="1407">
                  <c:v>171000</c:v>
                </c:pt>
                <c:pt idx="1408">
                  <c:v>171000</c:v>
                </c:pt>
                <c:pt idx="1409">
                  <c:v>171000</c:v>
                </c:pt>
                <c:pt idx="1410">
                  <c:v>171000</c:v>
                </c:pt>
                <c:pt idx="1411">
                  <c:v>171000</c:v>
                </c:pt>
                <c:pt idx="1412">
                  <c:v>171000</c:v>
                </c:pt>
                <c:pt idx="1413">
                  <c:v>171000</c:v>
                </c:pt>
                <c:pt idx="1414">
                  <c:v>171000</c:v>
                </c:pt>
                <c:pt idx="1415">
                  <c:v>171000</c:v>
                </c:pt>
                <c:pt idx="1416">
                  <c:v>171000</c:v>
                </c:pt>
                <c:pt idx="1417">
                  <c:v>171000</c:v>
                </c:pt>
                <c:pt idx="1418">
                  <c:v>171000</c:v>
                </c:pt>
                <c:pt idx="1419">
                  <c:v>171000</c:v>
                </c:pt>
                <c:pt idx="1420">
                  <c:v>171000</c:v>
                </c:pt>
                <c:pt idx="1421">
                  <c:v>171000</c:v>
                </c:pt>
                <c:pt idx="1422">
                  <c:v>171000</c:v>
                </c:pt>
                <c:pt idx="1423">
                  <c:v>171000</c:v>
                </c:pt>
                <c:pt idx="1424">
                  <c:v>171000</c:v>
                </c:pt>
                <c:pt idx="1425">
                  <c:v>171000</c:v>
                </c:pt>
                <c:pt idx="1426">
                  <c:v>171000</c:v>
                </c:pt>
                <c:pt idx="1427">
                  <c:v>171000</c:v>
                </c:pt>
                <c:pt idx="1428">
                  <c:v>171000</c:v>
                </c:pt>
                <c:pt idx="1429">
                  <c:v>171000</c:v>
                </c:pt>
                <c:pt idx="1430">
                  <c:v>171000</c:v>
                </c:pt>
                <c:pt idx="1431">
                  <c:v>171000</c:v>
                </c:pt>
                <c:pt idx="1432">
                  <c:v>171000</c:v>
                </c:pt>
                <c:pt idx="1433">
                  <c:v>171000</c:v>
                </c:pt>
                <c:pt idx="1434">
                  <c:v>171000</c:v>
                </c:pt>
                <c:pt idx="1435">
                  <c:v>171000</c:v>
                </c:pt>
                <c:pt idx="1436">
                  <c:v>171000</c:v>
                </c:pt>
                <c:pt idx="1437">
                  <c:v>171000</c:v>
                </c:pt>
                <c:pt idx="1438">
                  <c:v>171000</c:v>
                </c:pt>
                <c:pt idx="1439">
                  <c:v>171000</c:v>
                </c:pt>
                <c:pt idx="1440">
                  <c:v>171000</c:v>
                </c:pt>
                <c:pt idx="1441">
                  <c:v>171000</c:v>
                </c:pt>
                <c:pt idx="1442">
                  <c:v>171000</c:v>
                </c:pt>
                <c:pt idx="1443">
                  <c:v>171000</c:v>
                </c:pt>
                <c:pt idx="1444">
                  <c:v>171000</c:v>
                </c:pt>
                <c:pt idx="1445">
                  <c:v>171000</c:v>
                </c:pt>
                <c:pt idx="1446">
                  <c:v>171000</c:v>
                </c:pt>
                <c:pt idx="1447">
                  <c:v>171000</c:v>
                </c:pt>
                <c:pt idx="1448">
                  <c:v>171000</c:v>
                </c:pt>
                <c:pt idx="1449">
                  <c:v>171000</c:v>
                </c:pt>
                <c:pt idx="1450">
                  <c:v>171000</c:v>
                </c:pt>
                <c:pt idx="1451">
                  <c:v>171000</c:v>
                </c:pt>
                <c:pt idx="1452">
                  <c:v>171000</c:v>
                </c:pt>
                <c:pt idx="1453">
                  <c:v>171000</c:v>
                </c:pt>
                <c:pt idx="1454">
                  <c:v>171000</c:v>
                </c:pt>
                <c:pt idx="1455">
                  <c:v>171000</c:v>
                </c:pt>
                <c:pt idx="1456">
                  <c:v>171000</c:v>
                </c:pt>
                <c:pt idx="1457">
                  <c:v>171000</c:v>
                </c:pt>
                <c:pt idx="1458">
                  <c:v>171000</c:v>
                </c:pt>
                <c:pt idx="1459">
                  <c:v>171000</c:v>
                </c:pt>
                <c:pt idx="1460">
                  <c:v>171000</c:v>
                </c:pt>
                <c:pt idx="1461">
                  <c:v>171000</c:v>
                </c:pt>
                <c:pt idx="1462">
                  <c:v>171000</c:v>
                </c:pt>
                <c:pt idx="1463">
                  <c:v>171000</c:v>
                </c:pt>
                <c:pt idx="1464">
                  <c:v>171000</c:v>
                </c:pt>
                <c:pt idx="1465">
                  <c:v>171000</c:v>
                </c:pt>
                <c:pt idx="1466">
                  <c:v>171000</c:v>
                </c:pt>
                <c:pt idx="1467">
                  <c:v>171000</c:v>
                </c:pt>
                <c:pt idx="1468">
                  <c:v>171000</c:v>
                </c:pt>
                <c:pt idx="1469">
                  <c:v>171000</c:v>
                </c:pt>
                <c:pt idx="1470">
                  <c:v>171000</c:v>
                </c:pt>
                <c:pt idx="1471">
                  <c:v>171000</c:v>
                </c:pt>
                <c:pt idx="1472">
                  <c:v>171000</c:v>
                </c:pt>
                <c:pt idx="1473">
                  <c:v>171000</c:v>
                </c:pt>
                <c:pt idx="1474">
                  <c:v>171000</c:v>
                </c:pt>
                <c:pt idx="1475">
                  <c:v>171000</c:v>
                </c:pt>
                <c:pt idx="1476">
                  <c:v>171000</c:v>
                </c:pt>
                <c:pt idx="1477">
                  <c:v>171000</c:v>
                </c:pt>
                <c:pt idx="1478">
                  <c:v>171000</c:v>
                </c:pt>
                <c:pt idx="1479">
                  <c:v>171000</c:v>
                </c:pt>
                <c:pt idx="1480">
                  <c:v>171000</c:v>
                </c:pt>
                <c:pt idx="1481">
                  <c:v>171000</c:v>
                </c:pt>
                <c:pt idx="1482">
                  <c:v>171000</c:v>
                </c:pt>
                <c:pt idx="1483">
                  <c:v>171000</c:v>
                </c:pt>
                <c:pt idx="1484">
                  <c:v>171000</c:v>
                </c:pt>
                <c:pt idx="1485">
                  <c:v>171000</c:v>
                </c:pt>
                <c:pt idx="1486">
                  <c:v>171000</c:v>
                </c:pt>
                <c:pt idx="1487">
                  <c:v>171000</c:v>
                </c:pt>
                <c:pt idx="1488">
                  <c:v>171000</c:v>
                </c:pt>
                <c:pt idx="1489">
                  <c:v>171000</c:v>
                </c:pt>
                <c:pt idx="1490">
                  <c:v>171000</c:v>
                </c:pt>
                <c:pt idx="1491">
                  <c:v>171000</c:v>
                </c:pt>
                <c:pt idx="1492">
                  <c:v>171000</c:v>
                </c:pt>
                <c:pt idx="1493">
                  <c:v>171000</c:v>
                </c:pt>
                <c:pt idx="1494">
                  <c:v>171000</c:v>
                </c:pt>
                <c:pt idx="1495">
                  <c:v>171000</c:v>
                </c:pt>
                <c:pt idx="1496">
                  <c:v>171000</c:v>
                </c:pt>
                <c:pt idx="1497">
                  <c:v>171000</c:v>
                </c:pt>
                <c:pt idx="1498">
                  <c:v>171000</c:v>
                </c:pt>
                <c:pt idx="1499">
                  <c:v>171000</c:v>
                </c:pt>
                <c:pt idx="1500">
                  <c:v>171000</c:v>
                </c:pt>
                <c:pt idx="1501">
                  <c:v>171000</c:v>
                </c:pt>
                <c:pt idx="1502">
                  <c:v>171000</c:v>
                </c:pt>
                <c:pt idx="1503">
                  <c:v>171000</c:v>
                </c:pt>
                <c:pt idx="1504">
                  <c:v>171000</c:v>
                </c:pt>
                <c:pt idx="1505">
                  <c:v>171000</c:v>
                </c:pt>
                <c:pt idx="1506">
                  <c:v>171000</c:v>
                </c:pt>
                <c:pt idx="1507">
                  <c:v>171000</c:v>
                </c:pt>
                <c:pt idx="1508">
                  <c:v>171000</c:v>
                </c:pt>
                <c:pt idx="1509">
                  <c:v>171000</c:v>
                </c:pt>
                <c:pt idx="1510">
                  <c:v>171000</c:v>
                </c:pt>
                <c:pt idx="1511">
                  <c:v>171000</c:v>
                </c:pt>
                <c:pt idx="1512">
                  <c:v>171000</c:v>
                </c:pt>
                <c:pt idx="1513">
                  <c:v>171000</c:v>
                </c:pt>
                <c:pt idx="1514">
                  <c:v>171000</c:v>
                </c:pt>
                <c:pt idx="1515">
                  <c:v>171000</c:v>
                </c:pt>
                <c:pt idx="1516">
                  <c:v>171000</c:v>
                </c:pt>
                <c:pt idx="1517">
                  <c:v>171000</c:v>
                </c:pt>
                <c:pt idx="1518">
                  <c:v>171000</c:v>
                </c:pt>
                <c:pt idx="1519">
                  <c:v>171000</c:v>
                </c:pt>
                <c:pt idx="1520">
                  <c:v>171000</c:v>
                </c:pt>
                <c:pt idx="1521">
                  <c:v>171000</c:v>
                </c:pt>
                <c:pt idx="1522">
                  <c:v>171000</c:v>
                </c:pt>
                <c:pt idx="1523">
                  <c:v>171000</c:v>
                </c:pt>
                <c:pt idx="1524">
                  <c:v>171000</c:v>
                </c:pt>
                <c:pt idx="1525">
                  <c:v>171000</c:v>
                </c:pt>
                <c:pt idx="1526">
                  <c:v>171000</c:v>
                </c:pt>
                <c:pt idx="1527">
                  <c:v>171000</c:v>
                </c:pt>
                <c:pt idx="1528">
                  <c:v>171000</c:v>
                </c:pt>
                <c:pt idx="1529">
                  <c:v>171000</c:v>
                </c:pt>
                <c:pt idx="1530">
                  <c:v>171000</c:v>
                </c:pt>
                <c:pt idx="1531">
                  <c:v>171000</c:v>
                </c:pt>
                <c:pt idx="1532">
                  <c:v>171000</c:v>
                </c:pt>
                <c:pt idx="1533">
                  <c:v>171000</c:v>
                </c:pt>
                <c:pt idx="1534">
                  <c:v>171000</c:v>
                </c:pt>
                <c:pt idx="1535">
                  <c:v>171000</c:v>
                </c:pt>
                <c:pt idx="1536">
                  <c:v>171000</c:v>
                </c:pt>
                <c:pt idx="1537">
                  <c:v>171000</c:v>
                </c:pt>
                <c:pt idx="1538">
                  <c:v>171000</c:v>
                </c:pt>
                <c:pt idx="1539">
                  <c:v>171000</c:v>
                </c:pt>
                <c:pt idx="1540">
                  <c:v>171000</c:v>
                </c:pt>
                <c:pt idx="1541">
                  <c:v>171000</c:v>
                </c:pt>
                <c:pt idx="1542">
                  <c:v>171000</c:v>
                </c:pt>
                <c:pt idx="1543">
                  <c:v>171000</c:v>
                </c:pt>
                <c:pt idx="1544">
                  <c:v>171000</c:v>
                </c:pt>
                <c:pt idx="1545">
                  <c:v>171000</c:v>
                </c:pt>
                <c:pt idx="1546">
                  <c:v>171000</c:v>
                </c:pt>
                <c:pt idx="1547">
                  <c:v>171000</c:v>
                </c:pt>
                <c:pt idx="1548">
                  <c:v>171000</c:v>
                </c:pt>
                <c:pt idx="1549">
                  <c:v>171000</c:v>
                </c:pt>
                <c:pt idx="1550">
                  <c:v>171000</c:v>
                </c:pt>
                <c:pt idx="1551">
                  <c:v>171000</c:v>
                </c:pt>
                <c:pt idx="1552">
                  <c:v>171000</c:v>
                </c:pt>
                <c:pt idx="1553">
                  <c:v>171000</c:v>
                </c:pt>
                <c:pt idx="1554">
                  <c:v>171000</c:v>
                </c:pt>
                <c:pt idx="1555">
                  <c:v>171000</c:v>
                </c:pt>
                <c:pt idx="1556">
                  <c:v>171000</c:v>
                </c:pt>
                <c:pt idx="1557">
                  <c:v>171000</c:v>
                </c:pt>
                <c:pt idx="1558">
                  <c:v>171000</c:v>
                </c:pt>
                <c:pt idx="1559">
                  <c:v>171000</c:v>
                </c:pt>
                <c:pt idx="1560">
                  <c:v>171000</c:v>
                </c:pt>
                <c:pt idx="1561">
                  <c:v>171000</c:v>
                </c:pt>
                <c:pt idx="1562">
                  <c:v>171000</c:v>
                </c:pt>
                <c:pt idx="1563">
                  <c:v>171000</c:v>
                </c:pt>
                <c:pt idx="1564">
                  <c:v>171000</c:v>
                </c:pt>
                <c:pt idx="1565">
                  <c:v>171000</c:v>
                </c:pt>
                <c:pt idx="1566">
                  <c:v>171000</c:v>
                </c:pt>
                <c:pt idx="1567">
                  <c:v>171000</c:v>
                </c:pt>
                <c:pt idx="1568">
                  <c:v>171000</c:v>
                </c:pt>
                <c:pt idx="1569">
                  <c:v>171000</c:v>
                </c:pt>
                <c:pt idx="1570">
                  <c:v>171000</c:v>
                </c:pt>
                <c:pt idx="1571">
                  <c:v>171000</c:v>
                </c:pt>
                <c:pt idx="1572">
                  <c:v>171000</c:v>
                </c:pt>
                <c:pt idx="1573">
                  <c:v>171000</c:v>
                </c:pt>
                <c:pt idx="1574">
                  <c:v>171000</c:v>
                </c:pt>
                <c:pt idx="1575">
                  <c:v>171000</c:v>
                </c:pt>
                <c:pt idx="1576">
                  <c:v>171000</c:v>
                </c:pt>
                <c:pt idx="1577">
                  <c:v>171000</c:v>
                </c:pt>
                <c:pt idx="1578">
                  <c:v>171000</c:v>
                </c:pt>
                <c:pt idx="1579">
                  <c:v>171000</c:v>
                </c:pt>
                <c:pt idx="1580">
                  <c:v>171000</c:v>
                </c:pt>
                <c:pt idx="1581">
                  <c:v>171000</c:v>
                </c:pt>
                <c:pt idx="1582">
                  <c:v>171000</c:v>
                </c:pt>
                <c:pt idx="1583">
                  <c:v>171000</c:v>
                </c:pt>
                <c:pt idx="1584">
                  <c:v>171000</c:v>
                </c:pt>
                <c:pt idx="1585">
                  <c:v>171000</c:v>
                </c:pt>
                <c:pt idx="1586">
                  <c:v>171000</c:v>
                </c:pt>
                <c:pt idx="1587">
                  <c:v>171000</c:v>
                </c:pt>
                <c:pt idx="1588">
                  <c:v>171000</c:v>
                </c:pt>
                <c:pt idx="1589">
                  <c:v>171000</c:v>
                </c:pt>
                <c:pt idx="1590">
                  <c:v>171000</c:v>
                </c:pt>
                <c:pt idx="1591">
                  <c:v>171000</c:v>
                </c:pt>
                <c:pt idx="1592">
                  <c:v>171000</c:v>
                </c:pt>
                <c:pt idx="1593">
                  <c:v>171000</c:v>
                </c:pt>
                <c:pt idx="1594">
                  <c:v>171000</c:v>
                </c:pt>
                <c:pt idx="1595">
                  <c:v>171000</c:v>
                </c:pt>
                <c:pt idx="1596">
                  <c:v>171000</c:v>
                </c:pt>
                <c:pt idx="1597">
                  <c:v>171000</c:v>
                </c:pt>
                <c:pt idx="1598">
                  <c:v>171000</c:v>
                </c:pt>
                <c:pt idx="1599">
                  <c:v>171000</c:v>
                </c:pt>
                <c:pt idx="1600">
                  <c:v>171000</c:v>
                </c:pt>
                <c:pt idx="1601">
                  <c:v>171000</c:v>
                </c:pt>
                <c:pt idx="1602">
                  <c:v>171000</c:v>
                </c:pt>
                <c:pt idx="1603">
                  <c:v>171000</c:v>
                </c:pt>
                <c:pt idx="1604">
                  <c:v>171000</c:v>
                </c:pt>
                <c:pt idx="1605">
                  <c:v>171000</c:v>
                </c:pt>
                <c:pt idx="1606">
                  <c:v>171000</c:v>
                </c:pt>
                <c:pt idx="1607">
                  <c:v>171000</c:v>
                </c:pt>
                <c:pt idx="1608">
                  <c:v>171000</c:v>
                </c:pt>
                <c:pt idx="1609">
                  <c:v>171000</c:v>
                </c:pt>
                <c:pt idx="1610">
                  <c:v>171000</c:v>
                </c:pt>
                <c:pt idx="1611">
                  <c:v>171000</c:v>
                </c:pt>
                <c:pt idx="1612">
                  <c:v>171000</c:v>
                </c:pt>
                <c:pt idx="1613">
                  <c:v>171000</c:v>
                </c:pt>
                <c:pt idx="1614">
                  <c:v>171000</c:v>
                </c:pt>
                <c:pt idx="1615">
                  <c:v>171000</c:v>
                </c:pt>
                <c:pt idx="1616">
                  <c:v>171000</c:v>
                </c:pt>
                <c:pt idx="1617">
                  <c:v>171000</c:v>
                </c:pt>
                <c:pt idx="1618">
                  <c:v>171000</c:v>
                </c:pt>
                <c:pt idx="1619">
                  <c:v>171000</c:v>
                </c:pt>
                <c:pt idx="1620">
                  <c:v>171000</c:v>
                </c:pt>
                <c:pt idx="1621">
                  <c:v>171000</c:v>
                </c:pt>
                <c:pt idx="1622">
                  <c:v>171000</c:v>
                </c:pt>
                <c:pt idx="1623">
                  <c:v>171000</c:v>
                </c:pt>
                <c:pt idx="1624">
                  <c:v>171000</c:v>
                </c:pt>
                <c:pt idx="1625">
                  <c:v>171000</c:v>
                </c:pt>
                <c:pt idx="1626">
                  <c:v>171000</c:v>
                </c:pt>
                <c:pt idx="1627">
                  <c:v>171000</c:v>
                </c:pt>
                <c:pt idx="1628">
                  <c:v>171000</c:v>
                </c:pt>
                <c:pt idx="1629">
                  <c:v>171000</c:v>
                </c:pt>
                <c:pt idx="1630">
                  <c:v>171000</c:v>
                </c:pt>
                <c:pt idx="1631">
                  <c:v>171000</c:v>
                </c:pt>
                <c:pt idx="1632">
                  <c:v>171000</c:v>
                </c:pt>
                <c:pt idx="1633">
                  <c:v>171000</c:v>
                </c:pt>
                <c:pt idx="1634">
                  <c:v>171000</c:v>
                </c:pt>
                <c:pt idx="1635">
                  <c:v>171000</c:v>
                </c:pt>
                <c:pt idx="1636">
                  <c:v>171000</c:v>
                </c:pt>
                <c:pt idx="1637">
                  <c:v>171000</c:v>
                </c:pt>
                <c:pt idx="1638">
                  <c:v>171000</c:v>
                </c:pt>
                <c:pt idx="1639">
                  <c:v>171000</c:v>
                </c:pt>
                <c:pt idx="1640">
                  <c:v>171000</c:v>
                </c:pt>
                <c:pt idx="1641">
                  <c:v>171000</c:v>
                </c:pt>
                <c:pt idx="1642">
                  <c:v>171000</c:v>
                </c:pt>
                <c:pt idx="1643">
                  <c:v>171000</c:v>
                </c:pt>
                <c:pt idx="1644">
                  <c:v>171000</c:v>
                </c:pt>
                <c:pt idx="1645">
                  <c:v>171000</c:v>
                </c:pt>
                <c:pt idx="1646">
                  <c:v>171000</c:v>
                </c:pt>
                <c:pt idx="1647">
                  <c:v>171000</c:v>
                </c:pt>
                <c:pt idx="1648">
                  <c:v>171000</c:v>
                </c:pt>
                <c:pt idx="1649">
                  <c:v>171000</c:v>
                </c:pt>
                <c:pt idx="1650">
                  <c:v>171000</c:v>
                </c:pt>
                <c:pt idx="1651">
                  <c:v>171000</c:v>
                </c:pt>
                <c:pt idx="1652">
                  <c:v>171000</c:v>
                </c:pt>
                <c:pt idx="1653">
                  <c:v>171000</c:v>
                </c:pt>
                <c:pt idx="1654">
                  <c:v>171000</c:v>
                </c:pt>
                <c:pt idx="1655">
                  <c:v>171000</c:v>
                </c:pt>
                <c:pt idx="1656">
                  <c:v>171000</c:v>
                </c:pt>
                <c:pt idx="1657">
                  <c:v>171000</c:v>
                </c:pt>
                <c:pt idx="1658">
                  <c:v>171000</c:v>
                </c:pt>
                <c:pt idx="1659">
                  <c:v>171000</c:v>
                </c:pt>
                <c:pt idx="1660">
                  <c:v>171000</c:v>
                </c:pt>
                <c:pt idx="1661">
                  <c:v>171000</c:v>
                </c:pt>
                <c:pt idx="1662">
                  <c:v>171000</c:v>
                </c:pt>
                <c:pt idx="1663">
                  <c:v>171000</c:v>
                </c:pt>
                <c:pt idx="1664">
                  <c:v>171000</c:v>
                </c:pt>
                <c:pt idx="1665">
                  <c:v>171000</c:v>
                </c:pt>
                <c:pt idx="1666">
                  <c:v>171000</c:v>
                </c:pt>
                <c:pt idx="1667">
                  <c:v>171000</c:v>
                </c:pt>
                <c:pt idx="1668">
                  <c:v>171000</c:v>
                </c:pt>
                <c:pt idx="1669">
                  <c:v>171000</c:v>
                </c:pt>
                <c:pt idx="1670">
                  <c:v>171000</c:v>
                </c:pt>
                <c:pt idx="1671">
                  <c:v>171000</c:v>
                </c:pt>
                <c:pt idx="1672">
                  <c:v>171000</c:v>
                </c:pt>
                <c:pt idx="1673">
                  <c:v>171000</c:v>
                </c:pt>
                <c:pt idx="1674">
                  <c:v>171000</c:v>
                </c:pt>
                <c:pt idx="1675">
                  <c:v>171000</c:v>
                </c:pt>
                <c:pt idx="1676">
                  <c:v>171000</c:v>
                </c:pt>
                <c:pt idx="1677">
                  <c:v>171000</c:v>
                </c:pt>
                <c:pt idx="1678">
                  <c:v>171000</c:v>
                </c:pt>
                <c:pt idx="1679">
                  <c:v>171000</c:v>
                </c:pt>
                <c:pt idx="1680">
                  <c:v>171000</c:v>
                </c:pt>
                <c:pt idx="1681">
                  <c:v>171000</c:v>
                </c:pt>
                <c:pt idx="1682">
                  <c:v>171000</c:v>
                </c:pt>
                <c:pt idx="1683">
                  <c:v>171000</c:v>
                </c:pt>
                <c:pt idx="1684">
                  <c:v>171000</c:v>
                </c:pt>
                <c:pt idx="1685">
                  <c:v>171000</c:v>
                </c:pt>
                <c:pt idx="1686">
                  <c:v>171000</c:v>
                </c:pt>
                <c:pt idx="1687">
                  <c:v>171000</c:v>
                </c:pt>
                <c:pt idx="1688">
                  <c:v>171000</c:v>
                </c:pt>
                <c:pt idx="1689">
                  <c:v>171000</c:v>
                </c:pt>
                <c:pt idx="1690">
                  <c:v>171000</c:v>
                </c:pt>
                <c:pt idx="1691">
                  <c:v>171000</c:v>
                </c:pt>
                <c:pt idx="1692">
                  <c:v>171000</c:v>
                </c:pt>
                <c:pt idx="1693">
                  <c:v>171000</c:v>
                </c:pt>
                <c:pt idx="1694">
                  <c:v>171000</c:v>
                </c:pt>
                <c:pt idx="1695">
                  <c:v>171000</c:v>
                </c:pt>
                <c:pt idx="1696">
                  <c:v>171000</c:v>
                </c:pt>
                <c:pt idx="1697">
                  <c:v>171000</c:v>
                </c:pt>
                <c:pt idx="1698">
                  <c:v>171000</c:v>
                </c:pt>
                <c:pt idx="1699">
                  <c:v>171000</c:v>
                </c:pt>
                <c:pt idx="1700">
                  <c:v>171000</c:v>
                </c:pt>
                <c:pt idx="1701">
                  <c:v>171000</c:v>
                </c:pt>
                <c:pt idx="1702">
                  <c:v>171000</c:v>
                </c:pt>
                <c:pt idx="1703">
                  <c:v>171000</c:v>
                </c:pt>
                <c:pt idx="1704">
                  <c:v>171000</c:v>
                </c:pt>
                <c:pt idx="1705">
                  <c:v>171000</c:v>
                </c:pt>
                <c:pt idx="1706">
                  <c:v>171000</c:v>
                </c:pt>
                <c:pt idx="1707">
                  <c:v>171000</c:v>
                </c:pt>
                <c:pt idx="1708">
                  <c:v>171000</c:v>
                </c:pt>
                <c:pt idx="1709">
                  <c:v>171000</c:v>
                </c:pt>
                <c:pt idx="1710">
                  <c:v>171000</c:v>
                </c:pt>
                <c:pt idx="1711">
                  <c:v>171000</c:v>
                </c:pt>
                <c:pt idx="1712">
                  <c:v>171000</c:v>
                </c:pt>
                <c:pt idx="1713">
                  <c:v>171000</c:v>
                </c:pt>
                <c:pt idx="1714">
                  <c:v>171000</c:v>
                </c:pt>
                <c:pt idx="1715">
                  <c:v>171000</c:v>
                </c:pt>
                <c:pt idx="1716">
                  <c:v>171000</c:v>
                </c:pt>
                <c:pt idx="1717">
                  <c:v>171000</c:v>
                </c:pt>
                <c:pt idx="1718">
                  <c:v>171000</c:v>
                </c:pt>
                <c:pt idx="1719">
                  <c:v>171000</c:v>
                </c:pt>
                <c:pt idx="1720">
                  <c:v>171000</c:v>
                </c:pt>
                <c:pt idx="1721">
                  <c:v>171000</c:v>
                </c:pt>
                <c:pt idx="1722">
                  <c:v>171000</c:v>
                </c:pt>
                <c:pt idx="1723">
                  <c:v>171000</c:v>
                </c:pt>
                <c:pt idx="1724">
                  <c:v>171000</c:v>
                </c:pt>
                <c:pt idx="1725">
                  <c:v>171000</c:v>
                </c:pt>
                <c:pt idx="1726">
                  <c:v>171000</c:v>
                </c:pt>
                <c:pt idx="1727">
                  <c:v>171000</c:v>
                </c:pt>
                <c:pt idx="1728">
                  <c:v>171000</c:v>
                </c:pt>
                <c:pt idx="1729">
                  <c:v>171000</c:v>
                </c:pt>
                <c:pt idx="1730">
                  <c:v>171000</c:v>
                </c:pt>
                <c:pt idx="1731">
                  <c:v>171000</c:v>
                </c:pt>
                <c:pt idx="1732">
                  <c:v>171000</c:v>
                </c:pt>
                <c:pt idx="1733">
                  <c:v>171000</c:v>
                </c:pt>
                <c:pt idx="1734">
                  <c:v>171000</c:v>
                </c:pt>
                <c:pt idx="1735">
                  <c:v>171000</c:v>
                </c:pt>
                <c:pt idx="1736">
                  <c:v>171000</c:v>
                </c:pt>
                <c:pt idx="1737">
                  <c:v>171000</c:v>
                </c:pt>
                <c:pt idx="1738">
                  <c:v>171000</c:v>
                </c:pt>
                <c:pt idx="1739">
                  <c:v>171000</c:v>
                </c:pt>
                <c:pt idx="1740">
                  <c:v>171000</c:v>
                </c:pt>
                <c:pt idx="1741">
                  <c:v>171000</c:v>
                </c:pt>
                <c:pt idx="1742">
                  <c:v>171000</c:v>
                </c:pt>
                <c:pt idx="1743">
                  <c:v>171000</c:v>
                </c:pt>
                <c:pt idx="1744">
                  <c:v>171000</c:v>
                </c:pt>
                <c:pt idx="1745">
                  <c:v>171000</c:v>
                </c:pt>
                <c:pt idx="1746">
                  <c:v>171000</c:v>
                </c:pt>
                <c:pt idx="1747">
                  <c:v>171000</c:v>
                </c:pt>
                <c:pt idx="1748">
                  <c:v>171000</c:v>
                </c:pt>
                <c:pt idx="1749">
                  <c:v>171000</c:v>
                </c:pt>
                <c:pt idx="1750">
                  <c:v>171000</c:v>
                </c:pt>
                <c:pt idx="1751">
                  <c:v>171000</c:v>
                </c:pt>
                <c:pt idx="1752">
                  <c:v>171000</c:v>
                </c:pt>
                <c:pt idx="1753">
                  <c:v>171000</c:v>
                </c:pt>
                <c:pt idx="1754">
                  <c:v>171000</c:v>
                </c:pt>
                <c:pt idx="1755">
                  <c:v>171000</c:v>
                </c:pt>
                <c:pt idx="1756">
                  <c:v>171000</c:v>
                </c:pt>
                <c:pt idx="1757">
                  <c:v>171000</c:v>
                </c:pt>
                <c:pt idx="1758">
                  <c:v>171000</c:v>
                </c:pt>
                <c:pt idx="1759">
                  <c:v>171000</c:v>
                </c:pt>
                <c:pt idx="1760">
                  <c:v>171000</c:v>
                </c:pt>
                <c:pt idx="1761">
                  <c:v>171000</c:v>
                </c:pt>
                <c:pt idx="1762">
                  <c:v>171000</c:v>
                </c:pt>
                <c:pt idx="1763">
                  <c:v>171000</c:v>
                </c:pt>
                <c:pt idx="1764">
                  <c:v>171000</c:v>
                </c:pt>
                <c:pt idx="1765">
                  <c:v>171000</c:v>
                </c:pt>
                <c:pt idx="1766">
                  <c:v>171000</c:v>
                </c:pt>
                <c:pt idx="1767">
                  <c:v>171000</c:v>
                </c:pt>
                <c:pt idx="1768">
                  <c:v>171000</c:v>
                </c:pt>
                <c:pt idx="1769">
                  <c:v>171000</c:v>
                </c:pt>
                <c:pt idx="1770">
                  <c:v>171000</c:v>
                </c:pt>
                <c:pt idx="1771">
                  <c:v>171000</c:v>
                </c:pt>
                <c:pt idx="1772">
                  <c:v>171000</c:v>
                </c:pt>
                <c:pt idx="1773">
                  <c:v>171000</c:v>
                </c:pt>
                <c:pt idx="1774">
                  <c:v>171000</c:v>
                </c:pt>
                <c:pt idx="1775">
                  <c:v>171000</c:v>
                </c:pt>
                <c:pt idx="1776">
                  <c:v>171000</c:v>
                </c:pt>
                <c:pt idx="1777">
                  <c:v>171000</c:v>
                </c:pt>
                <c:pt idx="1778">
                  <c:v>171000</c:v>
                </c:pt>
                <c:pt idx="1779">
                  <c:v>171000</c:v>
                </c:pt>
                <c:pt idx="1780">
                  <c:v>171000</c:v>
                </c:pt>
                <c:pt idx="1781">
                  <c:v>171000</c:v>
                </c:pt>
                <c:pt idx="1782">
                  <c:v>171000</c:v>
                </c:pt>
                <c:pt idx="1783">
                  <c:v>171000</c:v>
                </c:pt>
                <c:pt idx="1784">
                  <c:v>171000</c:v>
                </c:pt>
                <c:pt idx="1785">
                  <c:v>171000</c:v>
                </c:pt>
                <c:pt idx="1786">
                  <c:v>171000</c:v>
                </c:pt>
                <c:pt idx="1787">
                  <c:v>171000</c:v>
                </c:pt>
                <c:pt idx="1788">
                  <c:v>171000</c:v>
                </c:pt>
                <c:pt idx="1789">
                  <c:v>171000</c:v>
                </c:pt>
                <c:pt idx="1790">
                  <c:v>171000</c:v>
                </c:pt>
                <c:pt idx="1791">
                  <c:v>171000</c:v>
                </c:pt>
                <c:pt idx="1792">
                  <c:v>171000</c:v>
                </c:pt>
                <c:pt idx="1793">
                  <c:v>171000</c:v>
                </c:pt>
                <c:pt idx="1794">
                  <c:v>171000</c:v>
                </c:pt>
                <c:pt idx="1795">
                  <c:v>171000</c:v>
                </c:pt>
                <c:pt idx="1796">
                  <c:v>171000</c:v>
                </c:pt>
                <c:pt idx="1797">
                  <c:v>171000</c:v>
                </c:pt>
                <c:pt idx="1798">
                  <c:v>171000</c:v>
                </c:pt>
                <c:pt idx="1799">
                  <c:v>171000</c:v>
                </c:pt>
                <c:pt idx="1800">
                  <c:v>171000</c:v>
                </c:pt>
                <c:pt idx="1801">
                  <c:v>171000</c:v>
                </c:pt>
                <c:pt idx="1802">
                  <c:v>171000</c:v>
                </c:pt>
                <c:pt idx="1803">
                  <c:v>171000</c:v>
                </c:pt>
                <c:pt idx="1804">
                  <c:v>171000</c:v>
                </c:pt>
                <c:pt idx="1805">
                  <c:v>171000</c:v>
                </c:pt>
                <c:pt idx="1806">
                  <c:v>171000</c:v>
                </c:pt>
                <c:pt idx="1807">
                  <c:v>171000</c:v>
                </c:pt>
                <c:pt idx="1808">
                  <c:v>171000</c:v>
                </c:pt>
                <c:pt idx="1809">
                  <c:v>171000</c:v>
                </c:pt>
                <c:pt idx="1810">
                  <c:v>171000</c:v>
                </c:pt>
                <c:pt idx="1811">
                  <c:v>171000</c:v>
                </c:pt>
                <c:pt idx="1812">
                  <c:v>171000</c:v>
                </c:pt>
                <c:pt idx="1813">
                  <c:v>171000</c:v>
                </c:pt>
                <c:pt idx="1814">
                  <c:v>171000</c:v>
                </c:pt>
                <c:pt idx="1815">
                  <c:v>171000</c:v>
                </c:pt>
                <c:pt idx="1816">
                  <c:v>171000</c:v>
                </c:pt>
                <c:pt idx="1817">
                  <c:v>171000</c:v>
                </c:pt>
                <c:pt idx="1818">
                  <c:v>171000</c:v>
                </c:pt>
                <c:pt idx="1819">
                  <c:v>171000</c:v>
                </c:pt>
                <c:pt idx="1820">
                  <c:v>171000</c:v>
                </c:pt>
                <c:pt idx="1821">
                  <c:v>171000</c:v>
                </c:pt>
                <c:pt idx="1822">
                  <c:v>171000</c:v>
                </c:pt>
                <c:pt idx="1823">
                  <c:v>171000</c:v>
                </c:pt>
                <c:pt idx="1824">
                  <c:v>171000</c:v>
                </c:pt>
                <c:pt idx="1825">
                  <c:v>171000</c:v>
                </c:pt>
                <c:pt idx="1826">
                  <c:v>171000</c:v>
                </c:pt>
                <c:pt idx="1827">
                  <c:v>171000</c:v>
                </c:pt>
                <c:pt idx="1828">
                  <c:v>171000</c:v>
                </c:pt>
                <c:pt idx="1829">
                  <c:v>171000</c:v>
                </c:pt>
                <c:pt idx="1830">
                  <c:v>171000</c:v>
                </c:pt>
                <c:pt idx="1831">
                  <c:v>171000</c:v>
                </c:pt>
                <c:pt idx="1832">
                  <c:v>171000</c:v>
                </c:pt>
                <c:pt idx="1833">
                  <c:v>171000</c:v>
                </c:pt>
                <c:pt idx="1834">
                  <c:v>171000</c:v>
                </c:pt>
                <c:pt idx="1835">
                  <c:v>171000</c:v>
                </c:pt>
                <c:pt idx="1836">
                  <c:v>171000</c:v>
                </c:pt>
                <c:pt idx="1837">
                  <c:v>171000</c:v>
                </c:pt>
                <c:pt idx="1838">
                  <c:v>171000</c:v>
                </c:pt>
                <c:pt idx="1839">
                  <c:v>171000</c:v>
                </c:pt>
                <c:pt idx="1840">
                  <c:v>171000</c:v>
                </c:pt>
                <c:pt idx="1841">
                  <c:v>171000</c:v>
                </c:pt>
                <c:pt idx="1842">
                  <c:v>171000</c:v>
                </c:pt>
                <c:pt idx="1843">
                  <c:v>171000</c:v>
                </c:pt>
                <c:pt idx="1844">
                  <c:v>171000</c:v>
                </c:pt>
                <c:pt idx="1845">
                  <c:v>171000</c:v>
                </c:pt>
                <c:pt idx="1846">
                  <c:v>171000</c:v>
                </c:pt>
                <c:pt idx="1847">
                  <c:v>171000</c:v>
                </c:pt>
                <c:pt idx="1848">
                  <c:v>171000</c:v>
                </c:pt>
                <c:pt idx="1849">
                  <c:v>171000</c:v>
                </c:pt>
                <c:pt idx="1850">
                  <c:v>171000</c:v>
                </c:pt>
                <c:pt idx="1851">
                  <c:v>171000</c:v>
                </c:pt>
                <c:pt idx="1852">
                  <c:v>171000</c:v>
                </c:pt>
                <c:pt idx="1853">
                  <c:v>171000</c:v>
                </c:pt>
                <c:pt idx="1854">
                  <c:v>171000</c:v>
                </c:pt>
                <c:pt idx="1855">
                  <c:v>171000</c:v>
                </c:pt>
                <c:pt idx="1856">
                  <c:v>171000</c:v>
                </c:pt>
                <c:pt idx="1857">
                  <c:v>171000</c:v>
                </c:pt>
                <c:pt idx="1858">
                  <c:v>171000</c:v>
                </c:pt>
                <c:pt idx="1859">
                  <c:v>171000</c:v>
                </c:pt>
                <c:pt idx="1860">
                  <c:v>171000</c:v>
                </c:pt>
                <c:pt idx="1861">
                  <c:v>171000</c:v>
                </c:pt>
                <c:pt idx="1862">
                  <c:v>171000</c:v>
                </c:pt>
                <c:pt idx="1863">
                  <c:v>171000</c:v>
                </c:pt>
                <c:pt idx="1864">
                  <c:v>171000</c:v>
                </c:pt>
                <c:pt idx="1865">
                  <c:v>171000</c:v>
                </c:pt>
                <c:pt idx="1866">
                  <c:v>171000</c:v>
                </c:pt>
                <c:pt idx="1867">
                  <c:v>171000</c:v>
                </c:pt>
                <c:pt idx="1868">
                  <c:v>171000</c:v>
                </c:pt>
                <c:pt idx="1869">
                  <c:v>171000</c:v>
                </c:pt>
                <c:pt idx="1870">
                  <c:v>171000</c:v>
                </c:pt>
                <c:pt idx="1871">
                  <c:v>171000</c:v>
                </c:pt>
                <c:pt idx="1872">
                  <c:v>171000</c:v>
                </c:pt>
                <c:pt idx="1873">
                  <c:v>171000</c:v>
                </c:pt>
                <c:pt idx="1874">
                  <c:v>171000</c:v>
                </c:pt>
                <c:pt idx="1875">
                  <c:v>171000</c:v>
                </c:pt>
                <c:pt idx="1876">
                  <c:v>171000</c:v>
                </c:pt>
                <c:pt idx="1877">
                  <c:v>171000</c:v>
                </c:pt>
                <c:pt idx="1878">
                  <c:v>171000</c:v>
                </c:pt>
                <c:pt idx="1879">
                  <c:v>171000</c:v>
                </c:pt>
                <c:pt idx="1880">
                  <c:v>171000</c:v>
                </c:pt>
                <c:pt idx="1881">
                  <c:v>171000</c:v>
                </c:pt>
                <c:pt idx="1882">
                  <c:v>171000</c:v>
                </c:pt>
                <c:pt idx="1883">
                  <c:v>171000</c:v>
                </c:pt>
                <c:pt idx="1884">
                  <c:v>171000</c:v>
                </c:pt>
                <c:pt idx="1885">
                  <c:v>171000</c:v>
                </c:pt>
                <c:pt idx="1886">
                  <c:v>171000</c:v>
                </c:pt>
                <c:pt idx="1887">
                  <c:v>171000</c:v>
                </c:pt>
                <c:pt idx="1888">
                  <c:v>171000</c:v>
                </c:pt>
                <c:pt idx="1889">
                  <c:v>171000</c:v>
                </c:pt>
                <c:pt idx="1890">
                  <c:v>171000</c:v>
                </c:pt>
                <c:pt idx="1891">
                  <c:v>171000</c:v>
                </c:pt>
                <c:pt idx="1892">
                  <c:v>171000</c:v>
                </c:pt>
                <c:pt idx="1893">
                  <c:v>171000</c:v>
                </c:pt>
                <c:pt idx="1894">
                  <c:v>171000</c:v>
                </c:pt>
                <c:pt idx="1895">
                  <c:v>171000</c:v>
                </c:pt>
                <c:pt idx="1896">
                  <c:v>171000</c:v>
                </c:pt>
                <c:pt idx="1897">
                  <c:v>171000</c:v>
                </c:pt>
                <c:pt idx="1898">
                  <c:v>171000</c:v>
                </c:pt>
                <c:pt idx="1899">
                  <c:v>171000</c:v>
                </c:pt>
                <c:pt idx="1900">
                  <c:v>171000</c:v>
                </c:pt>
                <c:pt idx="1901">
                  <c:v>171000</c:v>
                </c:pt>
                <c:pt idx="1902">
                  <c:v>171000</c:v>
                </c:pt>
                <c:pt idx="1903">
                  <c:v>171000</c:v>
                </c:pt>
                <c:pt idx="1904">
                  <c:v>171000</c:v>
                </c:pt>
                <c:pt idx="1905">
                  <c:v>171000</c:v>
                </c:pt>
                <c:pt idx="1906">
                  <c:v>171000</c:v>
                </c:pt>
                <c:pt idx="1907">
                  <c:v>171000</c:v>
                </c:pt>
                <c:pt idx="1908">
                  <c:v>171000</c:v>
                </c:pt>
                <c:pt idx="1909">
                  <c:v>171000</c:v>
                </c:pt>
                <c:pt idx="1910">
                  <c:v>171000</c:v>
                </c:pt>
                <c:pt idx="1911">
                  <c:v>171000</c:v>
                </c:pt>
                <c:pt idx="1912">
                  <c:v>171000</c:v>
                </c:pt>
                <c:pt idx="1913">
                  <c:v>171000</c:v>
                </c:pt>
                <c:pt idx="1914">
                  <c:v>171000</c:v>
                </c:pt>
                <c:pt idx="1915">
                  <c:v>171000</c:v>
                </c:pt>
                <c:pt idx="1916">
                  <c:v>171000</c:v>
                </c:pt>
                <c:pt idx="1917">
                  <c:v>171000</c:v>
                </c:pt>
                <c:pt idx="1918">
                  <c:v>171000</c:v>
                </c:pt>
                <c:pt idx="1919">
                  <c:v>171000</c:v>
                </c:pt>
                <c:pt idx="1920">
                  <c:v>171000</c:v>
                </c:pt>
                <c:pt idx="1921">
                  <c:v>171000</c:v>
                </c:pt>
                <c:pt idx="1922">
                  <c:v>171000</c:v>
                </c:pt>
                <c:pt idx="1923">
                  <c:v>171000</c:v>
                </c:pt>
                <c:pt idx="1924">
                  <c:v>171000</c:v>
                </c:pt>
                <c:pt idx="1925">
                  <c:v>171000</c:v>
                </c:pt>
                <c:pt idx="1926">
                  <c:v>171000</c:v>
                </c:pt>
                <c:pt idx="1927">
                  <c:v>171000</c:v>
                </c:pt>
                <c:pt idx="1928">
                  <c:v>171000</c:v>
                </c:pt>
                <c:pt idx="1929">
                  <c:v>171000</c:v>
                </c:pt>
                <c:pt idx="1930">
                  <c:v>171000</c:v>
                </c:pt>
                <c:pt idx="1931">
                  <c:v>171000</c:v>
                </c:pt>
                <c:pt idx="1932">
                  <c:v>171000</c:v>
                </c:pt>
                <c:pt idx="1933">
                  <c:v>171000</c:v>
                </c:pt>
                <c:pt idx="1934">
                  <c:v>171000</c:v>
                </c:pt>
                <c:pt idx="1935">
                  <c:v>171000</c:v>
                </c:pt>
                <c:pt idx="1936">
                  <c:v>171000</c:v>
                </c:pt>
                <c:pt idx="1937">
                  <c:v>171000</c:v>
                </c:pt>
                <c:pt idx="1938">
                  <c:v>171000</c:v>
                </c:pt>
                <c:pt idx="1939">
                  <c:v>171000</c:v>
                </c:pt>
                <c:pt idx="1940">
                  <c:v>171000</c:v>
                </c:pt>
                <c:pt idx="1941">
                  <c:v>171000</c:v>
                </c:pt>
                <c:pt idx="1942">
                  <c:v>171000</c:v>
                </c:pt>
                <c:pt idx="1943">
                  <c:v>171000</c:v>
                </c:pt>
                <c:pt idx="1944">
                  <c:v>171000</c:v>
                </c:pt>
                <c:pt idx="1945">
                  <c:v>171000</c:v>
                </c:pt>
                <c:pt idx="1946">
                  <c:v>171000</c:v>
                </c:pt>
                <c:pt idx="1947">
                  <c:v>171000</c:v>
                </c:pt>
                <c:pt idx="1948">
                  <c:v>171000</c:v>
                </c:pt>
                <c:pt idx="1949">
                  <c:v>171000</c:v>
                </c:pt>
                <c:pt idx="1950">
                  <c:v>171000</c:v>
                </c:pt>
                <c:pt idx="1951">
                  <c:v>171000</c:v>
                </c:pt>
                <c:pt idx="1952">
                  <c:v>171000</c:v>
                </c:pt>
                <c:pt idx="1953">
                  <c:v>171000</c:v>
                </c:pt>
                <c:pt idx="1954">
                  <c:v>171000</c:v>
                </c:pt>
                <c:pt idx="1955">
                  <c:v>171000</c:v>
                </c:pt>
                <c:pt idx="1956">
                  <c:v>171000</c:v>
                </c:pt>
                <c:pt idx="1957">
                  <c:v>171000</c:v>
                </c:pt>
                <c:pt idx="1958">
                  <c:v>171000</c:v>
                </c:pt>
                <c:pt idx="1959">
                  <c:v>171000</c:v>
                </c:pt>
                <c:pt idx="1960">
                  <c:v>171000</c:v>
                </c:pt>
                <c:pt idx="1961">
                  <c:v>171000</c:v>
                </c:pt>
                <c:pt idx="1962">
                  <c:v>171000</c:v>
                </c:pt>
                <c:pt idx="1963">
                  <c:v>171000</c:v>
                </c:pt>
                <c:pt idx="1964">
                  <c:v>171000</c:v>
                </c:pt>
                <c:pt idx="1965">
                  <c:v>171000</c:v>
                </c:pt>
                <c:pt idx="1966">
                  <c:v>171000</c:v>
                </c:pt>
                <c:pt idx="1967">
                  <c:v>171000</c:v>
                </c:pt>
                <c:pt idx="1968">
                  <c:v>171000</c:v>
                </c:pt>
                <c:pt idx="1969">
                  <c:v>171000</c:v>
                </c:pt>
                <c:pt idx="1970">
                  <c:v>171000</c:v>
                </c:pt>
                <c:pt idx="1971">
                  <c:v>171000</c:v>
                </c:pt>
                <c:pt idx="1972">
                  <c:v>171000</c:v>
                </c:pt>
                <c:pt idx="1973">
                  <c:v>171000</c:v>
                </c:pt>
                <c:pt idx="1974">
                  <c:v>171000</c:v>
                </c:pt>
                <c:pt idx="1975">
                  <c:v>171000</c:v>
                </c:pt>
                <c:pt idx="1976">
                  <c:v>171000</c:v>
                </c:pt>
                <c:pt idx="1977">
                  <c:v>171000</c:v>
                </c:pt>
                <c:pt idx="1978">
                  <c:v>171000</c:v>
                </c:pt>
                <c:pt idx="1979">
                  <c:v>171000</c:v>
                </c:pt>
                <c:pt idx="1980">
                  <c:v>171000</c:v>
                </c:pt>
                <c:pt idx="1981">
                  <c:v>171000</c:v>
                </c:pt>
                <c:pt idx="1982">
                  <c:v>171000</c:v>
                </c:pt>
                <c:pt idx="1983">
                  <c:v>171000</c:v>
                </c:pt>
                <c:pt idx="1984">
                  <c:v>171000</c:v>
                </c:pt>
                <c:pt idx="1985">
                  <c:v>171000</c:v>
                </c:pt>
                <c:pt idx="1986">
                  <c:v>171000</c:v>
                </c:pt>
                <c:pt idx="1987">
                  <c:v>171000</c:v>
                </c:pt>
                <c:pt idx="1988">
                  <c:v>171000</c:v>
                </c:pt>
                <c:pt idx="1989">
                  <c:v>171000</c:v>
                </c:pt>
                <c:pt idx="1990">
                  <c:v>171000</c:v>
                </c:pt>
                <c:pt idx="1991">
                  <c:v>171000</c:v>
                </c:pt>
                <c:pt idx="1992">
                  <c:v>171000</c:v>
                </c:pt>
                <c:pt idx="1993">
                  <c:v>171000</c:v>
                </c:pt>
                <c:pt idx="1994">
                  <c:v>171000</c:v>
                </c:pt>
                <c:pt idx="1995">
                  <c:v>171000</c:v>
                </c:pt>
                <c:pt idx="1996">
                  <c:v>171000</c:v>
                </c:pt>
                <c:pt idx="1997">
                  <c:v>171000</c:v>
                </c:pt>
                <c:pt idx="1998">
                  <c:v>171000</c:v>
                </c:pt>
                <c:pt idx="1999">
                  <c:v>171000</c:v>
                </c:pt>
                <c:pt idx="2000">
                  <c:v>171000</c:v>
                </c:pt>
                <c:pt idx="2001">
                  <c:v>171000</c:v>
                </c:pt>
                <c:pt idx="2002">
                  <c:v>171000</c:v>
                </c:pt>
                <c:pt idx="2003">
                  <c:v>171000</c:v>
                </c:pt>
                <c:pt idx="2004">
                  <c:v>171000</c:v>
                </c:pt>
                <c:pt idx="2005">
                  <c:v>171000</c:v>
                </c:pt>
                <c:pt idx="2006">
                  <c:v>171000</c:v>
                </c:pt>
                <c:pt idx="2007">
                  <c:v>171000</c:v>
                </c:pt>
                <c:pt idx="2008">
                  <c:v>171000</c:v>
                </c:pt>
                <c:pt idx="2009">
                  <c:v>171000</c:v>
                </c:pt>
                <c:pt idx="2010">
                  <c:v>171000</c:v>
                </c:pt>
                <c:pt idx="2011">
                  <c:v>171000</c:v>
                </c:pt>
                <c:pt idx="2012">
                  <c:v>171000</c:v>
                </c:pt>
                <c:pt idx="2013">
                  <c:v>171000</c:v>
                </c:pt>
                <c:pt idx="2014">
                  <c:v>171000</c:v>
                </c:pt>
                <c:pt idx="2015">
                  <c:v>171000</c:v>
                </c:pt>
                <c:pt idx="2016">
                  <c:v>171000</c:v>
                </c:pt>
                <c:pt idx="2017">
                  <c:v>171000</c:v>
                </c:pt>
                <c:pt idx="2018">
                  <c:v>171000</c:v>
                </c:pt>
                <c:pt idx="2019">
                  <c:v>171000</c:v>
                </c:pt>
                <c:pt idx="2020">
                  <c:v>171000</c:v>
                </c:pt>
                <c:pt idx="2021">
                  <c:v>171000</c:v>
                </c:pt>
                <c:pt idx="2022">
                  <c:v>171000</c:v>
                </c:pt>
                <c:pt idx="2023">
                  <c:v>171000</c:v>
                </c:pt>
                <c:pt idx="2024">
                  <c:v>171000</c:v>
                </c:pt>
                <c:pt idx="2025">
                  <c:v>171000</c:v>
                </c:pt>
                <c:pt idx="2026">
                  <c:v>171000</c:v>
                </c:pt>
                <c:pt idx="2027">
                  <c:v>171000</c:v>
                </c:pt>
                <c:pt idx="2028">
                  <c:v>171000</c:v>
                </c:pt>
                <c:pt idx="2029">
                  <c:v>171000</c:v>
                </c:pt>
                <c:pt idx="2030">
                  <c:v>171000</c:v>
                </c:pt>
                <c:pt idx="2031">
                  <c:v>171000</c:v>
                </c:pt>
                <c:pt idx="2032">
                  <c:v>171000</c:v>
                </c:pt>
                <c:pt idx="2033">
                  <c:v>171000</c:v>
                </c:pt>
                <c:pt idx="2034">
                  <c:v>171000</c:v>
                </c:pt>
                <c:pt idx="2035">
                  <c:v>171000</c:v>
                </c:pt>
                <c:pt idx="2036">
                  <c:v>171000</c:v>
                </c:pt>
                <c:pt idx="2037">
                  <c:v>171000</c:v>
                </c:pt>
                <c:pt idx="2038">
                  <c:v>171000</c:v>
                </c:pt>
                <c:pt idx="2039">
                  <c:v>171000</c:v>
                </c:pt>
                <c:pt idx="2040">
                  <c:v>171000</c:v>
                </c:pt>
                <c:pt idx="2041">
                  <c:v>171000</c:v>
                </c:pt>
                <c:pt idx="2042">
                  <c:v>171000</c:v>
                </c:pt>
                <c:pt idx="2043">
                  <c:v>171000</c:v>
                </c:pt>
                <c:pt idx="2044">
                  <c:v>171000</c:v>
                </c:pt>
                <c:pt idx="2045">
                  <c:v>171000</c:v>
                </c:pt>
                <c:pt idx="2046">
                  <c:v>171000</c:v>
                </c:pt>
                <c:pt idx="2047">
                  <c:v>171000</c:v>
                </c:pt>
                <c:pt idx="2048">
                  <c:v>171000</c:v>
                </c:pt>
                <c:pt idx="2049">
                  <c:v>171000</c:v>
                </c:pt>
                <c:pt idx="2050">
                  <c:v>171000</c:v>
                </c:pt>
                <c:pt idx="2051">
                  <c:v>171000</c:v>
                </c:pt>
                <c:pt idx="2052">
                  <c:v>171000</c:v>
                </c:pt>
                <c:pt idx="2053">
                  <c:v>171000</c:v>
                </c:pt>
                <c:pt idx="2054">
                  <c:v>171000</c:v>
                </c:pt>
                <c:pt idx="2055">
                  <c:v>171000</c:v>
                </c:pt>
                <c:pt idx="2056">
                  <c:v>171000</c:v>
                </c:pt>
                <c:pt idx="2057">
                  <c:v>171000</c:v>
                </c:pt>
                <c:pt idx="2058">
                  <c:v>171000</c:v>
                </c:pt>
                <c:pt idx="2059">
                  <c:v>171000</c:v>
                </c:pt>
                <c:pt idx="2060">
                  <c:v>171000</c:v>
                </c:pt>
                <c:pt idx="2061">
                  <c:v>171000</c:v>
                </c:pt>
                <c:pt idx="2062">
                  <c:v>171000</c:v>
                </c:pt>
                <c:pt idx="2063">
                  <c:v>171000</c:v>
                </c:pt>
                <c:pt idx="2064">
                  <c:v>171000</c:v>
                </c:pt>
                <c:pt idx="2065">
                  <c:v>171000</c:v>
                </c:pt>
                <c:pt idx="2066">
                  <c:v>171000</c:v>
                </c:pt>
                <c:pt idx="2067">
                  <c:v>171000</c:v>
                </c:pt>
                <c:pt idx="2068">
                  <c:v>171000</c:v>
                </c:pt>
                <c:pt idx="2069">
                  <c:v>171000</c:v>
                </c:pt>
                <c:pt idx="2070">
                  <c:v>171000</c:v>
                </c:pt>
                <c:pt idx="2071">
                  <c:v>171000</c:v>
                </c:pt>
                <c:pt idx="2072">
                  <c:v>171000</c:v>
                </c:pt>
                <c:pt idx="2073">
                  <c:v>171000</c:v>
                </c:pt>
                <c:pt idx="2074">
                  <c:v>171000</c:v>
                </c:pt>
                <c:pt idx="2075">
                  <c:v>171000</c:v>
                </c:pt>
                <c:pt idx="2076">
                  <c:v>171000</c:v>
                </c:pt>
                <c:pt idx="2077">
                  <c:v>171000</c:v>
                </c:pt>
                <c:pt idx="2078">
                  <c:v>171000</c:v>
                </c:pt>
                <c:pt idx="2079">
                  <c:v>171000</c:v>
                </c:pt>
                <c:pt idx="2080">
                  <c:v>171000</c:v>
                </c:pt>
                <c:pt idx="2081">
                  <c:v>171000</c:v>
                </c:pt>
                <c:pt idx="2082">
                  <c:v>171000</c:v>
                </c:pt>
                <c:pt idx="2083">
                  <c:v>171000</c:v>
                </c:pt>
                <c:pt idx="2084">
                  <c:v>171000</c:v>
                </c:pt>
                <c:pt idx="2085">
                  <c:v>171000</c:v>
                </c:pt>
                <c:pt idx="2086">
                  <c:v>171000</c:v>
                </c:pt>
                <c:pt idx="2087">
                  <c:v>171000</c:v>
                </c:pt>
                <c:pt idx="2088">
                  <c:v>171000</c:v>
                </c:pt>
                <c:pt idx="2089">
                  <c:v>171000</c:v>
                </c:pt>
                <c:pt idx="2090">
                  <c:v>171000</c:v>
                </c:pt>
                <c:pt idx="2091">
                  <c:v>171000</c:v>
                </c:pt>
                <c:pt idx="2092">
                  <c:v>171000</c:v>
                </c:pt>
                <c:pt idx="2093">
                  <c:v>171000</c:v>
                </c:pt>
                <c:pt idx="2094">
                  <c:v>171000</c:v>
                </c:pt>
                <c:pt idx="2095">
                  <c:v>171000</c:v>
                </c:pt>
                <c:pt idx="2096">
                  <c:v>171000</c:v>
                </c:pt>
                <c:pt idx="2097">
                  <c:v>171000</c:v>
                </c:pt>
                <c:pt idx="2098">
                  <c:v>171000</c:v>
                </c:pt>
                <c:pt idx="2099">
                  <c:v>171000</c:v>
                </c:pt>
                <c:pt idx="2100">
                  <c:v>171000</c:v>
                </c:pt>
                <c:pt idx="2101">
                  <c:v>171000</c:v>
                </c:pt>
                <c:pt idx="2102">
                  <c:v>171000</c:v>
                </c:pt>
                <c:pt idx="2103">
                  <c:v>171000</c:v>
                </c:pt>
                <c:pt idx="2104">
                  <c:v>171000</c:v>
                </c:pt>
                <c:pt idx="2105">
                  <c:v>171000</c:v>
                </c:pt>
                <c:pt idx="2106">
                  <c:v>171000</c:v>
                </c:pt>
                <c:pt idx="2107">
                  <c:v>171000</c:v>
                </c:pt>
                <c:pt idx="2108">
                  <c:v>171000</c:v>
                </c:pt>
                <c:pt idx="2109">
                  <c:v>171000</c:v>
                </c:pt>
                <c:pt idx="2110">
                  <c:v>171000</c:v>
                </c:pt>
                <c:pt idx="2111">
                  <c:v>171000</c:v>
                </c:pt>
                <c:pt idx="2112">
                  <c:v>171000</c:v>
                </c:pt>
                <c:pt idx="2113">
                  <c:v>171000</c:v>
                </c:pt>
                <c:pt idx="2114">
                  <c:v>171000</c:v>
                </c:pt>
                <c:pt idx="2115">
                  <c:v>171000</c:v>
                </c:pt>
                <c:pt idx="2116">
                  <c:v>171000</c:v>
                </c:pt>
                <c:pt idx="2117">
                  <c:v>171000</c:v>
                </c:pt>
                <c:pt idx="2118">
                  <c:v>171000</c:v>
                </c:pt>
                <c:pt idx="2119">
                  <c:v>171000</c:v>
                </c:pt>
                <c:pt idx="2120">
                  <c:v>171000</c:v>
                </c:pt>
                <c:pt idx="2121">
                  <c:v>171000</c:v>
                </c:pt>
                <c:pt idx="2122">
                  <c:v>171000</c:v>
                </c:pt>
                <c:pt idx="2123">
                  <c:v>171000</c:v>
                </c:pt>
                <c:pt idx="2124">
                  <c:v>171000</c:v>
                </c:pt>
                <c:pt idx="2125">
                  <c:v>171000</c:v>
                </c:pt>
                <c:pt idx="2126">
                  <c:v>171000</c:v>
                </c:pt>
                <c:pt idx="2127">
                  <c:v>171000</c:v>
                </c:pt>
                <c:pt idx="2128">
                  <c:v>171000</c:v>
                </c:pt>
                <c:pt idx="2129">
                  <c:v>171000</c:v>
                </c:pt>
                <c:pt idx="2130">
                  <c:v>171000</c:v>
                </c:pt>
                <c:pt idx="2131">
                  <c:v>171000</c:v>
                </c:pt>
                <c:pt idx="2132">
                  <c:v>171000</c:v>
                </c:pt>
                <c:pt idx="2133">
                  <c:v>171000</c:v>
                </c:pt>
                <c:pt idx="2134">
                  <c:v>171000</c:v>
                </c:pt>
                <c:pt idx="2135">
                  <c:v>171000</c:v>
                </c:pt>
                <c:pt idx="2136">
                  <c:v>171000</c:v>
                </c:pt>
                <c:pt idx="2137">
                  <c:v>171000</c:v>
                </c:pt>
                <c:pt idx="2138">
                  <c:v>171000</c:v>
                </c:pt>
                <c:pt idx="2139">
                  <c:v>171000</c:v>
                </c:pt>
                <c:pt idx="2140">
                  <c:v>171000</c:v>
                </c:pt>
                <c:pt idx="2141">
                  <c:v>171000</c:v>
                </c:pt>
                <c:pt idx="2142">
                  <c:v>171000</c:v>
                </c:pt>
                <c:pt idx="2143">
                  <c:v>171000</c:v>
                </c:pt>
                <c:pt idx="2144">
                  <c:v>171000</c:v>
                </c:pt>
                <c:pt idx="2145">
                  <c:v>171000</c:v>
                </c:pt>
                <c:pt idx="2146">
                  <c:v>171000</c:v>
                </c:pt>
                <c:pt idx="2147">
                  <c:v>171000</c:v>
                </c:pt>
                <c:pt idx="2148">
                  <c:v>171000</c:v>
                </c:pt>
                <c:pt idx="2149">
                  <c:v>171000</c:v>
                </c:pt>
                <c:pt idx="2150">
                  <c:v>171000</c:v>
                </c:pt>
                <c:pt idx="2151">
                  <c:v>171000</c:v>
                </c:pt>
                <c:pt idx="2152">
                  <c:v>171000</c:v>
                </c:pt>
                <c:pt idx="2153">
                  <c:v>171000</c:v>
                </c:pt>
                <c:pt idx="2154">
                  <c:v>171000</c:v>
                </c:pt>
                <c:pt idx="2155">
                  <c:v>171000</c:v>
                </c:pt>
                <c:pt idx="2156">
                  <c:v>171000</c:v>
                </c:pt>
                <c:pt idx="2157">
                  <c:v>171000</c:v>
                </c:pt>
                <c:pt idx="2158">
                  <c:v>171000</c:v>
                </c:pt>
                <c:pt idx="2159">
                  <c:v>171000</c:v>
                </c:pt>
                <c:pt idx="2160">
                  <c:v>171000</c:v>
                </c:pt>
                <c:pt idx="2161">
                  <c:v>171000</c:v>
                </c:pt>
                <c:pt idx="2162">
                  <c:v>171000</c:v>
                </c:pt>
                <c:pt idx="2163">
                  <c:v>171000</c:v>
                </c:pt>
                <c:pt idx="2164">
                  <c:v>171000</c:v>
                </c:pt>
                <c:pt idx="2165">
                  <c:v>171000</c:v>
                </c:pt>
                <c:pt idx="2166">
                  <c:v>171000</c:v>
                </c:pt>
                <c:pt idx="2167">
                  <c:v>171000</c:v>
                </c:pt>
                <c:pt idx="2168">
                  <c:v>171000</c:v>
                </c:pt>
                <c:pt idx="2169">
                  <c:v>171000</c:v>
                </c:pt>
                <c:pt idx="2170">
                  <c:v>171000</c:v>
                </c:pt>
                <c:pt idx="2171">
                  <c:v>171000</c:v>
                </c:pt>
                <c:pt idx="2172">
                  <c:v>171000</c:v>
                </c:pt>
                <c:pt idx="2173">
                  <c:v>171000</c:v>
                </c:pt>
                <c:pt idx="2174">
                  <c:v>171000</c:v>
                </c:pt>
                <c:pt idx="2175">
                  <c:v>171000</c:v>
                </c:pt>
                <c:pt idx="2176">
                  <c:v>171000</c:v>
                </c:pt>
                <c:pt idx="2177">
                  <c:v>171000</c:v>
                </c:pt>
                <c:pt idx="2178">
                  <c:v>171000</c:v>
                </c:pt>
                <c:pt idx="2179">
                  <c:v>171000</c:v>
                </c:pt>
                <c:pt idx="2180">
                  <c:v>171000</c:v>
                </c:pt>
                <c:pt idx="2181">
                  <c:v>171000</c:v>
                </c:pt>
                <c:pt idx="2182">
                  <c:v>171000</c:v>
                </c:pt>
                <c:pt idx="2183">
                  <c:v>171000</c:v>
                </c:pt>
                <c:pt idx="2184">
                  <c:v>171000</c:v>
                </c:pt>
                <c:pt idx="2185">
                  <c:v>171000</c:v>
                </c:pt>
                <c:pt idx="2186">
                  <c:v>171000</c:v>
                </c:pt>
                <c:pt idx="2187">
                  <c:v>171000</c:v>
                </c:pt>
                <c:pt idx="2188">
                  <c:v>171000</c:v>
                </c:pt>
                <c:pt idx="2189">
                  <c:v>171000</c:v>
                </c:pt>
                <c:pt idx="2190">
                  <c:v>171000</c:v>
                </c:pt>
                <c:pt idx="2191">
                  <c:v>171000</c:v>
                </c:pt>
                <c:pt idx="2192">
                  <c:v>171000</c:v>
                </c:pt>
                <c:pt idx="2193">
                  <c:v>171000</c:v>
                </c:pt>
                <c:pt idx="2194">
                  <c:v>171000</c:v>
                </c:pt>
                <c:pt idx="2195">
                  <c:v>171000</c:v>
                </c:pt>
                <c:pt idx="2196">
                  <c:v>171000</c:v>
                </c:pt>
                <c:pt idx="2197">
                  <c:v>171000</c:v>
                </c:pt>
                <c:pt idx="2198">
                  <c:v>171000</c:v>
                </c:pt>
                <c:pt idx="2199">
                  <c:v>171000</c:v>
                </c:pt>
                <c:pt idx="2200">
                  <c:v>171000</c:v>
                </c:pt>
                <c:pt idx="2201">
                  <c:v>171000</c:v>
                </c:pt>
                <c:pt idx="2202">
                  <c:v>171000</c:v>
                </c:pt>
                <c:pt idx="2203">
                  <c:v>171000</c:v>
                </c:pt>
                <c:pt idx="2204">
                  <c:v>171000</c:v>
                </c:pt>
                <c:pt idx="2205">
                  <c:v>171000</c:v>
                </c:pt>
                <c:pt idx="2206">
                  <c:v>171000</c:v>
                </c:pt>
                <c:pt idx="2207">
                  <c:v>171000</c:v>
                </c:pt>
                <c:pt idx="2208">
                  <c:v>171000</c:v>
                </c:pt>
                <c:pt idx="2209">
                  <c:v>171000</c:v>
                </c:pt>
                <c:pt idx="2210">
                  <c:v>171000</c:v>
                </c:pt>
                <c:pt idx="2211">
                  <c:v>171000</c:v>
                </c:pt>
                <c:pt idx="2212">
                  <c:v>171000</c:v>
                </c:pt>
                <c:pt idx="2213">
                  <c:v>171000</c:v>
                </c:pt>
                <c:pt idx="2214">
                  <c:v>171000</c:v>
                </c:pt>
                <c:pt idx="2215">
                  <c:v>171000</c:v>
                </c:pt>
                <c:pt idx="2216">
                  <c:v>171000</c:v>
                </c:pt>
                <c:pt idx="2217">
                  <c:v>171000</c:v>
                </c:pt>
                <c:pt idx="2218">
                  <c:v>171000</c:v>
                </c:pt>
                <c:pt idx="2219">
                  <c:v>171000</c:v>
                </c:pt>
                <c:pt idx="2220">
                  <c:v>171000</c:v>
                </c:pt>
                <c:pt idx="2221">
                  <c:v>171000</c:v>
                </c:pt>
                <c:pt idx="2222">
                  <c:v>171000</c:v>
                </c:pt>
                <c:pt idx="2223">
                  <c:v>171000</c:v>
                </c:pt>
                <c:pt idx="2224">
                  <c:v>171000</c:v>
                </c:pt>
                <c:pt idx="2225">
                  <c:v>171000</c:v>
                </c:pt>
                <c:pt idx="2226">
                  <c:v>171000</c:v>
                </c:pt>
                <c:pt idx="2227">
                  <c:v>171000</c:v>
                </c:pt>
                <c:pt idx="2228">
                  <c:v>171000</c:v>
                </c:pt>
                <c:pt idx="2229">
                  <c:v>171000</c:v>
                </c:pt>
                <c:pt idx="2230">
                  <c:v>171000</c:v>
                </c:pt>
                <c:pt idx="2231">
                  <c:v>171000</c:v>
                </c:pt>
                <c:pt idx="2232">
                  <c:v>171000</c:v>
                </c:pt>
                <c:pt idx="2233">
                  <c:v>171000</c:v>
                </c:pt>
                <c:pt idx="2234">
                  <c:v>171000</c:v>
                </c:pt>
                <c:pt idx="2235">
                  <c:v>171000</c:v>
                </c:pt>
                <c:pt idx="2236">
                  <c:v>171000</c:v>
                </c:pt>
                <c:pt idx="2237">
                  <c:v>171000</c:v>
                </c:pt>
                <c:pt idx="2238">
                  <c:v>171000</c:v>
                </c:pt>
                <c:pt idx="2239">
                  <c:v>171000</c:v>
                </c:pt>
                <c:pt idx="2240">
                  <c:v>171000</c:v>
                </c:pt>
                <c:pt idx="2241">
                  <c:v>171000</c:v>
                </c:pt>
                <c:pt idx="2242">
                  <c:v>171000</c:v>
                </c:pt>
                <c:pt idx="2243">
                  <c:v>171000</c:v>
                </c:pt>
                <c:pt idx="2244">
                  <c:v>171000</c:v>
                </c:pt>
                <c:pt idx="2245">
                  <c:v>171000</c:v>
                </c:pt>
                <c:pt idx="2246">
                  <c:v>171000</c:v>
                </c:pt>
                <c:pt idx="2247">
                  <c:v>171000</c:v>
                </c:pt>
                <c:pt idx="2248">
                  <c:v>171000</c:v>
                </c:pt>
                <c:pt idx="2249">
                  <c:v>171000</c:v>
                </c:pt>
                <c:pt idx="2250">
                  <c:v>171000</c:v>
                </c:pt>
                <c:pt idx="2251">
                  <c:v>171000</c:v>
                </c:pt>
                <c:pt idx="2252">
                  <c:v>171000</c:v>
                </c:pt>
                <c:pt idx="2253">
                  <c:v>171000</c:v>
                </c:pt>
                <c:pt idx="2254">
                  <c:v>171000</c:v>
                </c:pt>
                <c:pt idx="2255">
                  <c:v>171000</c:v>
                </c:pt>
                <c:pt idx="2256">
                  <c:v>171000</c:v>
                </c:pt>
                <c:pt idx="2257">
                  <c:v>171000</c:v>
                </c:pt>
                <c:pt idx="2258">
                  <c:v>171000</c:v>
                </c:pt>
                <c:pt idx="2259">
                  <c:v>171000</c:v>
                </c:pt>
                <c:pt idx="2260">
                  <c:v>171000</c:v>
                </c:pt>
                <c:pt idx="2261">
                  <c:v>171000</c:v>
                </c:pt>
                <c:pt idx="2262">
                  <c:v>171000</c:v>
                </c:pt>
                <c:pt idx="2263">
                  <c:v>171000</c:v>
                </c:pt>
                <c:pt idx="2264">
                  <c:v>171000</c:v>
                </c:pt>
                <c:pt idx="2265">
                  <c:v>171000</c:v>
                </c:pt>
                <c:pt idx="2266">
                  <c:v>171000</c:v>
                </c:pt>
                <c:pt idx="2267">
                  <c:v>171000</c:v>
                </c:pt>
                <c:pt idx="2268">
                  <c:v>171000</c:v>
                </c:pt>
                <c:pt idx="2269">
                  <c:v>171000</c:v>
                </c:pt>
                <c:pt idx="2270">
                  <c:v>171000</c:v>
                </c:pt>
                <c:pt idx="2271">
                  <c:v>171000</c:v>
                </c:pt>
                <c:pt idx="2272">
                  <c:v>171000</c:v>
                </c:pt>
                <c:pt idx="2273">
                  <c:v>171000</c:v>
                </c:pt>
                <c:pt idx="2274">
                  <c:v>171000</c:v>
                </c:pt>
                <c:pt idx="2275">
                  <c:v>171000</c:v>
                </c:pt>
                <c:pt idx="2276">
                  <c:v>171000</c:v>
                </c:pt>
                <c:pt idx="2277">
                  <c:v>171000</c:v>
                </c:pt>
                <c:pt idx="2278">
                  <c:v>171000</c:v>
                </c:pt>
                <c:pt idx="2279">
                  <c:v>171000</c:v>
                </c:pt>
                <c:pt idx="2280">
                  <c:v>171000</c:v>
                </c:pt>
                <c:pt idx="2281">
                  <c:v>171000</c:v>
                </c:pt>
                <c:pt idx="2282">
                  <c:v>171000</c:v>
                </c:pt>
                <c:pt idx="2283">
                  <c:v>171000</c:v>
                </c:pt>
                <c:pt idx="2284">
                  <c:v>171000</c:v>
                </c:pt>
                <c:pt idx="2285">
                  <c:v>171000</c:v>
                </c:pt>
                <c:pt idx="2286">
                  <c:v>171000</c:v>
                </c:pt>
                <c:pt idx="2287">
                  <c:v>171000</c:v>
                </c:pt>
                <c:pt idx="2288">
                  <c:v>171000</c:v>
                </c:pt>
                <c:pt idx="2289">
                  <c:v>171000</c:v>
                </c:pt>
                <c:pt idx="2290">
                  <c:v>171000</c:v>
                </c:pt>
                <c:pt idx="2291">
                  <c:v>171000</c:v>
                </c:pt>
                <c:pt idx="2292">
                  <c:v>171000</c:v>
                </c:pt>
                <c:pt idx="2293">
                  <c:v>171000</c:v>
                </c:pt>
                <c:pt idx="2294">
                  <c:v>171000</c:v>
                </c:pt>
                <c:pt idx="2295">
                  <c:v>171000</c:v>
                </c:pt>
                <c:pt idx="2296">
                  <c:v>171000</c:v>
                </c:pt>
                <c:pt idx="2297">
                  <c:v>171000</c:v>
                </c:pt>
                <c:pt idx="2298">
                  <c:v>171000</c:v>
                </c:pt>
                <c:pt idx="2299">
                  <c:v>171000</c:v>
                </c:pt>
                <c:pt idx="2300">
                  <c:v>171000</c:v>
                </c:pt>
                <c:pt idx="2301">
                  <c:v>171000</c:v>
                </c:pt>
                <c:pt idx="2302">
                  <c:v>171000</c:v>
                </c:pt>
                <c:pt idx="2303">
                  <c:v>171000</c:v>
                </c:pt>
                <c:pt idx="2304">
                  <c:v>171000</c:v>
                </c:pt>
                <c:pt idx="2305">
                  <c:v>171000</c:v>
                </c:pt>
                <c:pt idx="2306">
                  <c:v>171000</c:v>
                </c:pt>
                <c:pt idx="2307">
                  <c:v>171000</c:v>
                </c:pt>
                <c:pt idx="2308">
                  <c:v>171000</c:v>
                </c:pt>
                <c:pt idx="2309">
                  <c:v>171000</c:v>
                </c:pt>
                <c:pt idx="2310">
                  <c:v>171000</c:v>
                </c:pt>
                <c:pt idx="2311">
                  <c:v>171000</c:v>
                </c:pt>
                <c:pt idx="2312">
                  <c:v>171000</c:v>
                </c:pt>
                <c:pt idx="2313">
                  <c:v>171000</c:v>
                </c:pt>
                <c:pt idx="2314">
                  <c:v>171000</c:v>
                </c:pt>
                <c:pt idx="2315">
                  <c:v>171000</c:v>
                </c:pt>
                <c:pt idx="2316">
                  <c:v>171000</c:v>
                </c:pt>
                <c:pt idx="2317">
                  <c:v>171000</c:v>
                </c:pt>
                <c:pt idx="2318">
                  <c:v>171000</c:v>
                </c:pt>
                <c:pt idx="2319">
                  <c:v>171000</c:v>
                </c:pt>
                <c:pt idx="2320">
                  <c:v>171000</c:v>
                </c:pt>
                <c:pt idx="2321">
                  <c:v>171000</c:v>
                </c:pt>
                <c:pt idx="2322">
                  <c:v>171000</c:v>
                </c:pt>
                <c:pt idx="2323">
                  <c:v>171000</c:v>
                </c:pt>
                <c:pt idx="2324">
                  <c:v>171000</c:v>
                </c:pt>
                <c:pt idx="2325">
                  <c:v>171000</c:v>
                </c:pt>
                <c:pt idx="2326">
                  <c:v>171000</c:v>
                </c:pt>
                <c:pt idx="2327">
                  <c:v>171000</c:v>
                </c:pt>
                <c:pt idx="2328">
                  <c:v>171000</c:v>
                </c:pt>
                <c:pt idx="2329">
                  <c:v>171000</c:v>
                </c:pt>
                <c:pt idx="2330">
                  <c:v>171000</c:v>
                </c:pt>
                <c:pt idx="2331">
                  <c:v>171000</c:v>
                </c:pt>
                <c:pt idx="2332">
                  <c:v>171000</c:v>
                </c:pt>
                <c:pt idx="2333">
                  <c:v>171000</c:v>
                </c:pt>
                <c:pt idx="2334">
                  <c:v>171000</c:v>
                </c:pt>
                <c:pt idx="2335">
                  <c:v>171000</c:v>
                </c:pt>
                <c:pt idx="2336">
                  <c:v>171000</c:v>
                </c:pt>
                <c:pt idx="2337">
                  <c:v>171000</c:v>
                </c:pt>
                <c:pt idx="2338">
                  <c:v>171000</c:v>
                </c:pt>
                <c:pt idx="2339">
                  <c:v>171000</c:v>
                </c:pt>
                <c:pt idx="2340">
                  <c:v>171000</c:v>
                </c:pt>
                <c:pt idx="2341">
                  <c:v>171000</c:v>
                </c:pt>
                <c:pt idx="2342">
                  <c:v>171000</c:v>
                </c:pt>
                <c:pt idx="2343">
                  <c:v>171000</c:v>
                </c:pt>
                <c:pt idx="2344">
                  <c:v>171000</c:v>
                </c:pt>
                <c:pt idx="2345">
                  <c:v>171000</c:v>
                </c:pt>
                <c:pt idx="2346">
                  <c:v>171000</c:v>
                </c:pt>
                <c:pt idx="2347">
                  <c:v>171000</c:v>
                </c:pt>
                <c:pt idx="2348">
                  <c:v>171000</c:v>
                </c:pt>
                <c:pt idx="2349">
                  <c:v>171000</c:v>
                </c:pt>
                <c:pt idx="2350">
                  <c:v>171000</c:v>
                </c:pt>
                <c:pt idx="2351">
                  <c:v>171000</c:v>
                </c:pt>
                <c:pt idx="2352">
                  <c:v>171000</c:v>
                </c:pt>
                <c:pt idx="2353">
                  <c:v>171000</c:v>
                </c:pt>
                <c:pt idx="2354">
                  <c:v>171000</c:v>
                </c:pt>
                <c:pt idx="2355">
                  <c:v>171000</c:v>
                </c:pt>
                <c:pt idx="2356">
                  <c:v>171000</c:v>
                </c:pt>
                <c:pt idx="2357">
                  <c:v>171000</c:v>
                </c:pt>
                <c:pt idx="2358">
                  <c:v>171000</c:v>
                </c:pt>
                <c:pt idx="2359">
                  <c:v>171000</c:v>
                </c:pt>
                <c:pt idx="2360">
                  <c:v>171000</c:v>
                </c:pt>
                <c:pt idx="2361">
                  <c:v>171000</c:v>
                </c:pt>
                <c:pt idx="2362">
                  <c:v>171000</c:v>
                </c:pt>
                <c:pt idx="2363">
                  <c:v>171000</c:v>
                </c:pt>
                <c:pt idx="2364">
                  <c:v>171000</c:v>
                </c:pt>
                <c:pt idx="2365">
                  <c:v>171000</c:v>
                </c:pt>
                <c:pt idx="2366">
                  <c:v>171000</c:v>
                </c:pt>
                <c:pt idx="2367">
                  <c:v>171000</c:v>
                </c:pt>
                <c:pt idx="2368">
                  <c:v>171000</c:v>
                </c:pt>
                <c:pt idx="2369">
                  <c:v>171000</c:v>
                </c:pt>
                <c:pt idx="2370">
                  <c:v>171000</c:v>
                </c:pt>
                <c:pt idx="2371">
                  <c:v>171000</c:v>
                </c:pt>
                <c:pt idx="2372">
                  <c:v>171000</c:v>
                </c:pt>
                <c:pt idx="2373">
                  <c:v>171000</c:v>
                </c:pt>
                <c:pt idx="2374">
                  <c:v>171000</c:v>
                </c:pt>
                <c:pt idx="2375">
                  <c:v>171000</c:v>
                </c:pt>
                <c:pt idx="2376">
                  <c:v>171000</c:v>
                </c:pt>
                <c:pt idx="2377">
                  <c:v>171000</c:v>
                </c:pt>
                <c:pt idx="2378">
                  <c:v>171000</c:v>
                </c:pt>
                <c:pt idx="2379">
                  <c:v>171000</c:v>
                </c:pt>
                <c:pt idx="2380">
                  <c:v>171000</c:v>
                </c:pt>
                <c:pt idx="2381">
                  <c:v>171000</c:v>
                </c:pt>
                <c:pt idx="2382">
                  <c:v>171000</c:v>
                </c:pt>
                <c:pt idx="2383">
                  <c:v>171000</c:v>
                </c:pt>
                <c:pt idx="2384">
                  <c:v>171000</c:v>
                </c:pt>
                <c:pt idx="2385">
                  <c:v>171000</c:v>
                </c:pt>
                <c:pt idx="2386">
                  <c:v>171000</c:v>
                </c:pt>
                <c:pt idx="2387">
                  <c:v>171000</c:v>
                </c:pt>
                <c:pt idx="2388">
                  <c:v>171000</c:v>
                </c:pt>
                <c:pt idx="2389">
                  <c:v>171000</c:v>
                </c:pt>
                <c:pt idx="2390">
                  <c:v>171000</c:v>
                </c:pt>
                <c:pt idx="2391">
                  <c:v>171000</c:v>
                </c:pt>
                <c:pt idx="2392">
                  <c:v>171000</c:v>
                </c:pt>
                <c:pt idx="2393">
                  <c:v>171000</c:v>
                </c:pt>
                <c:pt idx="2394">
                  <c:v>171000</c:v>
                </c:pt>
                <c:pt idx="2395">
                  <c:v>171000</c:v>
                </c:pt>
                <c:pt idx="2396">
                  <c:v>171000</c:v>
                </c:pt>
                <c:pt idx="2397">
                  <c:v>171000</c:v>
                </c:pt>
                <c:pt idx="2398">
                  <c:v>171000</c:v>
                </c:pt>
                <c:pt idx="2399">
                  <c:v>171000</c:v>
                </c:pt>
                <c:pt idx="2400">
                  <c:v>171000</c:v>
                </c:pt>
                <c:pt idx="2401">
                  <c:v>171000</c:v>
                </c:pt>
                <c:pt idx="2402">
                  <c:v>171000</c:v>
                </c:pt>
                <c:pt idx="2403">
                  <c:v>171000</c:v>
                </c:pt>
                <c:pt idx="2404">
                  <c:v>171000</c:v>
                </c:pt>
                <c:pt idx="2405">
                  <c:v>171000</c:v>
                </c:pt>
                <c:pt idx="2406">
                  <c:v>171000</c:v>
                </c:pt>
                <c:pt idx="2407">
                  <c:v>171000</c:v>
                </c:pt>
                <c:pt idx="2408">
                  <c:v>171000</c:v>
                </c:pt>
                <c:pt idx="2409">
                  <c:v>171000</c:v>
                </c:pt>
                <c:pt idx="2410">
                  <c:v>171000</c:v>
                </c:pt>
                <c:pt idx="2411">
                  <c:v>171000</c:v>
                </c:pt>
                <c:pt idx="2412">
                  <c:v>171000</c:v>
                </c:pt>
                <c:pt idx="2413">
                  <c:v>171000</c:v>
                </c:pt>
                <c:pt idx="2414">
                  <c:v>171000</c:v>
                </c:pt>
                <c:pt idx="2415">
                  <c:v>171000</c:v>
                </c:pt>
                <c:pt idx="2416">
                  <c:v>171000</c:v>
                </c:pt>
                <c:pt idx="2417">
                  <c:v>171000</c:v>
                </c:pt>
                <c:pt idx="2418">
                  <c:v>171000</c:v>
                </c:pt>
                <c:pt idx="2419">
                  <c:v>171000</c:v>
                </c:pt>
                <c:pt idx="2420">
                  <c:v>171000</c:v>
                </c:pt>
                <c:pt idx="2421">
                  <c:v>171000</c:v>
                </c:pt>
                <c:pt idx="2422">
                  <c:v>171000</c:v>
                </c:pt>
                <c:pt idx="2423">
                  <c:v>171000</c:v>
                </c:pt>
                <c:pt idx="2424">
                  <c:v>171000</c:v>
                </c:pt>
                <c:pt idx="2425">
                  <c:v>171000</c:v>
                </c:pt>
                <c:pt idx="2426">
                  <c:v>171000</c:v>
                </c:pt>
                <c:pt idx="2427">
                  <c:v>171000</c:v>
                </c:pt>
                <c:pt idx="2428">
                  <c:v>171000</c:v>
                </c:pt>
                <c:pt idx="2429">
                  <c:v>171000</c:v>
                </c:pt>
                <c:pt idx="2430">
                  <c:v>171000</c:v>
                </c:pt>
                <c:pt idx="2431">
                  <c:v>171000</c:v>
                </c:pt>
                <c:pt idx="2432">
                  <c:v>171000</c:v>
                </c:pt>
                <c:pt idx="2433">
                  <c:v>171000</c:v>
                </c:pt>
                <c:pt idx="2434">
                  <c:v>171000</c:v>
                </c:pt>
                <c:pt idx="2435">
                  <c:v>171000</c:v>
                </c:pt>
                <c:pt idx="2436">
                  <c:v>171000</c:v>
                </c:pt>
                <c:pt idx="2437">
                  <c:v>171000</c:v>
                </c:pt>
                <c:pt idx="2438">
                  <c:v>171000</c:v>
                </c:pt>
                <c:pt idx="2439">
                  <c:v>171000</c:v>
                </c:pt>
                <c:pt idx="2440">
                  <c:v>171000</c:v>
                </c:pt>
                <c:pt idx="2441">
                  <c:v>171000</c:v>
                </c:pt>
                <c:pt idx="2442">
                  <c:v>171000</c:v>
                </c:pt>
                <c:pt idx="2443">
                  <c:v>171000</c:v>
                </c:pt>
                <c:pt idx="2444">
                  <c:v>171000</c:v>
                </c:pt>
                <c:pt idx="2445">
                  <c:v>171000</c:v>
                </c:pt>
                <c:pt idx="2446">
                  <c:v>171000</c:v>
                </c:pt>
                <c:pt idx="2447">
                  <c:v>171000</c:v>
                </c:pt>
                <c:pt idx="2448">
                  <c:v>171000</c:v>
                </c:pt>
                <c:pt idx="2449">
                  <c:v>171000</c:v>
                </c:pt>
                <c:pt idx="2450">
                  <c:v>171000</c:v>
                </c:pt>
                <c:pt idx="2451">
                  <c:v>171000</c:v>
                </c:pt>
                <c:pt idx="2452">
                  <c:v>171000</c:v>
                </c:pt>
                <c:pt idx="2453">
                  <c:v>171000</c:v>
                </c:pt>
                <c:pt idx="2454">
                  <c:v>171000</c:v>
                </c:pt>
                <c:pt idx="2455">
                  <c:v>171000</c:v>
                </c:pt>
                <c:pt idx="2456">
                  <c:v>171000</c:v>
                </c:pt>
                <c:pt idx="2457">
                  <c:v>171000</c:v>
                </c:pt>
                <c:pt idx="2458">
                  <c:v>171000</c:v>
                </c:pt>
                <c:pt idx="2459">
                  <c:v>171000</c:v>
                </c:pt>
                <c:pt idx="2460">
                  <c:v>171000</c:v>
                </c:pt>
                <c:pt idx="2461">
                  <c:v>171000</c:v>
                </c:pt>
                <c:pt idx="2462">
                  <c:v>171000</c:v>
                </c:pt>
                <c:pt idx="2463">
                  <c:v>171000</c:v>
                </c:pt>
                <c:pt idx="2464">
                  <c:v>171000</c:v>
                </c:pt>
                <c:pt idx="2465">
                  <c:v>171000</c:v>
                </c:pt>
                <c:pt idx="2466">
                  <c:v>171000</c:v>
                </c:pt>
                <c:pt idx="2467">
                  <c:v>171000</c:v>
                </c:pt>
                <c:pt idx="2468">
                  <c:v>171000</c:v>
                </c:pt>
                <c:pt idx="2469">
                  <c:v>171000</c:v>
                </c:pt>
                <c:pt idx="2470">
                  <c:v>171000</c:v>
                </c:pt>
                <c:pt idx="2471">
                  <c:v>171000</c:v>
                </c:pt>
                <c:pt idx="2472">
                  <c:v>171000</c:v>
                </c:pt>
                <c:pt idx="2473">
                  <c:v>171000</c:v>
                </c:pt>
                <c:pt idx="2474">
                  <c:v>171000</c:v>
                </c:pt>
                <c:pt idx="2475">
                  <c:v>171000</c:v>
                </c:pt>
                <c:pt idx="2476">
                  <c:v>171000</c:v>
                </c:pt>
                <c:pt idx="2477">
                  <c:v>171000</c:v>
                </c:pt>
                <c:pt idx="2478">
                  <c:v>171000</c:v>
                </c:pt>
                <c:pt idx="2479">
                  <c:v>171000</c:v>
                </c:pt>
                <c:pt idx="2480">
                  <c:v>171000</c:v>
                </c:pt>
                <c:pt idx="2481">
                  <c:v>171000</c:v>
                </c:pt>
                <c:pt idx="2482">
                  <c:v>171000</c:v>
                </c:pt>
                <c:pt idx="2483">
                  <c:v>171000</c:v>
                </c:pt>
                <c:pt idx="2484">
                  <c:v>171000</c:v>
                </c:pt>
                <c:pt idx="2485">
                  <c:v>171000</c:v>
                </c:pt>
                <c:pt idx="2486">
                  <c:v>171000</c:v>
                </c:pt>
                <c:pt idx="2487">
                  <c:v>171000</c:v>
                </c:pt>
                <c:pt idx="2488">
                  <c:v>171000</c:v>
                </c:pt>
                <c:pt idx="2489">
                  <c:v>171000</c:v>
                </c:pt>
                <c:pt idx="2490">
                  <c:v>171000</c:v>
                </c:pt>
                <c:pt idx="2491">
                  <c:v>171000</c:v>
                </c:pt>
                <c:pt idx="2492">
                  <c:v>171000</c:v>
                </c:pt>
                <c:pt idx="2493">
                  <c:v>171000</c:v>
                </c:pt>
                <c:pt idx="2494">
                  <c:v>171000</c:v>
                </c:pt>
                <c:pt idx="2495">
                  <c:v>171000</c:v>
                </c:pt>
                <c:pt idx="2496">
                  <c:v>171000</c:v>
                </c:pt>
                <c:pt idx="2497">
                  <c:v>171000</c:v>
                </c:pt>
                <c:pt idx="2498">
                  <c:v>171000</c:v>
                </c:pt>
                <c:pt idx="2499">
                  <c:v>171000</c:v>
                </c:pt>
                <c:pt idx="2500">
                  <c:v>171000</c:v>
                </c:pt>
                <c:pt idx="2501">
                  <c:v>171000</c:v>
                </c:pt>
                <c:pt idx="2502">
                  <c:v>171000</c:v>
                </c:pt>
                <c:pt idx="2503">
                  <c:v>171000</c:v>
                </c:pt>
                <c:pt idx="2504">
                  <c:v>171000</c:v>
                </c:pt>
                <c:pt idx="2505">
                  <c:v>171000</c:v>
                </c:pt>
                <c:pt idx="2506">
                  <c:v>171000</c:v>
                </c:pt>
                <c:pt idx="2507">
                  <c:v>171000</c:v>
                </c:pt>
                <c:pt idx="2508">
                  <c:v>171000</c:v>
                </c:pt>
                <c:pt idx="2509">
                  <c:v>171000</c:v>
                </c:pt>
                <c:pt idx="2510">
                  <c:v>171000</c:v>
                </c:pt>
                <c:pt idx="2511">
                  <c:v>171000</c:v>
                </c:pt>
                <c:pt idx="2512">
                  <c:v>171000</c:v>
                </c:pt>
                <c:pt idx="2513">
                  <c:v>171000</c:v>
                </c:pt>
                <c:pt idx="2514">
                  <c:v>171000</c:v>
                </c:pt>
                <c:pt idx="2515">
                  <c:v>171000</c:v>
                </c:pt>
                <c:pt idx="2516">
                  <c:v>171000</c:v>
                </c:pt>
                <c:pt idx="2517">
                  <c:v>171000</c:v>
                </c:pt>
                <c:pt idx="2518">
                  <c:v>171000</c:v>
                </c:pt>
                <c:pt idx="2519">
                  <c:v>171000</c:v>
                </c:pt>
                <c:pt idx="2520">
                  <c:v>171000</c:v>
                </c:pt>
                <c:pt idx="2521">
                  <c:v>171000</c:v>
                </c:pt>
                <c:pt idx="2522">
                  <c:v>171000</c:v>
                </c:pt>
                <c:pt idx="2523">
                  <c:v>171000</c:v>
                </c:pt>
                <c:pt idx="2524">
                  <c:v>171000</c:v>
                </c:pt>
                <c:pt idx="2525">
                  <c:v>171000</c:v>
                </c:pt>
                <c:pt idx="2526">
                  <c:v>171000</c:v>
                </c:pt>
                <c:pt idx="2527">
                  <c:v>171000</c:v>
                </c:pt>
                <c:pt idx="2528">
                  <c:v>171000</c:v>
                </c:pt>
                <c:pt idx="2529">
                  <c:v>171000</c:v>
                </c:pt>
                <c:pt idx="2530">
                  <c:v>171000</c:v>
                </c:pt>
                <c:pt idx="2531">
                  <c:v>171000</c:v>
                </c:pt>
                <c:pt idx="2532">
                  <c:v>171000</c:v>
                </c:pt>
                <c:pt idx="2533">
                  <c:v>171000</c:v>
                </c:pt>
                <c:pt idx="2534">
                  <c:v>171000</c:v>
                </c:pt>
                <c:pt idx="2535">
                  <c:v>171000</c:v>
                </c:pt>
                <c:pt idx="2536">
                  <c:v>171000</c:v>
                </c:pt>
                <c:pt idx="2537">
                  <c:v>171000</c:v>
                </c:pt>
                <c:pt idx="2538">
                  <c:v>171000</c:v>
                </c:pt>
                <c:pt idx="2539">
                  <c:v>171000</c:v>
                </c:pt>
                <c:pt idx="2540">
                  <c:v>171000</c:v>
                </c:pt>
                <c:pt idx="2541">
                  <c:v>171000</c:v>
                </c:pt>
                <c:pt idx="2542">
                  <c:v>171000</c:v>
                </c:pt>
                <c:pt idx="2543">
                  <c:v>171000</c:v>
                </c:pt>
                <c:pt idx="2544">
                  <c:v>171000</c:v>
                </c:pt>
                <c:pt idx="2545">
                  <c:v>171000</c:v>
                </c:pt>
                <c:pt idx="2546">
                  <c:v>171000</c:v>
                </c:pt>
                <c:pt idx="2547">
                  <c:v>171000</c:v>
                </c:pt>
                <c:pt idx="2548">
                  <c:v>171000</c:v>
                </c:pt>
                <c:pt idx="2549">
                  <c:v>171000</c:v>
                </c:pt>
                <c:pt idx="2550">
                  <c:v>171000</c:v>
                </c:pt>
                <c:pt idx="2551">
                  <c:v>171000</c:v>
                </c:pt>
                <c:pt idx="2552">
                  <c:v>171000</c:v>
                </c:pt>
                <c:pt idx="2553">
                  <c:v>171000</c:v>
                </c:pt>
                <c:pt idx="2554">
                  <c:v>171000</c:v>
                </c:pt>
                <c:pt idx="2555">
                  <c:v>171000</c:v>
                </c:pt>
                <c:pt idx="2556">
                  <c:v>171000</c:v>
                </c:pt>
                <c:pt idx="2557">
                  <c:v>171000</c:v>
                </c:pt>
                <c:pt idx="2558">
                  <c:v>171000</c:v>
                </c:pt>
                <c:pt idx="2559">
                  <c:v>171000</c:v>
                </c:pt>
                <c:pt idx="2560">
                  <c:v>171000</c:v>
                </c:pt>
                <c:pt idx="2561">
                  <c:v>171000</c:v>
                </c:pt>
                <c:pt idx="2562">
                  <c:v>171000</c:v>
                </c:pt>
                <c:pt idx="2563">
                  <c:v>171000</c:v>
                </c:pt>
                <c:pt idx="2564">
                  <c:v>171000</c:v>
                </c:pt>
                <c:pt idx="2565">
                  <c:v>171000</c:v>
                </c:pt>
                <c:pt idx="2566">
                  <c:v>171000</c:v>
                </c:pt>
                <c:pt idx="2567">
                  <c:v>171000</c:v>
                </c:pt>
                <c:pt idx="2568">
                  <c:v>171000</c:v>
                </c:pt>
                <c:pt idx="2569">
                  <c:v>171000</c:v>
                </c:pt>
                <c:pt idx="2570">
                  <c:v>171000</c:v>
                </c:pt>
                <c:pt idx="2571">
                  <c:v>171000</c:v>
                </c:pt>
                <c:pt idx="2572">
                  <c:v>171000</c:v>
                </c:pt>
                <c:pt idx="2573">
                  <c:v>171000</c:v>
                </c:pt>
                <c:pt idx="2574">
                  <c:v>171000</c:v>
                </c:pt>
                <c:pt idx="2575">
                  <c:v>171000</c:v>
                </c:pt>
                <c:pt idx="2576">
                  <c:v>171000</c:v>
                </c:pt>
                <c:pt idx="2577">
                  <c:v>171000</c:v>
                </c:pt>
                <c:pt idx="2578">
                  <c:v>171000</c:v>
                </c:pt>
                <c:pt idx="2579">
                  <c:v>171000</c:v>
                </c:pt>
                <c:pt idx="2580">
                  <c:v>171000</c:v>
                </c:pt>
                <c:pt idx="2581">
                  <c:v>171000</c:v>
                </c:pt>
                <c:pt idx="2582">
                  <c:v>171000</c:v>
                </c:pt>
                <c:pt idx="2583">
                  <c:v>171000</c:v>
                </c:pt>
                <c:pt idx="2584">
                  <c:v>171000</c:v>
                </c:pt>
                <c:pt idx="2585">
                  <c:v>171000</c:v>
                </c:pt>
                <c:pt idx="2586">
                  <c:v>171000</c:v>
                </c:pt>
                <c:pt idx="2587">
                  <c:v>171000</c:v>
                </c:pt>
                <c:pt idx="2588">
                  <c:v>171000</c:v>
                </c:pt>
                <c:pt idx="2589">
                  <c:v>171000</c:v>
                </c:pt>
                <c:pt idx="2590">
                  <c:v>171000</c:v>
                </c:pt>
                <c:pt idx="2591">
                  <c:v>171000</c:v>
                </c:pt>
                <c:pt idx="2592">
                  <c:v>171000</c:v>
                </c:pt>
                <c:pt idx="2593">
                  <c:v>171000</c:v>
                </c:pt>
                <c:pt idx="2594">
                  <c:v>171000</c:v>
                </c:pt>
                <c:pt idx="2595">
                  <c:v>171000</c:v>
                </c:pt>
                <c:pt idx="2596">
                  <c:v>171000</c:v>
                </c:pt>
                <c:pt idx="2597">
                  <c:v>171000</c:v>
                </c:pt>
                <c:pt idx="2598">
                  <c:v>171000</c:v>
                </c:pt>
                <c:pt idx="2599">
                  <c:v>171000</c:v>
                </c:pt>
                <c:pt idx="2600">
                  <c:v>171000</c:v>
                </c:pt>
                <c:pt idx="2601">
                  <c:v>171000</c:v>
                </c:pt>
                <c:pt idx="2602">
                  <c:v>171000</c:v>
                </c:pt>
                <c:pt idx="2603">
                  <c:v>171000</c:v>
                </c:pt>
                <c:pt idx="2604">
                  <c:v>171000</c:v>
                </c:pt>
                <c:pt idx="2605">
                  <c:v>171000</c:v>
                </c:pt>
                <c:pt idx="2606">
                  <c:v>171000</c:v>
                </c:pt>
                <c:pt idx="2607">
                  <c:v>171000</c:v>
                </c:pt>
                <c:pt idx="2608">
                  <c:v>171000</c:v>
                </c:pt>
                <c:pt idx="2609">
                  <c:v>171000</c:v>
                </c:pt>
                <c:pt idx="2610">
                  <c:v>171000</c:v>
                </c:pt>
                <c:pt idx="2611">
                  <c:v>171000</c:v>
                </c:pt>
                <c:pt idx="2612">
                  <c:v>171000</c:v>
                </c:pt>
                <c:pt idx="2613">
                  <c:v>171000</c:v>
                </c:pt>
                <c:pt idx="2614">
                  <c:v>171000</c:v>
                </c:pt>
                <c:pt idx="2615">
                  <c:v>171000</c:v>
                </c:pt>
                <c:pt idx="2616">
                  <c:v>171000</c:v>
                </c:pt>
                <c:pt idx="2617">
                  <c:v>171000</c:v>
                </c:pt>
                <c:pt idx="2618">
                  <c:v>171000</c:v>
                </c:pt>
                <c:pt idx="2619">
                  <c:v>171000</c:v>
                </c:pt>
                <c:pt idx="2620">
                  <c:v>171000</c:v>
                </c:pt>
                <c:pt idx="2621">
                  <c:v>171000</c:v>
                </c:pt>
                <c:pt idx="2622">
                  <c:v>171000</c:v>
                </c:pt>
                <c:pt idx="2623">
                  <c:v>171000</c:v>
                </c:pt>
                <c:pt idx="2624">
                  <c:v>171000</c:v>
                </c:pt>
                <c:pt idx="2625">
                  <c:v>171000</c:v>
                </c:pt>
                <c:pt idx="2626">
                  <c:v>171000</c:v>
                </c:pt>
                <c:pt idx="2627">
                  <c:v>171000</c:v>
                </c:pt>
                <c:pt idx="2628">
                  <c:v>171000</c:v>
                </c:pt>
                <c:pt idx="2629">
                  <c:v>171000</c:v>
                </c:pt>
                <c:pt idx="2630">
                  <c:v>171000</c:v>
                </c:pt>
                <c:pt idx="2631">
                  <c:v>171000</c:v>
                </c:pt>
                <c:pt idx="2632">
                  <c:v>171000</c:v>
                </c:pt>
                <c:pt idx="2633">
                  <c:v>171000</c:v>
                </c:pt>
                <c:pt idx="2634">
                  <c:v>171000</c:v>
                </c:pt>
                <c:pt idx="2635">
                  <c:v>171000</c:v>
                </c:pt>
                <c:pt idx="2636">
                  <c:v>171000</c:v>
                </c:pt>
                <c:pt idx="2637">
                  <c:v>171000</c:v>
                </c:pt>
                <c:pt idx="2638">
                  <c:v>171000</c:v>
                </c:pt>
                <c:pt idx="2639">
                  <c:v>171000</c:v>
                </c:pt>
                <c:pt idx="2640">
                  <c:v>171000</c:v>
                </c:pt>
                <c:pt idx="2641">
                  <c:v>171000</c:v>
                </c:pt>
                <c:pt idx="2642">
                  <c:v>171000</c:v>
                </c:pt>
                <c:pt idx="2643">
                  <c:v>171000</c:v>
                </c:pt>
                <c:pt idx="2644">
                  <c:v>171000</c:v>
                </c:pt>
                <c:pt idx="2645">
                  <c:v>171000</c:v>
                </c:pt>
                <c:pt idx="2646">
                  <c:v>171000</c:v>
                </c:pt>
                <c:pt idx="2647">
                  <c:v>171000</c:v>
                </c:pt>
                <c:pt idx="2648">
                  <c:v>171000</c:v>
                </c:pt>
                <c:pt idx="2649">
                  <c:v>171000</c:v>
                </c:pt>
                <c:pt idx="2650">
                  <c:v>171000</c:v>
                </c:pt>
                <c:pt idx="2651">
                  <c:v>171000</c:v>
                </c:pt>
                <c:pt idx="2652">
                  <c:v>171000</c:v>
                </c:pt>
                <c:pt idx="2653">
                  <c:v>171000</c:v>
                </c:pt>
                <c:pt idx="2654">
                  <c:v>171000</c:v>
                </c:pt>
                <c:pt idx="2655">
                  <c:v>171000</c:v>
                </c:pt>
                <c:pt idx="2656">
                  <c:v>171000</c:v>
                </c:pt>
                <c:pt idx="2657">
                  <c:v>171000</c:v>
                </c:pt>
                <c:pt idx="2658">
                  <c:v>171000</c:v>
                </c:pt>
                <c:pt idx="2659">
                  <c:v>171000</c:v>
                </c:pt>
                <c:pt idx="2660">
                  <c:v>171000</c:v>
                </c:pt>
                <c:pt idx="2661">
                  <c:v>171000</c:v>
                </c:pt>
                <c:pt idx="2662">
                  <c:v>171000</c:v>
                </c:pt>
                <c:pt idx="2663">
                  <c:v>171000</c:v>
                </c:pt>
                <c:pt idx="2664">
                  <c:v>171000</c:v>
                </c:pt>
                <c:pt idx="2665">
                  <c:v>171000</c:v>
                </c:pt>
                <c:pt idx="2666">
                  <c:v>171000</c:v>
                </c:pt>
                <c:pt idx="2667">
                  <c:v>171000</c:v>
                </c:pt>
                <c:pt idx="2668">
                  <c:v>171000</c:v>
                </c:pt>
                <c:pt idx="2669">
                  <c:v>171000</c:v>
                </c:pt>
                <c:pt idx="2670">
                  <c:v>171000</c:v>
                </c:pt>
                <c:pt idx="2671">
                  <c:v>171000</c:v>
                </c:pt>
                <c:pt idx="2672">
                  <c:v>171000</c:v>
                </c:pt>
                <c:pt idx="2673">
                  <c:v>171000</c:v>
                </c:pt>
                <c:pt idx="2674">
                  <c:v>171000</c:v>
                </c:pt>
                <c:pt idx="2675">
                  <c:v>171000</c:v>
                </c:pt>
                <c:pt idx="2676">
                  <c:v>171000</c:v>
                </c:pt>
                <c:pt idx="2677">
                  <c:v>171000</c:v>
                </c:pt>
                <c:pt idx="2678">
                  <c:v>171000</c:v>
                </c:pt>
                <c:pt idx="2679">
                  <c:v>171000</c:v>
                </c:pt>
                <c:pt idx="2680">
                  <c:v>171000</c:v>
                </c:pt>
                <c:pt idx="2681">
                  <c:v>171000</c:v>
                </c:pt>
                <c:pt idx="2682">
                  <c:v>171000</c:v>
                </c:pt>
                <c:pt idx="2683">
                  <c:v>171000</c:v>
                </c:pt>
                <c:pt idx="2684">
                  <c:v>171000</c:v>
                </c:pt>
                <c:pt idx="2685">
                  <c:v>171000</c:v>
                </c:pt>
                <c:pt idx="2686">
                  <c:v>171000</c:v>
                </c:pt>
                <c:pt idx="2687">
                  <c:v>171000</c:v>
                </c:pt>
                <c:pt idx="2688">
                  <c:v>171000</c:v>
                </c:pt>
                <c:pt idx="2689">
                  <c:v>171000</c:v>
                </c:pt>
                <c:pt idx="2690">
                  <c:v>171000</c:v>
                </c:pt>
                <c:pt idx="2691">
                  <c:v>171000</c:v>
                </c:pt>
                <c:pt idx="2692">
                  <c:v>171000</c:v>
                </c:pt>
                <c:pt idx="2693">
                  <c:v>171000</c:v>
                </c:pt>
                <c:pt idx="2694">
                  <c:v>171000</c:v>
                </c:pt>
                <c:pt idx="2695">
                  <c:v>171000</c:v>
                </c:pt>
                <c:pt idx="2696">
                  <c:v>171000</c:v>
                </c:pt>
                <c:pt idx="2697">
                  <c:v>171000</c:v>
                </c:pt>
                <c:pt idx="2698">
                  <c:v>171000</c:v>
                </c:pt>
                <c:pt idx="2699">
                  <c:v>171000</c:v>
                </c:pt>
                <c:pt idx="2700">
                  <c:v>171000</c:v>
                </c:pt>
                <c:pt idx="2701">
                  <c:v>171000</c:v>
                </c:pt>
                <c:pt idx="2702">
                  <c:v>171000</c:v>
                </c:pt>
                <c:pt idx="2703">
                  <c:v>171000</c:v>
                </c:pt>
                <c:pt idx="2704">
                  <c:v>171000</c:v>
                </c:pt>
                <c:pt idx="2705">
                  <c:v>171000</c:v>
                </c:pt>
                <c:pt idx="2706">
                  <c:v>171000</c:v>
                </c:pt>
                <c:pt idx="2707">
                  <c:v>171000</c:v>
                </c:pt>
                <c:pt idx="2708">
                  <c:v>171000</c:v>
                </c:pt>
                <c:pt idx="2709">
                  <c:v>171000</c:v>
                </c:pt>
                <c:pt idx="2710">
                  <c:v>171000</c:v>
                </c:pt>
                <c:pt idx="2711">
                  <c:v>171000</c:v>
                </c:pt>
                <c:pt idx="2712">
                  <c:v>171000</c:v>
                </c:pt>
                <c:pt idx="2713">
                  <c:v>171000</c:v>
                </c:pt>
                <c:pt idx="2714">
                  <c:v>171000</c:v>
                </c:pt>
                <c:pt idx="2715">
                  <c:v>171000</c:v>
                </c:pt>
                <c:pt idx="2716">
                  <c:v>171000</c:v>
                </c:pt>
                <c:pt idx="2717">
                  <c:v>171000</c:v>
                </c:pt>
                <c:pt idx="2718">
                  <c:v>171000</c:v>
                </c:pt>
                <c:pt idx="2719">
                  <c:v>171000</c:v>
                </c:pt>
                <c:pt idx="2720">
                  <c:v>171000</c:v>
                </c:pt>
                <c:pt idx="2721">
                  <c:v>171000</c:v>
                </c:pt>
                <c:pt idx="2722">
                  <c:v>171000</c:v>
                </c:pt>
                <c:pt idx="2723">
                  <c:v>171000</c:v>
                </c:pt>
                <c:pt idx="2724">
                  <c:v>171000</c:v>
                </c:pt>
                <c:pt idx="2725">
                  <c:v>171000</c:v>
                </c:pt>
                <c:pt idx="2726">
                  <c:v>171000</c:v>
                </c:pt>
                <c:pt idx="2727">
                  <c:v>171000</c:v>
                </c:pt>
                <c:pt idx="2728">
                  <c:v>171000</c:v>
                </c:pt>
                <c:pt idx="2729">
                  <c:v>171000</c:v>
                </c:pt>
                <c:pt idx="2730">
                  <c:v>171000</c:v>
                </c:pt>
                <c:pt idx="2731">
                  <c:v>171000</c:v>
                </c:pt>
                <c:pt idx="2732">
                  <c:v>171000</c:v>
                </c:pt>
                <c:pt idx="2733">
                  <c:v>171000</c:v>
                </c:pt>
                <c:pt idx="2734">
                  <c:v>171000</c:v>
                </c:pt>
                <c:pt idx="2735">
                  <c:v>171000</c:v>
                </c:pt>
                <c:pt idx="2736">
                  <c:v>171000</c:v>
                </c:pt>
                <c:pt idx="2737">
                  <c:v>171000</c:v>
                </c:pt>
                <c:pt idx="2738">
                  <c:v>171000</c:v>
                </c:pt>
                <c:pt idx="2739">
                  <c:v>171000</c:v>
                </c:pt>
                <c:pt idx="2740">
                  <c:v>171000</c:v>
                </c:pt>
                <c:pt idx="2741">
                  <c:v>171000</c:v>
                </c:pt>
                <c:pt idx="2742">
                  <c:v>171000</c:v>
                </c:pt>
                <c:pt idx="2743">
                  <c:v>171000</c:v>
                </c:pt>
                <c:pt idx="2744">
                  <c:v>171000</c:v>
                </c:pt>
                <c:pt idx="2745">
                  <c:v>171000</c:v>
                </c:pt>
                <c:pt idx="2746">
                  <c:v>171000</c:v>
                </c:pt>
                <c:pt idx="2747">
                  <c:v>171000</c:v>
                </c:pt>
                <c:pt idx="2748">
                  <c:v>171000</c:v>
                </c:pt>
                <c:pt idx="2749">
                  <c:v>171000</c:v>
                </c:pt>
                <c:pt idx="2750">
                  <c:v>171000</c:v>
                </c:pt>
                <c:pt idx="2751">
                  <c:v>171000</c:v>
                </c:pt>
                <c:pt idx="2752">
                  <c:v>171000</c:v>
                </c:pt>
                <c:pt idx="2753">
                  <c:v>171000</c:v>
                </c:pt>
                <c:pt idx="2754">
                  <c:v>171000</c:v>
                </c:pt>
                <c:pt idx="2755">
                  <c:v>171000</c:v>
                </c:pt>
                <c:pt idx="2756">
                  <c:v>171000</c:v>
                </c:pt>
                <c:pt idx="2757">
                  <c:v>171000</c:v>
                </c:pt>
                <c:pt idx="2758">
                  <c:v>171000</c:v>
                </c:pt>
                <c:pt idx="2759">
                  <c:v>171000</c:v>
                </c:pt>
                <c:pt idx="2760">
                  <c:v>171000</c:v>
                </c:pt>
                <c:pt idx="2761">
                  <c:v>171000</c:v>
                </c:pt>
                <c:pt idx="2762">
                  <c:v>171000</c:v>
                </c:pt>
                <c:pt idx="2763">
                  <c:v>171000</c:v>
                </c:pt>
                <c:pt idx="2764">
                  <c:v>171000</c:v>
                </c:pt>
                <c:pt idx="2765">
                  <c:v>171000</c:v>
                </c:pt>
                <c:pt idx="2766">
                  <c:v>171000</c:v>
                </c:pt>
                <c:pt idx="2767">
                  <c:v>171000</c:v>
                </c:pt>
                <c:pt idx="2768">
                  <c:v>171000</c:v>
                </c:pt>
                <c:pt idx="2769">
                  <c:v>171000</c:v>
                </c:pt>
                <c:pt idx="2770">
                  <c:v>171000</c:v>
                </c:pt>
                <c:pt idx="2771">
                  <c:v>171000</c:v>
                </c:pt>
                <c:pt idx="2772">
                  <c:v>171000</c:v>
                </c:pt>
                <c:pt idx="2773">
                  <c:v>171000</c:v>
                </c:pt>
                <c:pt idx="2774">
                  <c:v>171000</c:v>
                </c:pt>
                <c:pt idx="2775">
                  <c:v>171000</c:v>
                </c:pt>
                <c:pt idx="2776">
                  <c:v>171000</c:v>
                </c:pt>
                <c:pt idx="2777">
                  <c:v>171000</c:v>
                </c:pt>
                <c:pt idx="2778">
                  <c:v>171000</c:v>
                </c:pt>
                <c:pt idx="2779">
                  <c:v>171000</c:v>
                </c:pt>
                <c:pt idx="2780">
                  <c:v>171000</c:v>
                </c:pt>
                <c:pt idx="2781">
                  <c:v>171000</c:v>
                </c:pt>
                <c:pt idx="2782">
                  <c:v>171000</c:v>
                </c:pt>
                <c:pt idx="2783">
                  <c:v>171000</c:v>
                </c:pt>
                <c:pt idx="2784">
                  <c:v>171000</c:v>
                </c:pt>
                <c:pt idx="2785">
                  <c:v>171000</c:v>
                </c:pt>
                <c:pt idx="2786">
                  <c:v>171000</c:v>
                </c:pt>
                <c:pt idx="2787">
                  <c:v>171000</c:v>
                </c:pt>
                <c:pt idx="2788">
                  <c:v>171000</c:v>
                </c:pt>
                <c:pt idx="2789">
                  <c:v>171000</c:v>
                </c:pt>
                <c:pt idx="2790">
                  <c:v>171000</c:v>
                </c:pt>
                <c:pt idx="2791">
                  <c:v>171000</c:v>
                </c:pt>
                <c:pt idx="2792">
                  <c:v>171000</c:v>
                </c:pt>
                <c:pt idx="2793">
                  <c:v>171000</c:v>
                </c:pt>
                <c:pt idx="2794">
                  <c:v>171000</c:v>
                </c:pt>
                <c:pt idx="2795">
                  <c:v>171000</c:v>
                </c:pt>
                <c:pt idx="2796">
                  <c:v>171000</c:v>
                </c:pt>
                <c:pt idx="2797">
                  <c:v>171000</c:v>
                </c:pt>
                <c:pt idx="2798">
                  <c:v>171000</c:v>
                </c:pt>
                <c:pt idx="2799">
                  <c:v>171000</c:v>
                </c:pt>
                <c:pt idx="2800">
                  <c:v>171000</c:v>
                </c:pt>
                <c:pt idx="2801">
                  <c:v>171000</c:v>
                </c:pt>
                <c:pt idx="2802">
                  <c:v>171000</c:v>
                </c:pt>
                <c:pt idx="2803">
                  <c:v>171000</c:v>
                </c:pt>
                <c:pt idx="2804">
                  <c:v>171000</c:v>
                </c:pt>
                <c:pt idx="2805">
                  <c:v>171000</c:v>
                </c:pt>
                <c:pt idx="2806">
                  <c:v>171000</c:v>
                </c:pt>
                <c:pt idx="2807">
                  <c:v>171000</c:v>
                </c:pt>
                <c:pt idx="2808">
                  <c:v>171000</c:v>
                </c:pt>
                <c:pt idx="2809">
                  <c:v>171000</c:v>
                </c:pt>
                <c:pt idx="2810">
                  <c:v>171000</c:v>
                </c:pt>
                <c:pt idx="2811">
                  <c:v>171000</c:v>
                </c:pt>
                <c:pt idx="2812">
                  <c:v>171000</c:v>
                </c:pt>
                <c:pt idx="2813">
                  <c:v>171000</c:v>
                </c:pt>
                <c:pt idx="2814">
                  <c:v>171000</c:v>
                </c:pt>
                <c:pt idx="2815">
                  <c:v>171000</c:v>
                </c:pt>
                <c:pt idx="2816">
                  <c:v>171000</c:v>
                </c:pt>
                <c:pt idx="2817">
                  <c:v>171000</c:v>
                </c:pt>
                <c:pt idx="2818">
                  <c:v>171000</c:v>
                </c:pt>
                <c:pt idx="2819">
                  <c:v>171000</c:v>
                </c:pt>
                <c:pt idx="2820">
                  <c:v>171000</c:v>
                </c:pt>
                <c:pt idx="2821">
                  <c:v>171000</c:v>
                </c:pt>
                <c:pt idx="2822">
                  <c:v>171000</c:v>
                </c:pt>
                <c:pt idx="2823">
                  <c:v>171000</c:v>
                </c:pt>
                <c:pt idx="2824">
                  <c:v>171000</c:v>
                </c:pt>
                <c:pt idx="2825">
                  <c:v>171000</c:v>
                </c:pt>
                <c:pt idx="2826">
                  <c:v>171000</c:v>
                </c:pt>
                <c:pt idx="2827">
                  <c:v>171000</c:v>
                </c:pt>
                <c:pt idx="2828">
                  <c:v>171000</c:v>
                </c:pt>
                <c:pt idx="2829">
                  <c:v>171000</c:v>
                </c:pt>
                <c:pt idx="2830">
                  <c:v>171000</c:v>
                </c:pt>
                <c:pt idx="2831">
                  <c:v>171000</c:v>
                </c:pt>
                <c:pt idx="2832">
                  <c:v>171000</c:v>
                </c:pt>
                <c:pt idx="2833">
                  <c:v>171000</c:v>
                </c:pt>
                <c:pt idx="2834">
                  <c:v>171000</c:v>
                </c:pt>
                <c:pt idx="2835">
                  <c:v>171000</c:v>
                </c:pt>
                <c:pt idx="2836">
                  <c:v>171000</c:v>
                </c:pt>
                <c:pt idx="2837">
                  <c:v>171000</c:v>
                </c:pt>
                <c:pt idx="2838">
                  <c:v>171000</c:v>
                </c:pt>
                <c:pt idx="2839">
                  <c:v>171000</c:v>
                </c:pt>
                <c:pt idx="2840">
                  <c:v>171000</c:v>
                </c:pt>
                <c:pt idx="2841">
                  <c:v>171000</c:v>
                </c:pt>
                <c:pt idx="2842">
                  <c:v>171000</c:v>
                </c:pt>
                <c:pt idx="2843">
                  <c:v>171000</c:v>
                </c:pt>
                <c:pt idx="2844">
                  <c:v>171000</c:v>
                </c:pt>
                <c:pt idx="2845">
                  <c:v>171000</c:v>
                </c:pt>
                <c:pt idx="2846">
                  <c:v>171000</c:v>
                </c:pt>
                <c:pt idx="2847">
                  <c:v>171000</c:v>
                </c:pt>
                <c:pt idx="2848">
                  <c:v>171000</c:v>
                </c:pt>
                <c:pt idx="2849">
                  <c:v>171000</c:v>
                </c:pt>
                <c:pt idx="2850">
                  <c:v>171000</c:v>
                </c:pt>
                <c:pt idx="2851">
                  <c:v>171000</c:v>
                </c:pt>
                <c:pt idx="2852">
                  <c:v>171000</c:v>
                </c:pt>
                <c:pt idx="2853">
                  <c:v>171000</c:v>
                </c:pt>
                <c:pt idx="2854">
                  <c:v>171000</c:v>
                </c:pt>
                <c:pt idx="2855">
                  <c:v>171000</c:v>
                </c:pt>
                <c:pt idx="2856">
                  <c:v>171000</c:v>
                </c:pt>
                <c:pt idx="2857">
                  <c:v>171000</c:v>
                </c:pt>
                <c:pt idx="2858">
                  <c:v>171000</c:v>
                </c:pt>
                <c:pt idx="2859">
                  <c:v>171000</c:v>
                </c:pt>
                <c:pt idx="2860">
                  <c:v>171000</c:v>
                </c:pt>
                <c:pt idx="2861">
                  <c:v>171000</c:v>
                </c:pt>
                <c:pt idx="2862">
                  <c:v>171000</c:v>
                </c:pt>
                <c:pt idx="2863">
                  <c:v>171000</c:v>
                </c:pt>
                <c:pt idx="2864">
                  <c:v>171000</c:v>
                </c:pt>
                <c:pt idx="2865">
                  <c:v>171000</c:v>
                </c:pt>
                <c:pt idx="2866">
                  <c:v>171000</c:v>
                </c:pt>
                <c:pt idx="2867">
                  <c:v>171000</c:v>
                </c:pt>
                <c:pt idx="2868">
                  <c:v>171000</c:v>
                </c:pt>
                <c:pt idx="2869">
                  <c:v>171000</c:v>
                </c:pt>
                <c:pt idx="2870">
                  <c:v>171000</c:v>
                </c:pt>
                <c:pt idx="2871">
                  <c:v>171000</c:v>
                </c:pt>
                <c:pt idx="2872">
                  <c:v>171000</c:v>
                </c:pt>
                <c:pt idx="2873">
                  <c:v>171000</c:v>
                </c:pt>
                <c:pt idx="2874">
                  <c:v>171000</c:v>
                </c:pt>
                <c:pt idx="2875">
                  <c:v>171000</c:v>
                </c:pt>
                <c:pt idx="2876">
                  <c:v>171000</c:v>
                </c:pt>
                <c:pt idx="2877">
                  <c:v>171000</c:v>
                </c:pt>
                <c:pt idx="2878">
                  <c:v>171000</c:v>
                </c:pt>
                <c:pt idx="2879">
                  <c:v>171000</c:v>
                </c:pt>
                <c:pt idx="2880">
                  <c:v>171000</c:v>
                </c:pt>
                <c:pt idx="2881">
                  <c:v>171000</c:v>
                </c:pt>
                <c:pt idx="2882">
                  <c:v>171000</c:v>
                </c:pt>
                <c:pt idx="2883">
                  <c:v>171000</c:v>
                </c:pt>
                <c:pt idx="2884">
                  <c:v>171000</c:v>
                </c:pt>
                <c:pt idx="2885">
                  <c:v>171000</c:v>
                </c:pt>
                <c:pt idx="2886">
                  <c:v>171000</c:v>
                </c:pt>
                <c:pt idx="2887">
                  <c:v>171000</c:v>
                </c:pt>
                <c:pt idx="2888">
                  <c:v>171000</c:v>
                </c:pt>
                <c:pt idx="2889">
                  <c:v>171000</c:v>
                </c:pt>
                <c:pt idx="2890">
                  <c:v>171000</c:v>
                </c:pt>
                <c:pt idx="2891">
                  <c:v>171000</c:v>
                </c:pt>
                <c:pt idx="2892">
                  <c:v>171000</c:v>
                </c:pt>
                <c:pt idx="2893">
                  <c:v>171000</c:v>
                </c:pt>
                <c:pt idx="2894">
                  <c:v>171000</c:v>
                </c:pt>
                <c:pt idx="2895">
                  <c:v>171000</c:v>
                </c:pt>
                <c:pt idx="2896">
                  <c:v>171000</c:v>
                </c:pt>
                <c:pt idx="2897">
                  <c:v>171000</c:v>
                </c:pt>
                <c:pt idx="2898">
                  <c:v>171000</c:v>
                </c:pt>
                <c:pt idx="2899">
                  <c:v>171000</c:v>
                </c:pt>
                <c:pt idx="2900">
                  <c:v>171000</c:v>
                </c:pt>
                <c:pt idx="2901">
                  <c:v>171000</c:v>
                </c:pt>
                <c:pt idx="2902">
                  <c:v>171000</c:v>
                </c:pt>
                <c:pt idx="2903">
                  <c:v>171000</c:v>
                </c:pt>
                <c:pt idx="2904">
                  <c:v>171000</c:v>
                </c:pt>
                <c:pt idx="2905">
                  <c:v>171000</c:v>
                </c:pt>
                <c:pt idx="2906">
                  <c:v>171000</c:v>
                </c:pt>
                <c:pt idx="2907">
                  <c:v>171000</c:v>
                </c:pt>
                <c:pt idx="2908">
                  <c:v>171000</c:v>
                </c:pt>
                <c:pt idx="2909">
                  <c:v>171000</c:v>
                </c:pt>
                <c:pt idx="2910">
                  <c:v>171000</c:v>
                </c:pt>
                <c:pt idx="2911">
                  <c:v>171000</c:v>
                </c:pt>
                <c:pt idx="2912">
                  <c:v>171000</c:v>
                </c:pt>
                <c:pt idx="2913">
                  <c:v>171000</c:v>
                </c:pt>
                <c:pt idx="2914">
                  <c:v>171000</c:v>
                </c:pt>
                <c:pt idx="2915">
                  <c:v>171000</c:v>
                </c:pt>
                <c:pt idx="2916">
                  <c:v>171000</c:v>
                </c:pt>
                <c:pt idx="2917">
                  <c:v>171000</c:v>
                </c:pt>
                <c:pt idx="2918">
                  <c:v>171000</c:v>
                </c:pt>
                <c:pt idx="2919">
                  <c:v>171000</c:v>
                </c:pt>
                <c:pt idx="2920">
                  <c:v>171000</c:v>
                </c:pt>
                <c:pt idx="2921">
                  <c:v>171000</c:v>
                </c:pt>
                <c:pt idx="2922">
                  <c:v>171000</c:v>
                </c:pt>
                <c:pt idx="2923">
                  <c:v>171000</c:v>
                </c:pt>
                <c:pt idx="2924">
                  <c:v>171000</c:v>
                </c:pt>
                <c:pt idx="2925">
                  <c:v>171000</c:v>
                </c:pt>
                <c:pt idx="2926">
                  <c:v>171000</c:v>
                </c:pt>
                <c:pt idx="2927">
                  <c:v>171000</c:v>
                </c:pt>
                <c:pt idx="2928">
                  <c:v>171000</c:v>
                </c:pt>
                <c:pt idx="2929">
                  <c:v>171000</c:v>
                </c:pt>
                <c:pt idx="2930">
                  <c:v>171000</c:v>
                </c:pt>
                <c:pt idx="2931">
                  <c:v>171000</c:v>
                </c:pt>
                <c:pt idx="2932">
                  <c:v>171000</c:v>
                </c:pt>
                <c:pt idx="2933">
                  <c:v>171000</c:v>
                </c:pt>
                <c:pt idx="2934">
                  <c:v>171000</c:v>
                </c:pt>
                <c:pt idx="2935">
                  <c:v>171000</c:v>
                </c:pt>
                <c:pt idx="2936">
                  <c:v>171000</c:v>
                </c:pt>
                <c:pt idx="2937">
                  <c:v>171000</c:v>
                </c:pt>
                <c:pt idx="2938">
                  <c:v>171000</c:v>
                </c:pt>
                <c:pt idx="2939">
                  <c:v>171000</c:v>
                </c:pt>
                <c:pt idx="2940">
                  <c:v>171000</c:v>
                </c:pt>
                <c:pt idx="2941">
                  <c:v>171000</c:v>
                </c:pt>
                <c:pt idx="2942">
                  <c:v>171000</c:v>
                </c:pt>
                <c:pt idx="2943">
                  <c:v>171000</c:v>
                </c:pt>
                <c:pt idx="2944">
                  <c:v>171000</c:v>
                </c:pt>
                <c:pt idx="2945">
                  <c:v>171000</c:v>
                </c:pt>
                <c:pt idx="2946">
                  <c:v>171000</c:v>
                </c:pt>
                <c:pt idx="2947">
                  <c:v>171000</c:v>
                </c:pt>
                <c:pt idx="2948">
                  <c:v>171000</c:v>
                </c:pt>
                <c:pt idx="2949">
                  <c:v>171000</c:v>
                </c:pt>
                <c:pt idx="2950">
                  <c:v>171000</c:v>
                </c:pt>
                <c:pt idx="2951">
                  <c:v>171000</c:v>
                </c:pt>
                <c:pt idx="2952">
                  <c:v>171000</c:v>
                </c:pt>
                <c:pt idx="2953">
                  <c:v>171000</c:v>
                </c:pt>
                <c:pt idx="2954">
                  <c:v>171000</c:v>
                </c:pt>
                <c:pt idx="2955">
                  <c:v>171000</c:v>
                </c:pt>
                <c:pt idx="2956">
                  <c:v>171000</c:v>
                </c:pt>
                <c:pt idx="2957">
                  <c:v>171000</c:v>
                </c:pt>
                <c:pt idx="2958">
                  <c:v>171000</c:v>
                </c:pt>
                <c:pt idx="2959">
                  <c:v>171000</c:v>
                </c:pt>
                <c:pt idx="2960">
                  <c:v>171000</c:v>
                </c:pt>
                <c:pt idx="2961">
                  <c:v>171000</c:v>
                </c:pt>
                <c:pt idx="2962">
                  <c:v>171000</c:v>
                </c:pt>
                <c:pt idx="2963">
                  <c:v>171000</c:v>
                </c:pt>
                <c:pt idx="2964">
                  <c:v>171000</c:v>
                </c:pt>
                <c:pt idx="2965">
                  <c:v>171000</c:v>
                </c:pt>
                <c:pt idx="2966">
                  <c:v>171000</c:v>
                </c:pt>
                <c:pt idx="2967">
                  <c:v>171000</c:v>
                </c:pt>
                <c:pt idx="2968">
                  <c:v>171000</c:v>
                </c:pt>
                <c:pt idx="2969">
                  <c:v>171000</c:v>
                </c:pt>
                <c:pt idx="2970">
                  <c:v>171000</c:v>
                </c:pt>
                <c:pt idx="2971">
                  <c:v>171000</c:v>
                </c:pt>
                <c:pt idx="2972">
                  <c:v>171000</c:v>
                </c:pt>
                <c:pt idx="2973">
                  <c:v>171000</c:v>
                </c:pt>
                <c:pt idx="2974">
                  <c:v>171000</c:v>
                </c:pt>
                <c:pt idx="2975">
                  <c:v>171000</c:v>
                </c:pt>
                <c:pt idx="2976">
                  <c:v>171000</c:v>
                </c:pt>
                <c:pt idx="2977">
                  <c:v>171000</c:v>
                </c:pt>
                <c:pt idx="2978">
                  <c:v>171000</c:v>
                </c:pt>
                <c:pt idx="2979">
                  <c:v>171000</c:v>
                </c:pt>
                <c:pt idx="2980">
                  <c:v>171000</c:v>
                </c:pt>
                <c:pt idx="2981">
                  <c:v>171000</c:v>
                </c:pt>
                <c:pt idx="2982">
                  <c:v>171000</c:v>
                </c:pt>
                <c:pt idx="2983">
                  <c:v>171000</c:v>
                </c:pt>
                <c:pt idx="2984">
                  <c:v>171000</c:v>
                </c:pt>
                <c:pt idx="2985">
                  <c:v>171000</c:v>
                </c:pt>
                <c:pt idx="2986">
                  <c:v>171000</c:v>
                </c:pt>
                <c:pt idx="2987">
                  <c:v>171000</c:v>
                </c:pt>
                <c:pt idx="2988">
                  <c:v>171000</c:v>
                </c:pt>
                <c:pt idx="2989">
                  <c:v>171000</c:v>
                </c:pt>
                <c:pt idx="2990">
                  <c:v>171000</c:v>
                </c:pt>
                <c:pt idx="2991">
                  <c:v>171000</c:v>
                </c:pt>
                <c:pt idx="2992">
                  <c:v>171000</c:v>
                </c:pt>
                <c:pt idx="2993">
                  <c:v>171000</c:v>
                </c:pt>
                <c:pt idx="2994">
                  <c:v>171000</c:v>
                </c:pt>
                <c:pt idx="2995">
                  <c:v>171000</c:v>
                </c:pt>
                <c:pt idx="2996">
                  <c:v>171000</c:v>
                </c:pt>
                <c:pt idx="2997">
                  <c:v>171000</c:v>
                </c:pt>
                <c:pt idx="2998">
                  <c:v>171000</c:v>
                </c:pt>
                <c:pt idx="2999">
                  <c:v>171000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C2A-4F1E-A264-444BCEF9EA16}"/>
            </c:ext>
          </c:extLst>
        </c:ser>
        <c:ser>
          <c:idx val="1"/>
          <c:order val="1"/>
          <c:tx>
            <c:v>LSF</c:v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Sheet2!$M$42:$DKV$42</c:f>
              <c:numCache>
                <c:formatCode>General</c:formatCode>
                <c:ptCount val="3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</c:numCache>
            </c:numRef>
          </c:xVal>
          <c:yVal>
            <c:numRef>
              <c:f>Sheet2!$M$44:$DKV$44</c:f>
              <c:numCache>
                <c:formatCode>General</c:formatCode>
                <c:ptCount val="3000"/>
                <c:pt idx="0">
                  <c:v>216725.186568531</c:v>
                </c:pt>
                <c:pt idx="1">
                  <c:v>451155.750639203</c:v>
                </c:pt>
                <c:pt idx="2">
                  <c:v>702587.46264908905</c:v>
                </c:pt>
                <c:pt idx="3">
                  <c:v>956466.57717359206</c:v>
                </c:pt>
                <c:pt idx="4">
                  <c:v>1182388.1537619701</c:v>
                </c:pt>
                <c:pt idx="5">
                  <c:v>1371464.3953205601</c:v>
                </c:pt>
                <c:pt idx="6">
                  <c:v>1618323.63488017</c:v>
                </c:pt>
                <c:pt idx="7">
                  <c:v>1793510.9538844</c:v>
                </c:pt>
                <c:pt idx="8">
                  <c:v>1875490.7152414001</c:v>
                </c:pt>
                <c:pt idx="9">
                  <c:v>2062754.30496332</c:v>
                </c:pt>
                <c:pt idx="10">
                  <c:v>2203961.1103633698</c:v>
                </c:pt>
                <c:pt idx="11">
                  <c:v>2714130.7854722301</c:v>
                </c:pt>
                <c:pt idx="12">
                  <c:v>2705362.4859477901</c:v>
                </c:pt>
                <c:pt idx="13">
                  <c:v>2822110.7883513798</c:v>
                </c:pt>
                <c:pt idx="14">
                  <c:v>3012461.13429143</c:v>
                </c:pt>
                <c:pt idx="15">
                  <c:v>3259386.0132635701</c:v>
                </c:pt>
                <c:pt idx="16">
                  <c:v>3242183.86110747</c:v>
                </c:pt>
                <c:pt idx="17">
                  <c:v>3053874.4283424499</c:v>
                </c:pt>
                <c:pt idx="18">
                  <c:v>3227253.6364635602</c:v>
                </c:pt>
                <c:pt idx="19">
                  <c:v>3402063.1239487198</c:v>
                </c:pt>
                <c:pt idx="20">
                  <c:v>3421091.3656438901</c:v>
                </c:pt>
                <c:pt idx="21">
                  <c:v>3726874.1535455198</c:v>
                </c:pt>
                <c:pt idx="22">
                  <c:v>3808794.5618419601</c:v>
                </c:pt>
                <c:pt idx="23">
                  <c:v>3838330.1360170799</c:v>
                </c:pt>
                <c:pt idx="24">
                  <c:v>3707207.51450154</c:v>
                </c:pt>
                <c:pt idx="25">
                  <c:v>3796474.4912014198</c:v>
                </c:pt>
                <c:pt idx="26">
                  <c:v>3883020.7360160002</c:v>
                </c:pt>
                <c:pt idx="27">
                  <c:v>4187425.0048425598</c:v>
                </c:pt>
                <c:pt idx="28">
                  <c:v>4216199.6645665104</c:v>
                </c:pt>
                <c:pt idx="29">
                  <c:v>3980126.67093135</c:v>
                </c:pt>
                <c:pt idx="30">
                  <c:v>4129150.3291513799</c:v>
                </c:pt>
                <c:pt idx="31">
                  <c:v>4273064.0585572701</c:v>
                </c:pt>
                <c:pt idx="32">
                  <c:v>4027397.9375363798</c:v>
                </c:pt>
                <c:pt idx="33">
                  <c:v>4478421.1170449303</c:v>
                </c:pt>
                <c:pt idx="34">
                  <c:v>4430581.16558355</c:v>
                </c:pt>
                <c:pt idx="35">
                  <c:v>4086614.9644167898</c:v>
                </c:pt>
                <c:pt idx="36">
                  <c:v>4382380.4398745196</c:v>
                </c:pt>
                <c:pt idx="37">
                  <c:v>4434877.1143087205</c:v>
                </c:pt>
                <c:pt idx="38">
                  <c:v>4215552.5317017101</c:v>
                </c:pt>
                <c:pt idx="39">
                  <c:v>4736401.7666120399</c:v>
                </c:pt>
                <c:pt idx="40">
                  <c:v>4388406.8843795499</c:v>
                </c:pt>
                <c:pt idx="41">
                  <c:v>4149016.5155058601</c:v>
                </c:pt>
                <c:pt idx="42">
                  <c:v>4112037.5912209302</c:v>
                </c:pt>
                <c:pt idx="43">
                  <c:v>4103186.5490189302</c:v>
                </c:pt>
                <c:pt idx="44">
                  <c:v>4523830.5126676196</c:v>
                </c:pt>
                <c:pt idx="45">
                  <c:v>4066299.9701284599</c:v>
                </c:pt>
                <c:pt idx="46">
                  <c:v>4149695.9853081098</c:v>
                </c:pt>
                <c:pt idx="47">
                  <c:v>3964627.1069265902</c:v>
                </c:pt>
                <c:pt idx="48">
                  <c:v>4136423.9181207302</c:v>
                </c:pt>
                <c:pt idx="49">
                  <c:v>3951389.7254600702</c:v>
                </c:pt>
                <c:pt idx="50">
                  <c:v>4095425.5056226999</c:v>
                </c:pt>
                <c:pt idx="51">
                  <c:v>3903141.0998396501</c:v>
                </c:pt>
                <c:pt idx="52">
                  <c:v>3813533.2691515898</c:v>
                </c:pt>
                <c:pt idx="53">
                  <c:v>3618124.8150424901</c:v>
                </c:pt>
                <c:pt idx="54">
                  <c:v>3697651.6983063798</c:v>
                </c:pt>
                <c:pt idx="55">
                  <c:v>3666105.3568965499</c:v>
                </c:pt>
                <c:pt idx="56">
                  <c:v>3651645.7106320402</c:v>
                </c:pt>
                <c:pt idx="57">
                  <c:v>3548431.5424853601</c:v>
                </c:pt>
                <c:pt idx="58">
                  <c:v>3513990.5547771598</c:v>
                </c:pt>
                <c:pt idx="59">
                  <c:v>3322233.1588185499</c:v>
                </c:pt>
                <c:pt idx="60">
                  <c:v>3459523.4922928801</c:v>
                </c:pt>
                <c:pt idx="61">
                  <c:v>3288784.64372055</c:v>
                </c:pt>
                <c:pt idx="62">
                  <c:v>3264791.9978925199</c:v>
                </c:pt>
                <c:pt idx="63">
                  <c:v>3006001.97850698</c:v>
                </c:pt>
                <c:pt idx="64">
                  <c:v>3206948.72901827</c:v>
                </c:pt>
                <c:pt idx="65">
                  <c:v>2957656.44679695</c:v>
                </c:pt>
                <c:pt idx="66">
                  <c:v>3169996.4815659602</c:v>
                </c:pt>
                <c:pt idx="67">
                  <c:v>2749942.9586466998</c:v>
                </c:pt>
                <c:pt idx="68">
                  <c:v>2739902.65696926</c:v>
                </c:pt>
                <c:pt idx="69">
                  <c:v>2577032.7064408199</c:v>
                </c:pt>
                <c:pt idx="70">
                  <c:v>2465489.7497834698</c:v>
                </c:pt>
                <c:pt idx="71">
                  <c:v>2567142.6120678298</c:v>
                </c:pt>
                <c:pt idx="72">
                  <c:v>2456811.38059502</c:v>
                </c:pt>
                <c:pt idx="73">
                  <c:v>2398662.1716994098</c:v>
                </c:pt>
                <c:pt idx="74">
                  <c:v>2307166.91411599</c:v>
                </c:pt>
                <c:pt idx="75">
                  <c:v>1930592.78190593</c:v>
                </c:pt>
                <c:pt idx="76">
                  <c:v>2013184.18355282</c:v>
                </c:pt>
                <c:pt idx="77">
                  <c:v>1973193.58298163</c:v>
                </c:pt>
                <c:pt idx="78">
                  <c:v>2073220.9084164</c:v>
                </c:pt>
                <c:pt idx="79">
                  <c:v>1816812.8539321399</c:v>
                </c:pt>
                <c:pt idx="80">
                  <c:v>1724531.2798522401</c:v>
                </c:pt>
                <c:pt idx="81">
                  <c:v>1620936.5622356101</c:v>
                </c:pt>
                <c:pt idx="82">
                  <c:v>1545204.04782857</c:v>
                </c:pt>
                <c:pt idx="83">
                  <c:v>1471716.7363605101</c:v>
                </c:pt>
                <c:pt idx="84">
                  <c:v>1325837.6657797999</c:v>
                </c:pt>
                <c:pt idx="85">
                  <c:v>1396681.6786968701</c:v>
                </c:pt>
                <c:pt idx="86">
                  <c:v>1308363.8409449901</c:v>
                </c:pt>
                <c:pt idx="87">
                  <c:v>1193387.2088106701</c:v>
                </c:pt>
                <c:pt idx="88">
                  <c:v>1097961.71828582</c:v>
                </c:pt>
                <c:pt idx="89">
                  <c:v>1017152.16771775</c:v>
                </c:pt>
                <c:pt idx="90">
                  <c:v>978830.64078260504</c:v>
                </c:pt>
                <c:pt idx="91">
                  <c:v>899524.65172192897</c:v>
                </c:pt>
                <c:pt idx="92">
                  <c:v>826332.80534293002</c:v>
                </c:pt>
                <c:pt idx="93">
                  <c:v>796951.84024525702</c:v>
                </c:pt>
                <c:pt idx="94">
                  <c:v>698325.34399987501</c:v>
                </c:pt>
                <c:pt idx="95">
                  <c:v>617237.66208549705</c:v>
                </c:pt>
                <c:pt idx="96">
                  <c:v>608454.99444931198</c:v>
                </c:pt>
                <c:pt idx="97">
                  <c:v>477556.83200639201</c:v>
                </c:pt>
                <c:pt idx="98">
                  <c:v>492812.37411772198</c:v>
                </c:pt>
                <c:pt idx="99">
                  <c:v>418502.338945186</c:v>
                </c:pt>
                <c:pt idx="100">
                  <c:v>351810.347462904</c:v>
                </c:pt>
                <c:pt idx="101">
                  <c:v>289411.24690181698</c:v>
                </c:pt>
                <c:pt idx="102">
                  <c:v>232689.45667221301</c:v>
                </c:pt>
                <c:pt idx="103">
                  <c:v>196530.716116261</c:v>
                </c:pt>
                <c:pt idx="104">
                  <c:v>145280.95839980899</c:v>
                </c:pt>
                <c:pt idx="105">
                  <c:v>110522.189023181</c:v>
                </c:pt>
                <c:pt idx="106">
                  <c:v>64810.368983979002</c:v>
                </c:pt>
                <c:pt idx="107">
                  <c:v>19330.6747355435</c:v>
                </c:pt>
                <c:pt idx="108">
                  <c:v>-22936.097108084599</c:v>
                </c:pt>
                <c:pt idx="109">
                  <c:v>-67620.584364152193</c:v>
                </c:pt>
                <c:pt idx="110">
                  <c:v>-107290.28895683101</c:v>
                </c:pt>
                <c:pt idx="111">
                  <c:v>-142202.00217422401</c:v>
                </c:pt>
                <c:pt idx="112">
                  <c:v>-190182.27736352399</c:v>
                </c:pt>
                <c:pt idx="113">
                  <c:v>-209887.39010342499</c:v>
                </c:pt>
                <c:pt idx="114">
                  <c:v>-270424.03814606799</c:v>
                </c:pt>
                <c:pt idx="115">
                  <c:v>-254011.930931471</c:v>
                </c:pt>
                <c:pt idx="116">
                  <c:v>-333741.74030419299</c:v>
                </c:pt>
                <c:pt idx="117">
                  <c:v>-376501.09699705697</c:v>
                </c:pt>
                <c:pt idx="118">
                  <c:v>-373071.11046643503</c:v>
                </c:pt>
                <c:pt idx="119">
                  <c:v>-413057.63330735901</c:v>
                </c:pt>
                <c:pt idx="120">
                  <c:v>-429190.941311042</c:v>
                </c:pt>
                <c:pt idx="121">
                  <c:v>-467908.03071661002</c:v>
                </c:pt>
                <c:pt idx="122">
                  <c:v>-515274.47539315099</c:v>
                </c:pt>
                <c:pt idx="123">
                  <c:v>-550512.80574115994</c:v>
                </c:pt>
                <c:pt idx="124">
                  <c:v>-555903.11275305995</c:v>
                </c:pt>
                <c:pt idx="125">
                  <c:v>-625344.62887640798</c:v>
                </c:pt>
                <c:pt idx="126">
                  <c:v>-618345.68514664005</c:v>
                </c:pt>
                <c:pt idx="127">
                  <c:v>-634115.539652518</c:v>
                </c:pt>
                <c:pt idx="128">
                  <c:v>-641623.77607010806</c:v>
                </c:pt>
                <c:pt idx="129">
                  <c:v>-632923.559363971</c:v>
                </c:pt>
                <c:pt idx="130">
                  <c:v>-683709.68354843406</c:v>
                </c:pt>
                <c:pt idx="131">
                  <c:v>-711081.36795234203</c:v>
                </c:pt>
                <c:pt idx="132">
                  <c:v>-680093.36243507802</c:v>
                </c:pt>
                <c:pt idx="133">
                  <c:v>-702113.29384979699</c:v>
                </c:pt>
                <c:pt idx="134">
                  <c:v>-760654.02609659405</c:v>
                </c:pt>
                <c:pt idx="135">
                  <c:v>-748097.13469078799</c:v>
                </c:pt>
                <c:pt idx="136">
                  <c:v>-803494.32320549001</c:v>
                </c:pt>
                <c:pt idx="137">
                  <c:v>-781215.09080170305</c:v>
                </c:pt>
                <c:pt idx="138">
                  <c:v>-781285.67529000004</c:v>
                </c:pt>
                <c:pt idx="139">
                  <c:v>-829358.75871766196</c:v>
                </c:pt>
                <c:pt idx="140">
                  <c:v>-800554.14512983605</c:v>
                </c:pt>
                <c:pt idx="141">
                  <c:v>-823502.26051990106</c:v>
                </c:pt>
                <c:pt idx="142">
                  <c:v>-802389.54924125096</c:v>
                </c:pt>
                <c:pt idx="143">
                  <c:v>-857153.37224100996</c:v>
                </c:pt>
                <c:pt idx="144">
                  <c:v>-809503.79522120301</c:v>
                </c:pt>
                <c:pt idx="145">
                  <c:v>-834427.89882914803</c:v>
                </c:pt>
                <c:pt idx="146">
                  <c:v>-847155.58710972103</c:v>
                </c:pt>
                <c:pt idx="147">
                  <c:v>-849366.761746926</c:v>
                </c:pt>
                <c:pt idx="148">
                  <c:v>-915380.25017910695</c:v>
                </c:pt>
                <c:pt idx="149">
                  <c:v>-880762.87892342196</c:v>
                </c:pt>
                <c:pt idx="150">
                  <c:v>-912513.51342430594</c:v>
                </c:pt>
                <c:pt idx="151">
                  <c:v>-904493.47195154405</c:v>
                </c:pt>
                <c:pt idx="152">
                  <c:v>-948324.11982819298</c:v>
                </c:pt>
                <c:pt idx="153">
                  <c:v>-826427.18665021495</c:v>
                </c:pt>
                <c:pt idx="154">
                  <c:v>-893107.55090287095</c:v>
                </c:pt>
                <c:pt idx="155">
                  <c:v>-906575.00781531096</c:v>
                </c:pt>
                <c:pt idx="156">
                  <c:v>-832527.90146114596</c:v>
                </c:pt>
                <c:pt idx="157">
                  <c:v>-848232.63514984201</c:v>
                </c:pt>
                <c:pt idx="158">
                  <c:v>-824818.62230628799</c:v>
                </c:pt>
                <c:pt idx="159">
                  <c:v>-822081.913898775</c:v>
                </c:pt>
                <c:pt idx="160">
                  <c:v>-859057.19527507003</c:v>
                </c:pt>
                <c:pt idx="161">
                  <c:v>-796139.37759979302</c:v>
                </c:pt>
                <c:pt idx="162">
                  <c:v>-831952.81385941198</c:v>
                </c:pt>
                <c:pt idx="163">
                  <c:v>-844366.99892199296</c:v>
                </c:pt>
                <c:pt idx="164">
                  <c:v>-802561.53352379496</c:v>
                </c:pt>
                <c:pt idx="165">
                  <c:v>-793595.56656570197</c:v>
                </c:pt>
                <c:pt idx="166">
                  <c:v>-772040.93884968106</c:v>
                </c:pt>
                <c:pt idx="167">
                  <c:v>-792257.02873123903</c:v>
                </c:pt>
                <c:pt idx="168">
                  <c:v>-740735.18538222404</c:v>
                </c:pt>
                <c:pt idx="169">
                  <c:v>-767938.97346580203</c:v>
                </c:pt>
                <c:pt idx="170">
                  <c:v>-742997.90691968799</c:v>
                </c:pt>
                <c:pt idx="171">
                  <c:v>-697899.93643920403</c:v>
                </c:pt>
                <c:pt idx="172">
                  <c:v>-683360.61154577194</c:v>
                </c:pt>
                <c:pt idx="173">
                  <c:v>-715796.73403752001</c:v>
                </c:pt>
                <c:pt idx="174">
                  <c:v>-699614.33674741595</c:v>
                </c:pt>
                <c:pt idx="175">
                  <c:v>-661038.23310891201</c:v>
                </c:pt>
                <c:pt idx="176">
                  <c:v>-799854.86353023804</c:v>
                </c:pt>
                <c:pt idx="177">
                  <c:v>-614106.71716908796</c:v>
                </c:pt>
                <c:pt idx="178">
                  <c:v>-600404.13745137397</c:v>
                </c:pt>
                <c:pt idx="179">
                  <c:v>-566940.75446928397</c:v>
                </c:pt>
                <c:pt idx="180">
                  <c:v>-542442.74973468902</c:v>
                </c:pt>
                <c:pt idx="181">
                  <c:v>-502020.85861860798</c:v>
                </c:pt>
                <c:pt idx="182">
                  <c:v>-519395.90360254003</c:v>
                </c:pt>
                <c:pt idx="183">
                  <c:v>-515727.80979047099</c:v>
                </c:pt>
                <c:pt idx="184">
                  <c:v>-480694.79887857003</c:v>
                </c:pt>
                <c:pt idx="185">
                  <c:v>-430961.04530214099</c:v>
                </c:pt>
                <c:pt idx="186">
                  <c:v>-438806.516430558</c:v>
                </c:pt>
                <c:pt idx="187">
                  <c:v>-417522.09470889799</c:v>
                </c:pt>
                <c:pt idx="188">
                  <c:v>-365984.61370087002</c:v>
                </c:pt>
                <c:pt idx="189">
                  <c:v>-366362.85720863001</c:v>
                </c:pt>
                <c:pt idx="190">
                  <c:v>-330553.20881718397</c:v>
                </c:pt>
                <c:pt idx="191">
                  <c:v>-320492.84806366201</c:v>
                </c:pt>
                <c:pt idx="192">
                  <c:v>-285717.14373876998</c:v>
                </c:pt>
                <c:pt idx="193">
                  <c:v>-279213.92607443902</c:v>
                </c:pt>
                <c:pt idx="194">
                  <c:v>-235171.62974693201</c:v>
                </c:pt>
                <c:pt idx="195">
                  <c:v>-204387.60797276301</c:v>
                </c:pt>
                <c:pt idx="196">
                  <c:v>-185838.989894542</c:v>
                </c:pt>
                <c:pt idx="197">
                  <c:v>-150672.97177100001</c:v>
                </c:pt>
                <c:pt idx="198">
                  <c:v>-130764.784822834</c:v>
                </c:pt>
                <c:pt idx="199">
                  <c:v>-102013.767186097</c:v>
                </c:pt>
                <c:pt idx="200">
                  <c:v>-73232.148916036298</c:v>
                </c:pt>
                <c:pt idx="201">
                  <c:v>-42099.142776507899</c:v>
                </c:pt>
                <c:pt idx="202">
                  <c:v>-15944.610830027001</c:v>
                </c:pt>
                <c:pt idx="203">
                  <c:v>11262.0423031553</c:v>
                </c:pt>
                <c:pt idx="204">
                  <c:v>37627.065308989702</c:v>
                </c:pt>
                <c:pt idx="205">
                  <c:v>65618.256663697306</c:v>
                </c:pt>
                <c:pt idx="206">
                  <c:v>90426.129451053697</c:v>
                </c:pt>
                <c:pt idx="207">
                  <c:v>121374.736086221</c:v>
                </c:pt>
                <c:pt idx="208">
                  <c:v>157010.593010143</c:v>
                </c:pt>
                <c:pt idx="209">
                  <c:v>163967.020721401</c:v>
                </c:pt>
                <c:pt idx="210">
                  <c:v>210577.86165360099</c:v>
                </c:pt>
                <c:pt idx="211">
                  <c:v>234261.82674587</c:v>
                </c:pt>
                <c:pt idx="212">
                  <c:v>246844.69513674401</c:v>
                </c:pt>
                <c:pt idx="213">
                  <c:v>265736.324196778</c:v>
                </c:pt>
                <c:pt idx="214">
                  <c:v>292185.53121924901</c:v>
                </c:pt>
                <c:pt idx="215">
                  <c:v>308905.15924617701</c:v>
                </c:pt>
                <c:pt idx="216">
                  <c:v>342054.77908539498</c:v>
                </c:pt>
                <c:pt idx="217">
                  <c:v>358623.153312209</c:v>
                </c:pt>
                <c:pt idx="218">
                  <c:v>403169.10934115102</c:v>
                </c:pt>
                <c:pt idx="219">
                  <c:v>425666.335115653</c:v>
                </c:pt>
                <c:pt idx="220">
                  <c:v>421630.52762414602</c:v>
                </c:pt>
                <c:pt idx="221">
                  <c:v>431098.87355504499</c:v>
                </c:pt>
                <c:pt idx="222">
                  <c:v>467926.336232687</c:v>
                </c:pt>
                <c:pt idx="223">
                  <c:v>527399.61220046598</c:v>
                </c:pt>
                <c:pt idx="224">
                  <c:v>569679.06764151296</c:v>
                </c:pt>
                <c:pt idx="225">
                  <c:v>583772.61125954904</c:v>
                </c:pt>
                <c:pt idx="226">
                  <c:v>563760.59935842105</c:v>
                </c:pt>
                <c:pt idx="227">
                  <c:v>583812.26475051302</c:v>
                </c:pt>
                <c:pt idx="228">
                  <c:v>628016.47617661103</c:v>
                </c:pt>
                <c:pt idx="229">
                  <c:v>634624.09807633294</c:v>
                </c:pt>
                <c:pt idx="230">
                  <c:v>685738.19133242802</c:v>
                </c:pt>
                <c:pt idx="231">
                  <c:v>697375.95265941904</c:v>
                </c:pt>
                <c:pt idx="232">
                  <c:v>698710.85685018904</c:v>
                </c:pt>
                <c:pt idx="233">
                  <c:v>711159.09484616399</c:v>
                </c:pt>
                <c:pt idx="234">
                  <c:v>706017.51594324701</c:v>
                </c:pt>
                <c:pt idx="235">
                  <c:v>777666.89650882699</c:v>
                </c:pt>
                <c:pt idx="236">
                  <c:v>834171.08848539297</c:v>
                </c:pt>
                <c:pt idx="237">
                  <c:v>790715.60056261404</c:v>
                </c:pt>
                <c:pt idx="238">
                  <c:v>804935.98226498999</c:v>
                </c:pt>
                <c:pt idx="239">
                  <c:v>815972.73395116802</c:v>
                </c:pt>
                <c:pt idx="240">
                  <c:v>805423.62563717901</c:v>
                </c:pt>
                <c:pt idx="241">
                  <c:v>835861.19398312306</c:v>
                </c:pt>
                <c:pt idx="242">
                  <c:v>863264.33833220904</c:v>
                </c:pt>
                <c:pt idx="243">
                  <c:v>878371.88463484903</c:v>
                </c:pt>
                <c:pt idx="244">
                  <c:v>905645.921328075</c:v>
                </c:pt>
                <c:pt idx="245">
                  <c:v>961420.92503972095</c:v>
                </c:pt>
                <c:pt idx="246">
                  <c:v>868833.74686796102</c:v>
                </c:pt>
                <c:pt idx="247">
                  <c:v>970638.81056295999</c:v>
                </c:pt>
                <c:pt idx="248">
                  <c:v>988048.69993130304</c:v>
                </c:pt>
                <c:pt idx="249">
                  <c:v>987492.60875229596</c:v>
                </c:pt>
                <c:pt idx="250">
                  <c:v>953870.49128413096</c:v>
                </c:pt>
                <c:pt idx="251">
                  <c:v>962261.78970177704</c:v>
                </c:pt>
                <c:pt idx="252">
                  <c:v>1026655.28135333</c:v>
                </c:pt>
                <c:pt idx="253">
                  <c:v>1009762.7418318701</c:v>
                </c:pt>
                <c:pt idx="254">
                  <c:v>1032192.33168618</c:v>
                </c:pt>
                <c:pt idx="255">
                  <c:v>1040570.5952548</c:v>
                </c:pt>
                <c:pt idx="256">
                  <c:v>1025891.40624118</c:v>
                </c:pt>
                <c:pt idx="257">
                  <c:v>1082018.55451646</c:v>
                </c:pt>
                <c:pt idx="258">
                  <c:v>1088371.1709428099</c:v>
                </c:pt>
                <c:pt idx="259">
                  <c:v>1047961.42270486</c:v>
                </c:pt>
                <c:pt idx="260">
                  <c:v>1021116.63539136</c:v>
                </c:pt>
                <c:pt idx="261">
                  <c:v>1041821.06372706</c:v>
                </c:pt>
                <c:pt idx="262">
                  <c:v>1083863.0896835199</c:v>
                </c:pt>
                <c:pt idx="263">
                  <c:v>990069.34344949306</c:v>
                </c:pt>
                <c:pt idx="264">
                  <c:v>1038718.02797743</c:v>
                </c:pt>
                <c:pt idx="265">
                  <c:v>1034920.30838383</c:v>
                </c:pt>
                <c:pt idx="266">
                  <c:v>999605.70898739202</c:v>
                </c:pt>
                <c:pt idx="267">
                  <c:v>1098037.5173750401</c:v>
                </c:pt>
                <c:pt idx="268">
                  <c:v>1092214.7926615099</c:v>
                </c:pt>
                <c:pt idx="269">
                  <c:v>1096500.22850022</c:v>
                </c:pt>
                <c:pt idx="270">
                  <c:v>1026067.51881453</c:v>
                </c:pt>
                <c:pt idx="271">
                  <c:v>1077372.76217553</c:v>
                </c:pt>
                <c:pt idx="272">
                  <c:v>1039723.15122294</c:v>
                </c:pt>
                <c:pt idx="273">
                  <c:v>1030873.34349357</c:v>
                </c:pt>
                <c:pt idx="274">
                  <c:v>1019447.8247941</c:v>
                </c:pt>
                <c:pt idx="275">
                  <c:v>1049495.65712074</c:v>
                </c:pt>
                <c:pt idx="276">
                  <c:v>1028687.92108477</c:v>
                </c:pt>
                <c:pt idx="277">
                  <c:v>1003147.94212234</c:v>
                </c:pt>
                <c:pt idx="278">
                  <c:v>938831.51691686397</c:v>
                </c:pt>
                <c:pt idx="279">
                  <c:v>960429.29408883804</c:v>
                </c:pt>
                <c:pt idx="280">
                  <c:v>1052183.2046141401</c:v>
                </c:pt>
                <c:pt idx="281">
                  <c:v>991235.16628513695</c:v>
                </c:pt>
                <c:pt idx="282">
                  <c:v>929366.93233613903</c:v>
                </c:pt>
                <c:pt idx="283">
                  <c:v>962511.12902233796</c:v>
                </c:pt>
                <c:pt idx="284">
                  <c:v>956275.59154513502</c:v>
                </c:pt>
                <c:pt idx="285">
                  <c:v>946659.28153267805</c:v>
                </c:pt>
                <c:pt idx="286">
                  <c:v>965963.45202891901</c:v>
                </c:pt>
                <c:pt idx="287">
                  <c:v>877802.963952575</c:v>
                </c:pt>
                <c:pt idx="288">
                  <c:v>803136.15377241804</c:v>
                </c:pt>
                <c:pt idx="289">
                  <c:v>892602.73160432396</c:v>
                </c:pt>
                <c:pt idx="290">
                  <c:v>857029.65260291297</c:v>
                </c:pt>
                <c:pt idx="291">
                  <c:v>849082.11888399895</c:v>
                </c:pt>
                <c:pt idx="292">
                  <c:v>850431.13206055295</c:v>
                </c:pt>
                <c:pt idx="293">
                  <c:v>842914.485117462</c:v>
                </c:pt>
                <c:pt idx="294">
                  <c:v>814009.40455887502</c:v>
                </c:pt>
                <c:pt idx="295">
                  <c:v>730601.80485521001</c:v>
                </c:pt>
                <c:pt idx="296">
                  <c:v>767910.80308038695</c:v>
                </c:pt>
                <c:pt idx="297">
                  <c:v>672465.90826978604</c:v>
                </c:pt>
                <c:pt idx="298">
                  <c:v>699730.98207620601</c:v>
                </c:pt>
                <c:pt idx="299">
                  <c:v>676169.30757780897</c:v>
                </c:pt>
                <c:pt idx="300">
                  <c:v>633441.15382613696</c:v>
                </c:pt>
                <c:pt idx="301">
                  <c:v>661602.22665645997</c:v>
                </c:pt>
                <c:pt idx="302">
                  <c:v>552509.85518348904</c:v>
                </c:pt>
                <c:pt idx="303">
                  <c:v>589817.22613612295</c:v>
                </c:pt>
                <c:pt idx="304">
                  <c:v>523074.533986661</c:v>
                </c:pt>
                <c:pt idx="305">
                  <c:v>521683.80376914103</c:v>
                </c:pt>
                <c:pt idx="306">
                  <c:v>495337.50630174699</c:v>
                </c:pt>
                <c:pt idx="307">
                  <c:v>465255.15350610099</c:v>
                </c:pt>
                <c:pt idx="308">
                  <c:v>420593.71372613299</c:v>
                </c:pt>
                <c:pt idx="309">
                  <c:v>433133.972542356</c:v>
                </c:pt>
                <c:pt idx="310">
                  <c:v>390311.10058698902</c:v>
                </c:pt>
                <c:pt idx="311">
                  <c:v>362569.04411389201</c:v>
                </c:pt>
                <c:pt idx="312">
                  <c:v>348183.75211306999</c:v>
                </c:pt>
                <c:pt idx="313">
                  <c:v>313229.76380426402</c:v>
                </c:pt>
                <c:pt idx="314">
                  <c:v>283689.26148456603</c:v>
                </c:pt>
                <c:pt idx="315">
                  <c:v>264904.16370890703</c:v>
                </c:pt>
                <c:pt idx="316">
                  <c:v>196752.871559864</c:v>
                </c:pt>
                <c:pt idx="317">
                  <c:v>203847.84830968999</c:v>
                </c:pt>
                <c:pt idx="318">
                  <c:v>181475.769724357</c:v>
                </c:pt>
                <c:pt idx="319">
                  <c:v>148219.80666330701</c:v>
                </c:pt>
                <c:pt idx="320">
                  <c:v>139930.14780300099</c:v>
                </c:pt>
                <c:pt idx="321">
                  <c:v>110000.42200546101</c:v>
                </c:pt>
                <c:pt idx="322">
                  <c:v>78577.893272496993</c:v>
                </c:pt>
                <c:pt idx="323">
                  <c:v>56886.560638896197</c:v>
                </c:pt>
                <c:pt idx="324">
                  <c:v>31182.400240574701</c:v>
                </c:pt>
                <c:pt idx="325">
                  <c:v>6097.0516618951597</c:v>
                </c:pt>
                <c:pt idx="326">
                  <c:v>-17147.958051056899</c:v>
                </c:pt>
                <c:pt idx="327">
                  <c:v>-44598.446414586702</c:v>
                </c:pt>
                <c:pt idx="328">
                  <c:v>-65571.941731475294</c:v>
                </c:pt>
                <c:pt idx="329">
                  <c:v>-91511.965788611997</c:v>
                </c:pt>
                <c:pt idx="330">
                  <c:v>-123913.101601345</c:v>
                </c:pt>
                <c:pt idx="331">
                  <c:v>-134477.59557134</c:v>
                </c:pt>
                <c:pt idx="332">
                  <c:v>-162040.60869326099</c:v>
                </c:pt>
                <c:pt idx="333">
                  <c:v>-183987.14900818301</c:v>
                </c:pt>
                <c:pt idx="334">
                  <c:v>-193195.175819094</c:v>
                </c:pt>
                <c:pt idx="335">
                  <c:v>-224641.07310838299</c:v>
                </c:pt>
                <c:pt idx="336">
                  <c:v>-249594.42863293501</c:v>
                </c:pt>
                <c:pt idx="337">
                  <c:v>-272750.11861494201</c:v>
                </c:pt>
                <c:pt idx="338">
                  <c:v>-271722.85744588001</c:v>
                </c:pt>
                <c:pt idx="339">
                  <c:v>-305578.098596878</c:v>
                </c:pt>
                <c:pt idx="340">
                  <c:v>-298009.46661765501</c:v>
                </c:pt>
                <c:pt idx="341">
                  <c:v>-333576.44172362</c:v>
                </c:pt>
                <c:pt idx="342">
                  <c:v>-365387.66556459799</c:v>
                </c:pt>
                <c:pt idx="343">
                  <c:v>-381256.24799392599</c:v>
                </c:pt>
                <c:pt idx="344">
                  <c:v>-418297.69429966598</c:v>
                </c:pt>
                <c:pt idx="345">
                  <c:v>-418424.86634736502</c:v>
                </c:pt>
                <c:pt idx="346">
                  <c:v>-406012.10709417798</c:v>
                </c:pt>
                <c:pt idx="347">
                  <c:v>-445638.06183368998</c:v>
                </c:pt>
                <c:pt idx="348">
                  <c:v>-452685.80973012</c:v>
                </c:pt>
                <c:pt idx="349">
                  <c:v>-492820.28784110397</c:v>
                </c:pt>
                <c:pt idx="350">
                  <c:v>-479003.03205001098</c:v>
                </c:pt>
                <c:pt idx="351">
                  <c:v>-497499.89666560298</c:v>
                </c:pt>
                <c:pt idx="352">
                  <c:v>-497451.19364665402</c:v>
                </c:pt>
                <c:pt idx="353">
                  <c:v>-517542.83995642298</c:v>
                </c:pt>
                <c:pt idx="354">
                  <c:v>-544113.22294224496</c:v>
                </c:pt>
                <c:pt idx="355">
                  <c:v>-573228.07334978995</c:v>
                </c:pt>
                <c:pt idx="356">
                  <c:v>-545455.36817044404</c:v>
                </c:pt>
                <c:pt idx="357">
                  <c:v>-578794.31646760204</c:v>
                </c:pt>
                <c:pt idx="358">
                  <c:v>-626227.64820476098</c:v>
                </c:pt>
                <c:pt idx="359">
                  <c:v>-598659.98296996404</c:v>
                </c:pt>
                <c:pt idx="360">
                  <c:v>-588687.42349444097</c:v>
                </c:pt>
                <c:pt idx="361">
                  <c:v>-564296.39480039501</c:v>
                </c:pt>
                <c:pt idx="362">
                  <c:v>-596802.64104291797</c:v>
                </c:pt>
                <c:pt idx="363">
                  <c:v>-618426.57913536101</c:v>
                </c:pt>
                <c:pt idx="364">
                  <c:v>-641912.47723416204</c:v>
                </c:pt>
                <c:pt idx="365">
                  <c:v>-647308.10963710805</c:v>
                </c:pt>
                <c:pt idx="366">
                  <c:v>-670383.09052746196</c:v>
                </c:pt>
                <c:pt idx="367">
                  <c:v>-654635.88790197799</c:v>
                </c:pt>
                <c:pt idx="368">
                  <c:v>-645326.91805059998</c:v>
                </c:pt>
                <c:pt idx="369">
                  <c:v>-655452.07084335596</c:v>
                </c:pt>
                <c:pt idx="370">
                  <c:v>-611147.074847918</c:v>
                </c:pt>
                <c:pt idx="371">
                  <c:v>-623892.98478114302</c:v>
                </c:pt>
                <c:pt idx="372">
                  <c:v>-616816.29757929198</c:v>
                </c:pt>
                <c:pt idx="373">
                  <c:v>-618437.468824827</c:v>
                </c:pt>
                <c:pt idx="374">
                  <c:v>-622114.99450744595</c:v>
                </c:pt>
                <c:pt idx="375">
                  <c:v>-620246.87114262499</c:v>
                </c:pt>
                <c:pt idx="376">
                  <c:v>-624547.03946332796</c:v>
                </c:pt>
                <c:pt idx="377">
                  <c:v>-587419.95450888702</c:v>
                </c:pt>
                <c:pt idx="378">
                  <c:v>-574165.92172086705</c:v>
                </c:pt>
                <c:pt idx="379">
                  <c:v>-594674.43465948896</c:v>
                </c:pt>
                <c:pt idx="380">
                  <c:v>-577314.69706494501</c:v>
                </c:pt>
                <c:pt idx="381">
                  <c:v>-598687.79505122895</c:v>
                </c:pt>
                <c:pt idx="382">
                  <c:v>-549018.452892759</c:v>
                </c:pt>
                <c:pt idx="383">
                  <c:v>-539924.99788232695</c:v>
                </c:pt>
                <c:pt idx="384">
                  <c:v>-524297.274678263</c:v>
                </c:pt>
                <c:pt idx="385">
                  <c:v>-508025.72721865698</c:v>
                </c:pt>
                <c:pt idx="386">
                  <c:v>-489163.72596909298</c:v>
                </c:pt>
                <c:pt idx="387">
                  <c:v>-463092.55838265398</c:v>
                </c:pt>
                <c:pt idx="388">
                  <c:v>-431767.99715972401</c:v>
                </c:pt>
                <c:pt idx="389">
                  <c:v>-434211.72662796697</c:v>
                </c:pt>
                <c:pt idx="390">
                  <c:v>-403648.87310267199</c:v>
                </c:pt>
                <c:pt idx="391">
                  <c:v>-398865.31521395198</c:v>
                </c:pt>
                <c:pt idx="392">
                  <c:v>-351791.90268278099</c:v>
                </c:pt>
                <c:pt idx="393">
                  <c:v>-339192.44438789401</c:v>
                </c:pt>
                <c:pt idx="394">
                  <c:v>-317801.37027993798</c:v>
                </c:pt>
                <c:pt idx="395">
                  <c:v>-280942.13328327599</c:v>
                </c:pt>
                <c:pt idx="396">
                  <c:v>-256855.25157844799</c:v>
                </c:pt>
                <c:pt idx="397">
                  <c:v>-224738.087278263</c:v>
                </c:pt>
                <c:pt idx="398">
                  <c:v>-189817.81409060399</c:v>
                </c:pt>
                <c:pt idx="399">
                  <c:v>-162413.37145761299</c:v>
                </c:pt>
                <c:pt idx="400">
                  <c:v>-131977.06000038001</c:v>
                </c:pt>
                <c:pt idx="401">
                  <c:v>-100456.99883887899</c:v>
                </c:pt>
                <c:pt idx="402">
                  <c:v>-65544.511675641901</c:v>
                </c:pt>
                <c:pt idx="403">
                  <c:v>-29411.867420742401</c:v>
                </c:pt>
                <c:pt idx="404">
                  <c:v>2411.6251972249302</c:v>
                </c:pt>
                <c:pt idx="405">
                  <c:v>33201.112931833697</c:v>
                </c:pt>
                <c:pt idx="406">
                  <c:v>65623.462945491003</c:v>
                </c:pt>
                <c:pt idx="407">
                  <c:v>97389.178235748201</c:v>
                </c:pt>
                <c:pt idx="408">
                  <c:v>129885.993665934</c:v>
                </c:pt>
                <c:pt idx="409">
                  <c:v>161808.112165934</c:v>
                </c:pt>
                <c:pt idx="410">
                  <c:v>203684.169374013</c:v>
                </c:pt>
                <c:pt idx="411">
                  <c:v>221809.85492929001</c:v>
                </c:pt>
                <c:pt idx="412">
                  <c:v>255016.37838697</c:v>
                </c:pt>
                <c:pt idx="413">
                  <c:v>293162.34504160797</c:v>
                </c:pt>
                <c:pt idx="414">
                  <c:v>323488.72063812998</c:v>
                </c:pt>
                <c:pt idx="415">
                  <c:v>355900.03215021</c:v>
                </c:pt>
                <c:pt idx="416">
                  <c:v>395913.76499316399</c:v>
                </c:pt>
                <c:pt idx="417">
                  <c:v>412098.709213575</c:v>
                </c:pt>
                <c:pt idx="418">
                  <c:v>432305.26670781203</c:v>
                </c:pt>
                <c:pt idx="419">
                  <c:v>470863.86925813102</c:v>
                </c:pt>
                <c:pt idx="420">
                  <c:v>519158.15471577802</c:v>
                </c:pt>
                <c:pt idx="421">
                  <c:v>539014.78175089404</c:v>
                </c:pt>
                <c:pt idx="422">
                  <c:v>573411.32839852397</c:v>
                </c:pt>
                <c:pt idx="423">
                  <c:v>616862.702445267</c:v>
                </c:pt>
                <c:pt idx="424">
                  <c:v>635748.060001923</c:v>
                </c:pt>
                <c:pt idx="425">
                  <c:v>659159.51818655804</c:v>
                </c:pt>
                <c:pt idx="426">
                  <c:v>702095.13421682001</c:v>
                </c:pt>
                <c:pt idx="427">
                  <c:v>758656.66677381995</c:v>
                </c:pt>
                <c:pt idx="428">
                  <c:v>733945.59579542605</c:v>
                </c:pt>
                <c:pt idx="429">
                  <c:v>741316.83389577095</c:v>
                </c:pt>
                <c:pt idx="430">
                  <c:v>834582.22553847102</c:v>
                </c:pt>
                <c:pt idx="431">
                  <c:v>786689.51458402094</c:v>
                </c:pt>
                <c:pt idx="432">
                  <c:v>814616.57416510698</c:v>
                </c:pt>
                <c:pt idx="433">
                  <c:v>873162.10604133306</c:v>
                </c:pt>
                <c:pt idx="434">
                  <c:v>881685.33271311305</c:v>
                </c:pt>
                <c:pt idx="435">
                  <c:v>928779.33764442697</c:v>
                </c:pt>
                <c:pt idx="436">
                  <c:v>972987.59662884404</c:v>
                </c:pt>
                <c:pt idx="437">
                  <c:v>923757.89330264705</c:v>
                </c:pt>
                <c:pt idx="438">
                  <c:v>930373.77381202101</c:v>
                </c:pt>
                <c:pt idx="439">
                  <c:v>1055596.29082778</c:v>
                </c:pt>
                <c:pt idx="440">
                  <c:v>975189.86222442798</c:v>
                </c:pt>
                <c:pt idx="441">
                  <c:v>1043069.2149189099</c:v>
                </c:pt>
                <c:pt idx="442">
                  <c:v>1090246.4179716201</c:v>
                </c:pt>
                <c:pt idx="443">
                  <c:v>1076148.8620088301</c:v>
                </c:pt>
                <c:pt idx="444">
                  <c:v>1064318.0433324401</c:v>
                </c:pt>
                <c:pt idx="445">
                  <c:v>1134520.8592793699</c:v>
                </c:pt>
                <c:pt idx="446">
                  <c:v>1178064.1201817901</c:v>
                </c:pt>
                <c:pt idx="447">
                  <c:v>1131247.4171307499</c:v>
                </c:pt>
                <c:pt idx="448">
                  <c:v>1175609.45647173</c:v>
                </c:pt>
                <c:pt idx="449">
                  <c:v>1146687.2035785799</c:v>
                </c:pt>
                <c:pt idx="450">
                  <c:v>1270351.3405339201</c:v>
                </c:pt>
                <c:pt idx="451">
                  <c:v>1312134.33618447</c:v>
                </c:pt>
                <c:pt idx="452">
                  <c:v>1258183.7926385901</c:v>
                </c:pt>
                <c:pt idx="453">
                  <c:v>1273281.5155786599</c:v>
                </c:pt>
                <c:pt idx="454">
                  <c:v>1289547.0152734099</c:v>
                </c:pt>
                <c:pt idx="455">
                  <c:v>1207283.21584437</c:v>
                </c:pt>
                <c:pt idx="456">
                  <c:v>1251098.0776572099</c:v>
                </c:pt>
                <c:pt idx="457">
                  <c:v>1279893.8822677401</c:v>
                </c:pt>
                <c:pt idx="458">
                  <c:v>1317101.1568910601</c:v>
                </c:pt>
                <c:pt idx="459">
                  <c:v>1361808.6198138101</c:v>
                </c:pt>
                <c:pt idx="460">
                  <c:v>1269827.8250017001</c:v>
                </c:pt>
                <c:pt idx="461">
                  <c:v>1324487.0077897699</c:v>
                </c:pt>
                <c:pt idx="462">
                  <c:v>1316041.74008583</c:v>
                </c:pt>
                <c:pt idx="463">
                  <c:v>1319306.6458535399</c:v>
                </c:pt>
                <c:pt idx="464">
                  <c:v>1286246.9523281101</c:v>
                </c:pt>
                <c:pt idx="465">
                  <c:v>1353431.19005013</c:v>
                </c:pt>
                <c:pt idx="466">
                  <c:v>1312421.99250882</c:v>
                </c:pt>
                <c:pt idx="467">
                  <c:v>1327560.2528168501</c:v>
                </c:pt>
                <c:pt idx="468">
                  <c:v>1263815.5572584099</c:v>
                </c:pt>
                <c:pt idx="469">
                  <c:v>1308013.24987804</c:v>
                </c:pt>
                <c:pt idx="470">
                  <c:v>1332987.31519477</c:v>
                </c:pt>
                <c:pt idx="471">
                  <c:v>1407361.3770829199</c:v>
                </c:pt>
                <c:pt idx="472">
                  <c:v>1223981.2588423099</c:v>
                </c:pt>
                <c:pt idx="473">
                  <c:v>1384863.7591889</c:v>
                </c:pt>
                <c:pt idx="474">
                  <c:v>1337250.0245862401</c:v>
                </c:pt>
                <c:pt idx="475">
                  <c:v>1213869.9486511999</c:v>
                </c:pt>
                <c:pt idx="476">
                  <c:v>1313154.5866777899</c:v>
                </c:pt>
                <c:pt idx="477">
                  <c:v>1218419.2118084501</c:v>
                </c:pt>
                <c:pt idx="478">
                  <c:v>1345671.9153324901</c:v>
                </c:pt>
                <c:pt idx="479">
                  <c:v>1363965.76702505</c:v>
                </c:pt>
                <c:pt idx="480">
                  <c:v>1173055.16421673</c:v>
                </c:pt>
                <c:pt idx="481">
                  <c:v>1275183.5377206299</c:v>
                </c:pt>
                <c:pt idx="482">
                  <c:v>1302912.4842155799</c:v>
                </c:pt>
                <c:pt idx="483">
                  <c:v>1280633.2429374501</c:v>
                </c:pt>
                <c:pt idx="484">
                  <c:v>1296289.02658568</c:v>
                </c:pt>
                <c:pt idx="485">
                  <c:v>1237298.70134898</c:v>
                </c:pt>
                <c:pt idx="486">
                  <c:v>1242128.06588781</c:v>
                </c:pt>
                <c:pt idx="487">
                  <c:v>1100055.9156523801</c:v>
                </c:pt>
                <c:pt idx="488">
                  <c:v>1140771.4906892199</c:v>
                </c:pt>
                <c:pt idx="489">
                  <c:v>1120323.4982268701</c:v>
                </c:pt>
                <c:pt idx="490">
                  <c:v>1132371.14877808</c:v>
                </c:pt>
                <c:pt idx="491">
                  <c:v>1161507.4607577701</c:v>
                </c:pt>
                <c:pt idx="492">
                  <c:v>1111815.27079798</c:v>
                </c:pt>
                <c:pt idx="493">
                  <c:v>1067464.13467769</c:v>
                </c:pt>
                <c:pt idx="494">
                  <c:v>963968.17160846805</c:v>
                </c:pt>
                <c:pt idx="495">
                  <c:v>980710.22122036305</c:v>
                </c:pt>
                <c:pt idx="496">
                  <c:v>863958.48719050095</c:v>
                </c:pt>
                <c:pt idx="497">
                  <c:v>909359.48086951301</c:v>
                </c:pt>
                <c:pt idx="498">
                  <c:v>903675.15029900905</c:v>
                </c:pt>
                <c:pt idx="499">
                  <c:v>893462.23207324999</c:v>
                </c:pt>
                <c:pt idx="500">
                  <c:v>846814.83461117395</c:v>
                </c:pt>
                <c:pt idx="501">
                  <c:v>801610.25256308005</c:v>
                </c:pt>
                <c:pt idx="502">
                  <c:v>754963.41074612201</c:v>
                </c:pt>
                <c:pt idx="503">
                  <c:v>736493.259514465</c:v>
                </c:pt>
                <c:pt idx="504">
                  <c:v>689405.26764089405</c:v>
                </c:pt>
                <c:pt idx="505">
                  <c:v>648287.65620386403</c:v>
                </c:pt>
                <c:pt idx="506">
                  <c:v>598953.30305270501</c:v>
                </c:pt>
                <c:pt idx="507">
                  <c:v>600260.71809603996</c:v>
                </c:pt>
                <c:pt idx="508">
                  <c:v>561617.86484861397</c:v>
                </c:pt>
                <c:pt idx="509">
                  <c:v>552262.00718142604</c:v>
                </c:pt>
                <c:pt idx="510">
                  <c:v>550560.58197479905</c:v>
                </c:pt>
                <c:pt idx="511">
                  <c:v>499628.09543826402</c:v>
                </c:pt>
                <c:pt idx="512">
                  <c:v>454396.92639302899</c:v>
                </c:pt>
                <c:pt idx="513">
                  <c:v>433776.36919583502</c:v>
                </c:pt>
                <c:pt idx="514">
                  <c:v>409619.69202012097</c:v>
                </c:pt>
                <c:pt idx="515">
                  <c:v>377154.01567846001</c:v>
                </c:pt>
                <c:pt idx="516">
                  <c:v>372947.47653857298</c:v>
                </c:pt>
                <c:pt idx="517">
                  <c:v>296027.28128799802</c:v>
                </c:pt>
                <c:pt idx="518">
                  <c:v>294651.07175959297</c:v>
                </c:pt>
                <c:pt idx="519">
                  <c:v>279725.73384258302</c:v>
                </c:pt>
                <c:pt idx="520">
                  <c:v>239321.975735224</c:v>
                </c:pt>
                <c:pt idx="521">
                  <c:v>240021.1119895</c:v>
                </c:pt>
                <c:pt idx="522">
                  <c:v>219153.72717408699</c:v>
                </c:pt>
                <c:pt idx="523">
                  <c:v>186134.09526052399</c:v>
                </c:pt>
                <c:pt idx="524">
                  <c:v>163895.332253286</c:v>
                </c:pt>
                <c:pt idx="525">
                  <c:v>145329.99370115699</c:v>
                </c:pt>
                <c:pt idx="526">
                  <c:v>127737.73006434699</c:v>
                </c:pt>
                <c:pt idx="527">
                  <c:v>114964.53516441</c:v>
                </c:pt>
                <c:pt idx="528">
                  <c:v>89708.320352416806</c:v>
                </c:pt>
                <c:pt idx="529">
                  <c:v>75079.882986465702</c:v>
                </c:pt>
                <c:pt idx="530">
                  <c:v>51690.603362299</c:v>
                </c:pt>
                <c:pt idx="531">
                  <c:v>40865.160642053997</c:v>
                </c:pt>
                <c:pt idx="532">
                  <c:v>20913.001329855899</c:v>
                </c:pt>
                <c:pt idx="533">
                  <c:v>5125.77483979109</c:v>
                </c:pt>
                <c:pt idx="534">
                  <c:v>-9706.1114670727602</c:v>
                </c:pt>
                <c:pt idx="535">
                  <c:v>-23947.526161005699</c:v>
                </c:pt>
                <c:pt idx="536">
                  <c:v>-37524.635449048503</c:v>
                </c:pt>
                <c:pt idx="537">
                  <c:v>-48841.379635392797</c:v>
                </c:pt>
                <c:pt idx="538">
                  <c:v>-65544.648531075902</c:v>
                </c:pt>
                <c:pt idx="539">
                  <c:v>-76260.853845864098</c:v>
                </c:pt>
                <c:pt idx="540">
                  <c:v>-87274.058874265596</c:v>
                </c:pt>
                <c:pt idx="541">
                  <c:v>-102330.23171921499</c:v>
                </c:pt>
                <c:pt idx="542">
                  <c:v>-107795.129045465</c:v>
                </c:pt>
                <c:pt idx="543">
                  <c:v>-114146.556981959</c:v>
                </c:pt>
                <c:pt idx="544">
                  <c:v>-139136.14648660901</c:v>
                </c:pt>
                <c:pt idx="545">
                  <c:v>-157480.781177408</c:v>
                </c:pt>
                <c:pt idx="546">
                  <c:v>-144421.07730076401</c:v>
                </c:pt>
                <c:pt idx="547">
                  <c:v>-159444.54971524101</c:v>
                </c:pt>
                <c:pt idx="548">
                  <c:v>-154838.21589078399</c:v>
                </c:pt>
                <c:pt idx="549">
                  <c:v>-161648.17861148299</c:v>
                </c:pt>
                <c:pt idx="550">
                  <c:v>-174776.84779748801</c:v>
                </c:pt>
                <c:pt idx="551">
                  <c:v>-170698.70246579099</c:v>
                </c:pt>
                <c:pt idx="552">
                  <c:v>-170024.29982293001</c:v>
                </c:pt>
                <c:pt idx="553">
                  <c:v>-196851.148032856</c:v>
                </c:pt>
                <c:pt idx="554">
                  <c:v>-191866.95225518601</c:v>
                </c:pt>
                <c:pt idx="555">
                  <c:v>-198539.40360121999</c:v>
                </c:pt>
                <c:pt idx="556">
                  <c:v>-200682.80360302201</c:v>
                </c:pt>
                <c:pt idx="557">
                  <c:v>-185561.870927387</c:v>
                </c:pt>
                <c:pt idx="558">
                  <c:v>-190135.54798761301</c:v>
                </c:pt>
                <c:pt idx="559">
                  <c:v>-188177.61456715601</c:v>
                </c:pt>
                <c:pt idx="560">
                  <c:v>-200297.05172821099</c:v>
                </c:pt>
                <c:pt idx="561">
                  <c:v>-197460.452967141</c:v>
                </c:pt>
                <c:pt idx="562">
                  <c:v>-201786.45534666101</c:v>
                </c:pt>
                <c:pt idx="563">
                  <c:v>-210069.425060899</c:v>
                </c:pt>
                <c:pt idx="564">
                  <c:v>-201773.31320514</c:v>
                </c:pt>
                <c:pt idx="565">
                  <c:v>-201446.62595685601</c:v>
                </c:pt>
                <c:pt idx="566">
                  <c:v>-193984.44944580301</c:v>
                </c:pt>
                <c:pt idx="567">
                  <c:v>-190351.86489831499</c:v>
                </c:pt>
                <c:pt idx="568">
                  <c:v>-184397.23477616001</c:v>
                </c:pt>
                <c:pt idx="569">
                  <c:v>-185164.54850441901</c:v>
                </c:pt>
                <c:pt idx="570">
                  <c:v>-162152.349918369</c:v>
                </c:pt>
                <c:pt idx="571">
                  <c:v>-169833.40715175099</c:v>
                </c:pt>
                <c:pt idx="572">
                  <c:v>-159733.595835541</c:v>
                </c:pt>
                <c:pt idx="573">
                  <c:v>-159678.55160385001</c:v>
                </c:pt>
                <c:pt idx="574">
                  <c:v>-151218.96630017401</c:v>
                </c:pt>
                <c:pt idx="575">
                  <c:v>-119361.558381226</c:v>
                </c:pt>
                <c:pt idx="576">
                  <c:v>-128583.094224477</c:v>
                </c:pt>
                <c:pt idx="577">
                  <c:v>-138344.85947527399</c:v>
                </c:pt>
                <c:pt idx="578">
                  <c:v>-114508.28217669801</c:v>
                </c:pt>
                <c:pt idx="579">
                  <c:v>-106870.796136012</c:v>
                </c:pt>
                <c:pt idx="580">
                  <c:v>-86823.856523190203</c:v>
                </c:pt>
                <c:pt idx="581">
                  <c:v>-80880.957548100094</c:v>
                </c:pt>
                <c:pt idx="582">
                  <c:v>-61602.2071258059</c:v>
                </c:pt>
                <c:pt idx="583">
                  <c:v>-55103.522197629602</c:v>
                </c:pt>
                <c:pt idx="584">
                  <c:v>-40164.755531222698</c:v>
                </c:pt>
                <c:pt idx="585">
                  <c:v>-24587.370643419701</c:v>
                </c:pt>
                <c:pt idx="586">
                  <c:v>-9137.4240913922695</c:v>
                </c:pt>
                <c:pt idx="587">
                  <c:v>6131.8103231170799</c:v>
                </c:pt>
                <c:pt idx="588">
                  <c:v>21375.946850291301</c:v>
                </c:pt>
                <c:pt idx="589">
                  <c:v>40459.003408060998</c:v>
                </c:pt>
                <c:pt idx="590">
                  <c:v>60668.719397576999</c:v>
                </c:pt>
                <c:pt idx="591">
                  <c:v>72550.886910179004</c:v>
                </c:pt>
                <c:pt idx="592">
                  <c:v>95945.922078768504</c:v>
                </c:pt>
                <c:pt idx="593">
                  <c:v>121589.063533824</c:v>
                </c:pt>
                <c:pt idx="594">
                  <c:v>133220.32466367999</c:v>
                </c:pt>
                <c:pt idx="595">
                  <c:v>150757.724767999</c:v>
                </c:pt>
                <c:pt idx="596">
                  <c:v>177497.30836574599</c:v>
                </c:pt>
                <c:pt idx="597">
                  <c:v>206853.10769152301</c:v>
                </c:pt>
                <c:pt idx="598">
                  <c:v>220326.41214562199</c:v>
                </c:pt>
                <c:pt idx="599">
                  <c:v>225040.62013517099</c:v>
                </c:pt>
                <c:pt idx="600">
                  <c:v>270565.83124948503</c:v>
                </c:pt>
                <c:pt idx="601">
                  <c:v>286387.040844545</c:v>
                </c:pt>
                <c:pt idx="602">
                  <c:v>295078.402761131</c:v>
                </c:pt>
                <c:pt idx="603">
                  <c:v>312585.27956380101</c:v>
                </c:pt>
                <c:pt idx="604">
                  <c:v>340407.17694231297</c:v>
                </c:pt>
                <c:pt idx="605">
                  <c:v>341911.18320055801</c:v>
                </c:pt>
                <c:pt idx="606">
                  <c:v>385612.10275238001</c:v>
                </c:pt>
                <c:pt idx="607">
                  <c:v>377067.34257822903</c:v>
                </c:pt>
                <c:pt idx="608">
                  <c:v>380293.16607405699</c:v>
                </c:pt>
                <c:pt idx="609">
                  <c:v>420675.881027547</c:v>
                </c:pt>
                <c:pt idx="610">
                  <c:v>463915.93402611802</c:v>
                </c:pt>
                <c:pt idx="611">
                  <c:v>432580.57640348299</c:v>
                </c:pt>
                <c:pt idx="612">
                  <c:v>483261.17350669502</c:v>
                </c:pt>
                <c:pt idx="613">
                  <c:v>453654.55731894699</c:v>
                </c:pt>
                <c:pt idx="614">
                  <c:v>430614.36274522601</c:v>
                </c:pt>
                <c:pt idx="615">
                  <c:v>556150.01848658605</c:v>
                </c:pt>
                <c:pt idx="616">
                  <c:v>509273.31743045198</c:v>
                </c:pt>
                <c:pt idx="617">
                  <c:v>525227.72286542598</c:v>
                </c:pt>
                <c:pt idx="618">
                  <c:v>536995.057836027</c:v>
                </c:pt>
                <c:pt idx="619">
                  <c:v>536994.69502053596</c:v>
                </c:pt>
                <c:pt idx="620">
                  <c:v>486444.90339429199</c:v>
                </c:pt>
                <c:pt idx="621">
                  <c:v>520469.86511357798</c:v>
                </c:pt>
                <c:pt idx="622">
                  <c:v>518177.03227415698</c:v>
                </c:pt>
                <c:pt idx="623">
                  <c:v>528418.75167785399</c:v>
                </c:pt>
                <c:pt idx="624">
                  <c:v>532448.26861836202</c:v>
                </c:pt>
                <c:pt idx="625">
                  <c:v>529578.63477316103</c:v>
                </c:pt>
                <c:pt idx="626">
                  <c:v>558571.03806340904</c:v>
                </c:pt>
                <c:pt idx="627">
                  <c:v>521448.12062596</c:v>
                </c:pt>
                <c:pt idx="628">
                  <c:v>534718.99922835303</c:v>
                </c:pt>
                <c:pt idx="629">
                  <c:v>491926.55091925699</c:v>
                </c:pt>
                <c:pt idx="630">
                  <c:v>562095.50568324805</c:v>
                </c:pt>
                <c:pt idx="631">
                  <c:v>524785.34029151103</c:v>
                </c:pt>
                <c:pt idx="632">
                  <c:v>543063.08325599798</c:v>
                </c:pt>
                <c:pt idx="633">
                  <c:v>523582.33259819302</c:v>
                </c:pt>
                <c:pt idx="634">
                  <c:v>514690.93783615401</c:v>
                </c:pt>
                <c:pt idx="635">
                  <c:v>530560.47071211401</c:v>
                </c:pt>
                <c:pt idx="636">
                  <c:v>500388.13199801999</c:v>
                </c:pt>
                <c:pt idx="637">
                  <c:v>525577.68648693606</c:v>
                </c:pt>
                <c:pt idx="638">
                  <c:v>505051.95491202298</c:v>
                </c:pt>
                <c:pt idx="639">
                  <c:v>498788.79996340303</c:v>
                </c:pt>
                <c:pt idx="640">
                  <c:v>485543.08690437302</c:v>
                </c:pt>
                <c:pt idx="641">
                  <c:v>474042.48777745001</c:v>
                </c:pt>
                <c:pt idx="642">
                  <c:v>457860.74743693002</c:v>
                </c:pt>
                <c:pt idx="643">
                  <c:v>480812.31543662702</c:v>
                </c:pt>
                <c:pt idx="644">
                  <c:v>448393.91939788999</c:v>
                </c:pt>
                <c:pt idx="645">
                  <c:v>484268.05296448898</c:v>
                </c:pt>
                <c:pt idx="646">
                  <c:v>469980.98270770302</c:v>
                </c:pt>
                <c:pt idx="647">
                  <c:v>459321.67057363701</c:v>
                </c:pt>
                <c:pt idx="648">
                  <c:v>432029.78215274599</c:v>
                </c:pt>
                <c:pt idx="649">
                  <c:v>453146.80296732998</c:v>
                </c:pt>
                <c:pt idx="650">
                  <c:v>446603.38186168001</c:v>
                </c:pt>
                <c:pt idx="651">
                  <c:v>407706.42823634198</c:v>
                </c:pt>
                <c:pt idx="652">
                  <c:v>394311.09618619399</c:v>
                </c:pt>
                <c:pt idx="653">
                  <c:v>395264.36465104501</c:v>
                </c:pt>
                <c:pt idx="654">
                  <c:v>403161.65821221098</c:v>
                </c:pt>
                <c:pt idx="655">
                  <c:v>387687.29962524102</c:v>
                </c:pt>
                <c:pt idx="656">
                  <c:v>372711.100470073</c:v>
                </c:pt>
                <c:pt idx="657">
                  <c:v>357902.26098307699</c:v>
                </c:pt>
                <c:pt idx="658">
                  <c:v>366502.41837304801</c:v>
                </c:pt>
                <c:pt idx="659">
                  <c:v>336154.409781861</c:v>
                </c:pt>
                <c:pt idx="660">
                  <c:v>336778.20278715802</c:v>
                </c:pt>
                <c:pt idx="661">
                  <c:v>314804.14837390598</c:v>
                </c:pt>
                <c:pt idx="662">
                  <c:v>305729.816749038</c:v>
                </c:pt>
                <c:pt idx="663">
                  <c:v>291416.66595558001</c:v>
                </c:pt>
                <c:pt idx="664">
                  <c:v>300446.74546041101</c:v>
                </c:pt>
                <c:pt idx="665">
                  <c:v>292723.01512122498</c:v>
                </c:pt>
                <c:pt idx="666">
                  <c:v>273077.727219483</c:v>
                </c:pt>
                <c:pt idx="667">
                  <c:v>262913.507593174</c:v>
                </c:pt>
                <c:pt idx="668">
                  <c:v>259888.46405266999</c:v>
                </c:pt>
                <c:pt idx="669">
                  <c:v>225862.49425692001</c:v>
                </c:pt>
                <c:pt idx="670">
                  <c:v>242442.79820073899</c:v>
                </c:pt>
                <c:pt idx="671">
                  <c:v>228937.033015636</c:v>
                </c:pt>
                <c:pt idx="672">
                  <c:v>207734.55726017</c:v>
                </c:pt>
                <c:pt idx="673">
                  <c:v>184087.22834397299</c:v>
                </c:pt>
                <c:pt idx="674">
                  <c:v>193171.80468909399</c:v>
                </c:pt>
                <c:pt idx="675">
                  <c:v>178514.85697490201</c:v>
                </c:pt>
                <c:pt idx="676">
                  <c:v>178560.01427437001</c:v>
                </c:pt>
                <c:pt idx="677">
                  <c:v>156714.08025794601</c:v>
                </c:pt>
                <c:pt idx="678">
                  <c:v>164021.85874786999</c:v>
                </c:pt>
                <c:pt idx="679">
                  <c:v>139240.61205898901</c:v>
                </c:pt>
                <c:pt idx="680">
                  <c:v>124037.46264693599</c:v>
                </c:pt>
                <c:pt idx="681">
                  <c:v>129270.67480969599</c:v>
                </c:pt>
                <c:pt idx="682">
                  <c:v>123270.738830886</c:v>
                </c:pt>
                <c:pt idx="683">
                  <c:v>115942.898865122</c:v>
                </c:pt>
                <c:pt idx="684">
                  <c:v>104310.997102967</c:v>
                </c:pt>
                <c:pt idx="685">
                  <c:v>96942.514321309398</c:v>
                </c:pt>
                <c:pt idx="686">
                  <c:v>95238.019268643606</c:v>
                </c:pt>
                <c:pt idx="687">
                  <c:v>91555.9394449385</c:v>
                </c:pt>
                <c:pt idx="688">
                  <c:v>82608.8805081194</c:v>
                </c:pt>
                <c:pt idx="689">
                  <c:v>80197.450013705806</c:v>
                </c:pt>
                <c:pt idx="690">
                  <c:v>68758.652192032605</c:v>
                </c:pt>
                <c:pt idx="691">
                  <c:v>65382.214597517603</c:v>
                </c:pt>
                <c:pt idx="692">
                  <c:v>63664.068202685397</c:v>
                </c:pt>
                <c:pt idx="693">
                  <c:v>56697.6578685149</c:v>
                </c:pt>
                <c:pt idx="694">
                  <c:v>54591.257419221904</c:v>
                </c:pt>
                <c:pt idx="695">
                  <c:v>49884.8330858685</c:v>
                </c:pt>
                <c:pt idx="696">
                  <c:v>47189.709664477399</c:v>
                </c:pt>
                <c:pt idx="697">
                  <c:v>45844.284143331097</c:v>
                </c:pt>
                <c:pt idx="698">
                  <c:v>45581.252991229703</c:v>
                </c:pt>
                <c:pt idx="699">
                  <c:v>43799.344097466099</c:v>
                </c:pt>
                <c:pt idx="700">
                  <c:v>40545.4782178116</c:v>
                </c:pt>
                <c:pt idx="701">
                  <c:v>40915.925325393197</c:v>
                </c:pt>
                <c:pt idx="702">
                  <c:v>36375.504525126998</c:v>
                </c:pt>
                <c:pt idx="703">
                  <c:v>37075.659767177502</c:v>
                </c:pt>
                <c:pt idx="704">
                  <c:v>35269.2721357052</c:v>
                </c:pt>
                <c:pt idx="705">
                  <c:v>30804.0280531725</c:v>
                </c:pt>
                <c:pt idx="706">
                  <c:v>28769.582159036101</c:v>
                </c:pt>
                <c:pt idx="707">
                  <c:v>24975.102690418498</c:v>
                </c:pt>
                <c:pt idx="708">
                  <c:v>21774.552365960299</c:v>
                </c:pt>
                <c:pt idx="709">
                  <c:v>18782.0004646948</c:v>
                </c:pt>
                <c:pt idx="710">
                  <c:v>14918.436614353601</c:v>
                </c:pt>
                <c:pt idx="711">
                  <c:v>10670.448390981701</c:v>
                </c:pt>
                <c:pt idx="712">
                  <c:v>6253.9192100026203</c:v>
                </c:pt>
                <c:pt idx="713">
                  <c:v>1852.44195777852</c:v>
                </c:pt>
                <c:pt idx="714">
                  <c:v>-3103.0010319333201</c:v>
                </c:pt>
                <c:pt idx="715">
                  <c:v>-7973.48749488059</c:v>
                </c:pt>
                <c:pt idx="716">
                  <c:v>-12562.2733521726</c:v>
                </c:pt>
                <c:pt idx="717">
                  <c:v>-17181.0587485951</c:v>
                </c:pt>
                <c:pt idx="718">
                  <c:v>-23990.346921235301</c:v>
                </c:pt>
                <c:pt idx="719">
                  <c:v>-28249.8141813773</c:v>
                </c:pt>
                <c:pt idx="720">
                  <c:v>-34788.7348491753</c:v>
                </c:pt>
                <c:pt idx="721">
                  <c:v>-40436.407884616499</c:v>
                </c:pt>
                <c:pt idx="722">
                  <c:v>-40981.9133332286</c:v>
                </c:pt>
                <c:pt idx="723">
                  <c:v>-48133.012253594497</c:v>
                </c:pt>
                <c:pt idx="724">
                  <c:v>-53542.476710503302</c:v>
                </c:pt>
                <c:pt idx="725">
                  <c:v>-57725.755338237599</c:v>
                </c:pt>
                <c:pt idx="726">
                  <c:v>-65443.097876116102</c:v>
                </c:pt>
                <c:pt idx="727">
                  <c:v>-78519.116192488</c:v>
                </c:pt>
                <c:pt idx="728">
                  <c:v>-76242.374988418902</c:v>
                </c:pt>
                <c:pt idx="729">
                  <c:v>-77712.331403242395</c:v>
                </c:pt>
                <c:pt idx="730">
                  <c:v>-90711.8216432708</c:v>
                </c:pt>
                <c:pt idx="731">
                  <c:v>-91680.237568163604</c:v>
                </c:pt>
                <c:pt idx="732">
                  <c:v>-94782.1327840062</c:v>
                </c:pt>
                <c:pt idx="733">
                  <c:v>-100682.60059603601</c:v>
                </c:pt>
                <c:pt idx="734">
                  <c:v>-106540.81846938199</c:v>
                </c:pt>
                <c:pt idx="735">
                  <c:v>-118461.968918978</c:v>
                </c:pt>
                <c:pt idx="736">
                  <c:v>-119096.895618729</c:v>
                </c:pt>
                <c:pt idx="737">
                  <c:v>-115787.53220559401</c:v>
                </c:pt>
                <c:pt idx="738">
                  <c:v>-125065.252145149</c:v>
                </c:pt>
                <c:pt idx="739">
                  <c:v>-128702.867968872</c:v>
                </c:pt>
                <c:pt idx="740">
                  <c:v>-134445.233148781</c:v>
                </c:pt>
                <c:pt idx="741">
                  <c:v>-139139.31989276901</c:v>
                </c:pt>
                <c:pt idx="742">
                  <c:v>-139358.24013619899</c:v>
                </c:pt>
                <c:pt idx="743">
                  <c:v>-143862.32962437099</c:v>
                </c:pt>
                <c:pt idx="744">
                  <c:v>-146142.966304956</c:v>
                </c:pt>
                <c:pt idx="745">
                  <c:v>-153216.980944076</c:v>
                </c:pt>
                <c:pt idx="746">
                  <c:v>-150624.525624167</c:v>
                </c:pt>
                <c:pt idx="747">
                  <c:v>-145372.33893239999</c:v>
                </c:pt>
                <c:pt idx="748">
                  <c:v>-144169.844374893</c:v>
                </c:pt>
                <c:pt idx="749">
                  <c:v>-161950.03056863201</c:v>
                </c:pt>
                <c:pt idx="750">
                  <c:v>-154048.925040167</c:v>
                </c:pt>
                <c:pt idx="751">
                  <c:v>-161228.31125092099</c:v>
                </c:pt>
                <c:pt idx="752">
                  <c:v>-162522.64622583901</c:v>
                </c:pt>
                <c:pt idx="753">
                  <c:v>-146409.70591164101</c:v>
                </c:pt>
                <c:pt idx="754">
                  <c:v>-153278.18104428201</c:v>
                </c:pt>
                <c:pt idx="755">
                  <c:v>-148333.102203813</c:v>
                </c:pt>
                <c:pt idx="756">
                  <c:v>-152245.645623697</c:v>
                </c:pt>
                <c:pt idx="757">
                  <c:v>-139233.58574990899</c:v>
                </c:pt>
                <c:pt idx="758">
                  <c:v>-132732.19236996601</c:v>
                </c:pt>
                <c:pt idx="759">
                  <c:v>-140462.574806469</c:v>
                </c:pt>
                <c:pt idx="760">
                  <c:v>-138048.63213955</c:v>
                </c:pt>
                <c:pt idx="761">
                  <c:v>-129583.284115701</c:v>
                </c:pt>
                <c:pt idx="762">
                  <c:v>-119104.80779375799</c:v>
                </c:pt>
                <c:pt idx="763">
                  <c:v>-115161.37530814001</c:v>
                </c:pt>
                <c:pt idx="764">
                  <c:v>-106425.85269183</c:v>
                </c:pt>
                <c:pt idx="765">
                  <c:v>-103008.61221009</c:v>
                </c:pt>
                <c:pt idx="766">
                  <c:v>-93463.262332812606</c:v>
                </c:pt>
                <c:pt idx="767">
                  <c:v>-95419.717395444299</c:v>
                </c:pt>
                <c:pt idx="768">
                  <c:v>-74293.128003669699</c:v>
                </c:pt>
                <c:pt idx="769">
                  <c:v>-65570.223663626704</c:v>
                </c:pt>
                <c:pt idx="770">
                  <c:v>-57865.248015300102</c:v>
                </c:pt>
                <c:pt idx="771">
                  <c:v>-45102.150769442502</c:v>
                </c:pt>
                <c:pt idx="772">
                  <c:v>-34199.335547626702</c:v>
                </c:pt>
                <c:pt idx="773">
                  <c:v>-19866.719695697298</c:v>
                </c:pt>
                <c:pt idx="774">
                  <c:v>-8749.1159887175709</c:v>
                </c:pt>
                <c:pt idx="775">
                  <c:v>6074.2773735110704</c:v>
                </c:pt>
                <c:pt idx="776">
                  <c:v>20640.868282395801</c:v>
                </c:pt>
                <c:pt idx="777">
                  <c:v>36916.382944680197</c:v>
                </c:pt>
                <c:pt idx="778">
                  <c:v>51556.874593670902</c:v>
                </c:pt>
                <c:pt idx="779">
                  <c:v>66826.0725611979</c:v>
                </c:pt>
                <c:pt idx="780">
                  <c:v>85410.156969323201</c:v>
                </c:pt>
                <c:pt idx="781">
                  <c:v>100843.919780898</c:v>
                </c:pt>
                <c:pt idx="782">
                  <c:v>125421.15447206001</c:v>
                </c:pt>
                <c:pt idx="783">
                  <c:v>145897.97904372</c:v>
                </c:pt>
                <c:pt idx="784">
                  <c:v>170478.331555941</c:v>
                </c:pt>
                <c:pt idx="785">
                  <c:v>186313.803199719</c:v>
                </c:pt>
                <c:pt idx="786">
                  <c:v>206302.39969498399</c:v>
                </c:pt>
                <c:pt idx="787">
                  <c:v>250713.73286125099</c:v>
                </c:pt>
                <c:pt idx="788">
                  <c:v>256700.92863195401</c:v>
                </c:pt>
                <c:pt idx="789">
                  <c:v>287571.59003303602</c:v>
                </c:pt>
                <c:pt idx="790">
                  <c:v>304178.50680561998</c:v>
                </c:pt>
                <c:pt idx="791">
                  <c:v>366824.17087588302</c:v>
                </c:pt>
                <c:pt idx="792">
                  <c:v>392273.65856688301</c:v>
                </c:pt>
                <c:pt idx="793">
                  <c:v>388195.73747755401</c:v>
                </c:pt>
                <c:pt idx="794">
                  <c:v>440636.32462302502</c:v>
                </c:pt>
                <c:pt idx="795">
                  <c:v>447550.96918953903</c:v>
                </c:pt>
                <c:pt idx="796">
                  <c:v>525650.56411863095</c:v>
                </c:pt>
                <c:pt idx="797">
                  <c:v>501988.45704507199</c:v>
                </c:pt>
                <c:pt idx="798">
                  <c:v>600849.63119700202</c:v>
                </c:pt>
                <c:pt idx="799">
                  <c:v>616299.04315707402</c:v>
                </c:pt>
                <c:pt idx="800">
                  <c:v>628116.85347512504</c:v>
                </c:pt>
                <c:pt idx="801">
                  <c:v>637737.26613063796</c:v>
                </c:pt>
                <c:pt idx="802">
                  <c:v>764612.46840936097</c:v>
                </c:pt>
                <c:pt idx="803">
                  <c:v>723956.053513614</c:v>
                </c:pt>
                <c:pt idx="804">
                  <c:v>744209.43013030803</c:v>
                </c:pt>
                <c:pt idx="805">
                  <c:v>808182.91394351597</c:v>
                </c:pt>
                <c:pt idx="806">
                  <c:v>873947.16946548095</c:v>
                </c:pt>
                <c:pt idx="807">
                  <c:v>825570.095851616</c:v>
                </c:pt>
                <c:pt idx="808">
                  <c:v>930367.48804584704</c:v>
                </c:pt>
                <c:pt idx="809">
                  <c:v>957223.03634820599</c:v>
                </c:pt>
                <c:pt idx="810">
                  <c:v>1057598.3143632801</c:v>
                </c:pt>
                <c:pt idx="811">
                  <c:v>1022381.41157758</c:v>
                </c:pt>
                <c:pt idx="812">
                  <c:v>1062728.5833888501</c:v>
                </c:pt>
                <c:pt idx="813">
                  <c:v>1094890.7163672301</c:v>
                </c:pt>
                <c:pt idx="814">
                  <c:v>1152080.7835492601</c:v>
                </c:pt>
                <c:pt idx="815">
                  <c:v>1121962.8370411401</c:v>
                </c:pt>
                <c:pt idx="816">
                  <c:v>1073077.1067310099</c:v>
                </c:pt>
                <c:pt idx="817">
                  <c:v>1224295.99591137</c:v>
                </c:pt>
                <c:pt idx="818">
                  <c:v>1234210.39363805</c:v>
                </c:pt>
                <c:pt idx="819">
                  <c:v>1230156.63489173</c:v>
                </c:pt>
                <c:pt idx="820">
                  <c:v>1249029.75090431</c:v>
                </c:pt>
                <c:pt idx="821">
                  <c:v>1382102.72875572</c:v>
                </c:pt>
                <c:pt idx="822">
                  <c:v>1328223.4664980201</c:v>
                </c:pt>
                <c:pt idx="823">
                  <c:v>1338940.40858947</c:v>
                </c:pt>
                <c:pt idx="824">
                  <c:v>1389692.40144465</c:v>
                </c:pt>
                <c:pt idx="825">
                  <c:v>1344706.9375883001</c:v>
                </c:pt>
                <c:pt idx="826">
                  <c:v>1377549.69340752</c:v>
                </c:pt>
                <c:pt idx="827">
                  <c:v>1437479.64877367</c:v>
                </c:pt>
                <c:pt idx="828">
                  <c:v>1405626.2674004801</c:v>
                </c:pt>
                <c:pt idx="829">
                  <c:v>1420593.9844816199</c:v>
                </c:pt>
                <c:pt idx="830">
                  <c:v>1436269.9539643701</c:v>
                </c:pt>
                <c:pt idx="831">
                  <c:v>1526427.7918980999</c:v>
                </c:pt>
                <c:pt idx="832">
                  <c:v>1522030.1351596899</c:v>
                </c:pt>
                <c:pt idx="833">
                  <c:v>1623446.1552152201</c:v>
                </c:pt>
                <c:pt idx="834">
                  <c:v>1567316.4277114901</c:v>
                </c:pt>
                <c:pt idx="835">
                  <c:v>1640535.7230340899</c:v>
                </c:pt>
                <c:pt idx="836">
                  <c:v>1618334.1150100899</c:v>
                </c:pt>
                <c:pt idx="837">
                  <c:v>1670360.3859689301</c:v>
                </c:pt>
                <c:pt idx="838">
                  <c:v>1687462.04922524</c:v>
                </c:pt>
                <c:pt idx="839">
                  <c:v>1729394.2291041401</c:v>
                </c:pt>
                <c:pt idx="840">
                  <c:v>1642870.27042043</c:v>
                </c:pt>
                <c:pt idx="841">
                  <c:v>1740587.5768510499</c:v>
                </c:pt>
                <c:pt idx="842">
                  <c:v>1742718.15868664</c:v>
                </c:pt>
                <c:pt idx="843">
                  <c:v>1702279.1372086999</c:v>
                </c:pt>
                <c:pt idx="844">
                  <c:v>1811725.0587448799</c:v>
                </c:pt>
                <c:pt idx="845">
                  <c:v>1785125.5313818799</c:v>
                </c:pt>
                <c:pt idx="846">
                  <c:v>1734691.63316556</c:v>
                </c:pt>
                <c:pt idx="847">
                  <c:v>1650652.21268583</c:v>
                </c:pt>
                <c:pt idx="848">
                  <c:v>1724947.7289297699</c:v>
                </c:pt>
                <c:pt idx="849">
                  <c:v>1787091.12685569</c:v>
                </c:pt>
                <c:pt idx="850">
                  <c:v>1857361.1401915899</c:v>
                </c:pt>
                <c:pt idx="851">
                  <c:v>1739494.5445864601</c:v>
                </c:pt>
                <c:pt idx="852">
                  <c:v>1795868.5558366999</c:v>
                </c:pt>
                <c:pt idx="853">
                  <c:v>1891429.07616843</c:v>
                </c:pt>
                <c:pt idx="854">
                  <c:v>1799054.3245393699</c:v>
                </c:pt>
                <c:pt idx="855">
                  <c:v>1849446.56212305</c:v>
                </c:pt>
                <c:pt idx="856">
                  <c:v>1936789.64033471</c:v>
                </c:pt>
                <c:pt idx="857">
                  <c:v>1867881.6302762299</c:v>
                </c:pt>
                <c:pt idx="858">
                  <c:v>1750363.3102719299</c:v>
                </c:pt>
                <c:pt idx="859">
                  <c:v>1906164.4009598701</c:v>
                </c:pt>
                <c:pt idx="860">
                  <c:v>1872395.7721400801</c:v>
                </c:pt>
                <c:pt idx="861">
                  <c:v>1896655.1242529801</c:v>
                </c:pt>
                <c:pt idx="862">
                  <c:v>1813409.24869651</c:v>
                </c:pt>
                <c:pt idx="863">
                  <c:v>1824925.88625039</c:v>
                </c:pt>
                <c:pt idx="864">
                  <c:v>1737076.8212069999</c:v>
                </c:pt>
                <c:pt idx="865">
                  <c:v>1783842.60759242</c:v>
                </c:pt>
                <c:pt idx="866">
                  <c:v>1793133.00839985</c:v>
                </c:pt>
                <c:pt idx="867">
                  <c:v>1835777.7979060099</c:v>
                </c:pt>
                <c:pt idx="868">
                  <c:v>1739284.4407090901</c:v>
                </c:pt>
                <c:pt idx="869">
                  <c:v>1742825.3877709999</c:v>
                </c:pt>
                <c:pt idx="870">
                  <c:v>1745814.10071108</c:v>
                </c:pt>
                <c:pt idx="871">
                  <c:v>1827452.50917932</c:v>
                </c:pt>
                <c:pt idx="872">
                  <c:v>1666460.27562483</c:v>
                </c:pt>
                <c:pt idx="873">
                  <c:v>1843504.20105036</c:v>
                </c:pt>
                <c:pt idx="874">
                  <c:v>1709111.32504855</c:v>
                </c:pt>
                <c:pt idx="875">
                  <c:v>1804047.43966125</c:v>
                </c:pt>
                <c:pt idx="876">
                  <c:v>1742470.24227651</c:v>
                </c:pt>
                <c:pt idx="877">
                  <c:v>1800552.4685011201</c:v>
                </c:pt>
                <c:pt idx="878">
                  <c:v>1735043.7254571901</c:v>
                </c:pt>
                <c:pt idx="879">
                  <c:v>1659749.2440005799</c:v>
                </c:pt>
                <c:pt idx="880">
                  <c:v>1641085.44725996</c:v>
                </c:pt>
                <c:pt idx="881">
                  <c:v>1766726.1441749199</c:v>
                </c:pt>
                <c:pt idx="882">
                  <c:v>1654139.28595938</c:v>
                </c:pt>
                <c:pt idx="883">
                  <c:v>1664046.75856935</c:v>
                </c:pt>
                <c:pt idx="884">
                  <c:v>1591585.1143539799</c:v>
                </c:pt>
                <c:pt idx="885">
                  <c:v>1598687.4730620701</c:v>
                </c:pt>
                <c:pt idx="886">
                  <c:v>1507202.9698092199</c:v>
                </c:pt>
                <c:pt idx="887">
                  <c:v>1662068.6236856501</c:v>
                </c:pt>
                <c:pt idx="888">
                  <c:v>1440113.45358284</c:v>
                </c:pt>
                <c:pt idx="889">
                  <c:v>1412743.4804271499</c:v>
                </c:pt>
                <c:pt idx="890">
                  <c:v>1542961.4626189501</c:v>
                </c:pt>
                <c:pt idx="891">
                  <c:v>1382457.2546202</c:v>
                </c:pt>
                <c:pt idx="892">
                  <c:v>1337530.3977190901</c:v>
                </c:pt>
                <c:pt idx="893">
                  <c:v>1345068.70916116</c:v>
                </c:pt>
                <c:pt idx="894">
                  <c:v>1270932.9157581299</c:v>
                </c:pt>
                <c:pt idx="895">
                  <c:v>1400787.27518364</c:v>
                </c:pt>
                <c:pt idx="896">
                  <c:v>1213783.5081422599</c:v>
                </c:pt>
                <c:pt idx="897">
                  <c:v>1216278.24862064</c:v>
                </c:pt>
                <c:pt idx="898">
                  <c:v>1193805.5260378199</c:v>
                </c:pt>
                <c:pt idx="899">
                  <c:v>1166187.26351246</c:v>
                </c:pt>
                <c:pt idx="900">
                  <c:v>1127084.42996429</c:v>
                </c:pt>
                <c:pt idx="901">
                  <c:v>1087633.6274156801</c:v>
                </c:pt>
                <c:pt idx="902">
                  <c:v>1127460.3065684501</c:v>
                </c:pt>
                <c:pt idx="903">
                  <c:v>996745.15914384404</c:v>
                </c:pt>
                <c:pt idx="904">
                  <c:v>1030901.08987426</c:v>
                </c:pt>
                <c:pt idx="905">
                  <c:v>981482.41754228401</c:v>
                </c:pt>
                <c:pt idx="906">
                  <c:v>984011.31062322098</c:v>
                </c:pt>
                <c:pt idx="907">
                  <c:v>951460.394956592</c:v>
                </c:pt>
                <c:pt idx="908">
                  <c:v>899670.36076580198</c:v>
                </c:pt>
                <c:pt idx="909">
                  <c:v>879166.51164560299</c:v>
                </c:pt>
                <c:pt idx="910">
                  <c:v>823364.27848195296</c:v>
                </c:pt>
                <c:pt idx="911">
                  <c:v>794100.02753765404</c:v>
                </c:pt>
                <c:pt idx="912">
                  <c:v>820176.92064743</c:v>
                </c:pt>
                <c:pt idx="913">
                  <c:v>804384.62639200501</c:v>
                </c:pt>
                <c:pt idx="914">
                  <c:v>738677.65496979898</c:v>
                </c:pt>
                <c:pt idx="915">
                  <c:v>711338.65386304096</c:v>
                </c:pt>
                <c:pt idx="916">
                  <c:v>674379.044227898</c:v>
                </c:pt>
                <c:pt idx="917">
                  <c:v>645771.44676964299</c:v>
                </c:pt>
                <c:pt idx="918">
                  <c:v>674040.27445592301</c:v>
                </c:pt>
                <c:pt idx="919">
                  <c:v>622877.98491184204</c:v>
                </c:pt>
                <c:pt idx="920">
                  <c:v>589476.05521227303</c:v>
                </c:pt>
                <c:pt idx="921">
                  <c:v>558150.73494946095</c:v>
                </c:pt>
                <c:pt idx="922">
                  <c:v>528762.00949872704</c:v>
                </c:pt>
                <c:pt idx="923">
                  <c:v>498751.21611184702</c:v>
                </c:pt>
                <c:pt idx="924">
                  <c:v>471575.32247022103</c:v>
                </c:pt>
                <c:pt idx="925">
                  <c:v>448228.38820469199</c:v>
                </c:pt>
                <c:pt idx="926">
                  <c:v>457462.79284618702</c:v>
                </c:pt>
                <c:pt idx="927">
                  <c:v>395459.29301121598</c:v>
                </c:pt>
                <c:pt idx="928">
                  <c:v>407638.66587796801</c:v>
                </c:pt>
                <c:pt idx="929">
                  <c:v>383008.954560449</c:v>
                </c:pt>
                <c:pt idx="930">
                  <c:v>333254.12793077098</c:v>
                </c:pt>
                <c:pt idx="931">
                  <c:v>331069.57366741402</c:v>
                </c:pt>
                <c:pt idx="932">
                  <c:v>305256.33965003199</c:v>
                </c:pt>
                <c:pt idx="933">
                  <c:v>291655.39346518699</c:v>
                </c:pt>
                <c:pt idx="934">
                  <c:v>273430.993969734</c:v>
                </c:pt>
                <c:pt idx="935">
                  <c:v>240491.782855381</c:v>
                </c:pt>
                <c:pt idx="936">
                  <c:v>247467.47055158601</c:v>
                </c:pt>
                <c:pt idx="937">
                  <c:v>195660.88052002</c:v>
                </c:pt>
                <c:pt idx="938">
                  <c:v>203001.71368992201</c:v>
                </c:pt>
                <c:pt idx="939">
                  <c:v>183952.71355534301</c:v>
                </c:pt>
                <c:pt idx="940">
                  <c:v>160214.685710613</c:v>
                </c:pt>
                <c:pt idx="941">
                  <c:v>149280.456823677</c:v>
                </c:pt>
                <c:pt idx="942">
                  <c:v>130780.845557978</c:v>
                </c:pt>
                <c:pt idx="943">
                  <c:v>115624.358855236</c:v>
                </c:pt>
                <c:pt idx="944">
                  <c:v>101631.57890171499</c:v>
                </c:pt>
                <c:pt idx="945">
                  <c:v>82624.725710825107</c:v>
                </c:pt>
                <c:pt idx="946">
                  <c:v>68398.762737826197</c:v>
                </c:pt>
                <c:pt idx="947">
                  <c:v>52646.171839844501</c:v>
                </c:pt>
                <c:pt idx="948">
                  <c:v>39285.104730101397</c:v>
                </c:pt>
                <c:pt idx="949">
                  <c:v>26270.8559734993</c:v>
                </c:pt>
                <c:pt idx="950">
                  <c:v>12854.7062987391</c:v>
                </c:pt>
                <c:pt idx="951">
                  <c:v>-714.92206424838798</c:v>
                </c:pt>
                <c:pt idx="952">
                  <c:v>-13913.1510450355</c:v>
                </c:pt>
                <c:pt idx="953">
                  <c:v>-26304.918962386</c:v>
                </c:pt>
                <c:pt idx="954">
                  <c:v>-40466.0596501935</c:v>
                </c:pt>
                <c:pt idx="955">
                  <c:v>-48928.0834607004</c:v>
                </c:pt>
                <c:pt idx="956">
                  <c:v>-63714.518278614698</c:v>
                </c:pt>
                <c:pt idx="957">
                  <c:v>-75387.574705549705</c:v>
                </c:pt>
                <c:pt idx="958">
                  <c:v>-89012.936471918001</c:v>
                </c:pt>
                <c:pt idx="959">
                  <c:v>-97839.3639209744</c:v>
                </c:pt>
                <c:pt idx="960">
                  <c:v>-107068.09578571199</c:v>
                </c:pt>
                <c:pt idx="961">
                  <c:v>-113106.45374762799</c:v>
                </c:pt>
                <c:pt idx="962">
                  <c:v>-126941.165993537</c:v>
                </c:pt>
                <c:pt idx="963">
                  <c:v>-141951.604770351</c:v>
                </c:pt>
                <c:pt idx="964">
                  <c:v>-145256.875096503</c:v>
                </c:pt>
                <c:pt idx="965">
                  <c:v>-153869.867401139</c:v>
                </c:pt>
                <c:pt idx="966">
                  <c:v>-157980.49738369</c:v>
                </c:pt>
                <c:pt idx="967">
                  <c:v>-171930.04322712499</c:v>
                </c:pt>
                <c:pt idx="968">
                  <c:v>-182335.94630181801</c:v>
                </c:pt>
                <c:pt idx="969">
                  <c:v>-201751.363377959</c:v>
                </c:pt>
                <c:pt idx="970">
                  <c:v>-198316.41538955801</c:v>
                </c:pt>
                <c:pt idx="971">
                  <c:v>-208106.118701673</c:v>
                </c:pt>
                <c:pt idx="972">
                  <c:v>-207013.88061813801</c:v>
                </c:pt>
                <c:pt idx="973">
                  <c:v>-223410.046485575</c:v>
                </c:pt>
                <c:pt idx="974">
                  <c:v>-237697.817624872</c:v>
                </c:pt>
                <c:pt idx="975">
                  <c:v>-232924.21143200301</c:v>
                </c:pt>
                <c:pt idx="976">
                  <c:v>-240903.75962391199</c:v>
                </c:pt>
                <c:pt idx="977">
                  <c:v>-241565.65789601099</c:v>
                </c:pt>
                <c:pt idx="978">
                  <c:v>-239240.40920243101</c:v>
                </c:pt>
                <c:pt idx="979">
                  <c:v>-235921.30162529601</c:v>
                </c:pt>
                <c:pt idx="980">
                  <c:v>-278691.17136668001</c:v>
                </c:pt>
                <c:pt idx="981">
                  <c:v>-287217.7257673</c:v>
                </c:pt>
                <c:pt idx="982">
                  <c:v>-266671.349864171</c:v>
                </c:pt>
                <c:pt idx="983">
                  <c:v>-267923.19550939201</c:v>
                </c:pt>
                <c:pt idx="984">
                  <c:v>-265251.63473071798</c:v>
                </c:pt>
                <c:pt idx="985">
                  <c:v>-297140.93590281601</c:v>
                </c:pt>
                <c:pt idx="986">
                  <c:v>-281624.15989037399</c:v>
                </c:pt>
                <c:pt idx="987">
                  <c:v>-295578.66446363402</c:v>
                </c:pt>
                <c:pt idx="988">
                  <c:v>-291836.07566754002</c:v>
                </c:pt>
                <c:pt idx="989">
                  <c:v>-302049.19514335401</c:v>
                </c:pt>
                <c:pt idx="990">
                  <c:v>-330895.96515621198</c:v>
                </c:pt>
                <c:pt idx="991">
                  <c:v>-332349.58458665898</c:v>
                </c:pt>
                <c:pt idx="992">
                  <c:v>-315989.22273482702</c:v>
                </c:pt>
                <c:pt idx="993">
                  <c:v>-314321.52546777303</c:v>
                </c:pt>
                <c:pt idx="994">
                  <c:v>-308565.605887515</c:v>
                </c:pt>
                <c:pt idx="995">
                  <c:v>-316827.342265849</c:v>
                </c:pt>
                <c:pt idx="996">
                  <c:v>-317945.48062537698</c:v>
                </c:pt>
                <c:pt idx="997">
                  <c:v>-324020.27501995099</c:v>
                </c:pt>
                <c:pt idx="998">
                  <c:v>-358830.616780571</c:v>
                </c:pt>
                <c:pt idx="999">
                  <c:v>-316493.471717762</c:v>
                </c:pt>
                <c:pt idx="1000">
                  <c:v>-317636.53106516501</c:v>
                </c:pt>
                <c:pt idx="1001">
                  <c:v>-316140.637213026</c:v>
                </c:pt>
                <c:pt idx="1002">
                  <c:v>-319382.70828325202</c:v>
                </c:pt>
                <c:pt idx="1003">
                  <c:v>-323038.43063594098</c:v>
                </c:pt>
                <c:pt idx="1004">
                  <c:v>-329892.26620615303</c:v>
                </c:pt>
                <c:pt idx="1005">
                  <c:v>-344987.65476047603</c:v>
                </c:pt>
                <c:pt idx="1006">
                  <c:v>-333864.697304865</c:v>
                </c:pt>
                <c:pt idx="1007">
                  <c:v>-333844.13656527299</c:v>
                </c:pt>
                <c:pt idx="1008">
                  <c:v>-339306.66673051898</c:v>
                </c:pt>
                <c:pt idx="1009">
                  <c:v>-337418.03238480998</c:v>
                </c:pt>
                <c:pt idx="1010">
                  <c:v>-339701.85262757703</c:v>
                </c:pt>
                <c:pt idx="1011">
                  <c:v>-349982.75347863999</c:v>
                </c:pt>
                <c:pt idx="1012">
                  <c:v>-342201.96121342602</c:v>
                </c:pt>
                <c:pt idx="1013">
                  <c:v>-342323.231578195</c:v>
                </c:pt>
                <c:pt idx="1014">
                  <c:v>-347723.880148809</c:v>
                </c:pt>
                <c:pt idx="1015">
                  <c:v>-357974.440155324</c:v>
                </c:pt>
                <c:pt idx="1016">
                  <c:v>-325204.87367206701</c:v>
                </c:pt>
                <c:pt idx="1017">
                  <c:v>-378268.29534498899</c:v>
                </c:pt>
                <c:pt idx="1018">
                  <c:v>-367105.41722824698</c:v>
                </c:pt>
                <c:pt idx="1019">
                  <c:v>-347661.584000492</c:v>
                </c:pt>
                <c:pt idx="1020">
                  <c:v>-365723.23660231399</c:v>
                </c:pt>
                <c:pt idx="1021">
                  <c:v>-370795.41010433697</c:v>
                </c:pt>
                <c:pt idx="1022">
                  <c:v>-379840.27465242299</c:v>
                </c:pt>
                <c:pt idx="1023">
                  <c:v>-367972.16044493503</c:v>
                </c:pt>
                <c:pt idx="1024">
                  <c:v>-373471.17357992003</c:v>
                </c:pt>
                <c:pt idx="1025">
                  <c:v>-366685.22008313</c:v>
                </c:pt>
                <c:pt idx="1026">
                  <c:v>-381531.49560448102</c:v>
                </c:pt>
                <c:pt idx="1027">
                  <c:v>-386693.12243964698</c:v>
                </c:pt>
                <c:pt idx="1028">
                  <c:v>-359970.00175778399</c:v>
                </c:pt>
                <c:pt idx="1029">
                  <c:v>-370172.22365933203</c:v>
                </c:pt>
                <c:pt idx="1030">
                  <c:v>-411883.227899816</c:v>
                </c:pt>
                <c:pt idx="1031">
                  <c:v>-354271.642943624</c:v>
                </c:pt>
                <c:pt idx="1032">
                  <c:v>-380324.73973380402</c:v>
                </c:pt>
                <c:pt idx="1033">
                  <c:v>-394218.84449266602</c:v>
                </c:pt>
                <c:pt idx="1034">
                  <c:v>-365750.89632451499</c:v>
                </c:pt>
                <c:pt idx="1035">
                  <c:v>-383664.87365385098</c:v>
                </c:pt>
                <c:pt idx="1036">
                  <c:v>-374598.34890471498</c:v>
                </c:pt>
                <c:pt idx="1037">
                  <c:v>-401497.21262492897</c:v>
                </c:pt>
                <c:pt idx="1038">
                  <c:v>-394923.37780844298</c:v>
                </c:pt>
                <c:pt idx="1039">
                  <c:v>-408118.53371816402</c:v>
                </c:pt>
                <c:pt idx="1040">
                  <c:v>-398300.85676192498</c:v>
                </c:pt>
                <c:pt idx="1041">
                  <c:v>-402700.21012332902</c:v>
                </c:pt>
                <c:pt idx="1042">
                  <c:v>-411306.89186837</c:v>
                </c:pt>
                <c:pt idx="1043">
                  <c:v>-408451.12186642498</c:v>
                </c:pt>
                <c:pt idx="1044">
                  <c:v>-404429.43296826299</c:v>
                </c:pt>
                <c:pt idx="1045">
                  <c:v>-408142.06169119</c:v>
                </c:pt>
                <c:pt idx="1046">
                  <c:v>-401935.96792628802</c:v>
                </c:pt>
                <c:pt idx="1047">
                  <c:v>-405486.838813262</c:v>
                </c:pt>
                <c:pt idx="1048">
                  <c:v>-412688.65894983697</c:v>
                </c:pt>
                <c:pt idx="1049">
                  <c:v>-418666.09203637601</c:v>
                </c:pt>
                <c:pt idx="1050">
                  <c:v>-419297.45482411201</c:v>
                </c:pt>
                <c:pt idx="1051">
                  <c:v>-428304.22180614201</c:v>
                </c:pt>
                <c:pt idx="1052">
                  <c:v>-448492.66455010301</c:v>
                </c:pt>
                <c:pt idx="1053">
                  <c:v>-405196.46408577799</c:v>
                </c:pt>
                <c:pt idx="1054">
                  <c:v>-453598.45264381601</c:v>
                </c:pt>
                <c:pt idx="1055">
                  <c:v>-433764.79684878502</c:v>
                </c:pt>
                <c:pt idx="1056">
                  <c:v>-453750.990137321</c:v>
                </c:pt>
                <c:pt idx="1057">
                  <c:v>-452105.81303909502</c:v>
                </c:pt>
                <c:pt idx="1058">
                  <c:v>-405659.35515970102</c:v>
                </c:pt>
                <c:pt idx="1059">
                  <c:v>-453031.91196218901</c:v>
                </c:pt>
                <c:pt idx="1060">
                  <c:v>-433408.70544010802</c:v>
                </c:pt>
                <c:pt idx="1061">
                  <c:v>-453229.32631471299</c:v>
                </c:pt>
                <c:pt idx="1062">
                  <c:v>-463945.69615557801</c:v>
                </c:pt>
                <c:pt idx="1063">
                  <c:v>-440899.09447522397</c:v>
                </c:pt>
                <c:pt idx="1064">
                  <c:v>-459588.38332013699</c:v>
                </c:pt>
                <c:pt idx="1065">
                  <c:v>-466380.67011463799</c:v>
                </c:pt>
                <c:pt idx="1066">
                  <c:v>-484230.12831973698</c:v>
                </c:pt>
                <c:pt idx="1067">
                  <c:v>-449309.787854644</c:v>
                </c:pt>
                <c:pt idx="1068">
                  <c:v>-472598.08079626202</c:v>
                </c:pt>
                <c:pt idx="1069">
                  <c:v>-476302.87447554403</c:v>
                </c:pt>
                <c:pt idx="1070">
                  <c:v>-482290.523719283</c:v>
                </c:pt>
                <c:pt idx="1071">
                  <c:v>-468948.56109511398</c:v>
                </c:pt>
                <c:pt idx="1072">
                  <c:v>-467594.71241467999</c:v>
                </c:pt>
                <c:pt idx="1073">
                  <c:v>-468480.82488311297</c:v>
                </c:pt>
                <c:pt idx="1074">
                  <c:v>-457554.33886477398</c:v>
                </c:pt>
                <c:pt idx="1075">
                  <c:v>-463700.992080022</c:v>
                </c:pt>
                <c:pt idx="1076">
                  <c:v>-492530.03891243401</c:v>
                </c:pt>
                <c:pt idx="1077">
                  <c:v>-458336.073099342</c:v>
                </c:pt>
                <c:pt idx="1078">
                  <c:v>-475161.982560787</c:v>
                </c:pt>
                <c:pt idx="1079">
                  <c:v>-448954.57621853601</c:v>
                </c:pt>
                <c:pt idx="1080">
                  <c:v>-474507.82347703201</c:v>
                </c:pt>
                <c:pt idx="1081">
                  <c:v>-501858.31647580297</c:v>
                </c:pt>
                <c:pt idx="1082">
                  <c:v>-490388.84672778298</c:v>
                </c:pt>
                <c:pt idx="1083">
                  <c:v>-530993.14876924898</c:v>
                </c:pt>
                <c:pt idx="1084">
                  <c:v>-495175.82371750602</c:v>
                </c:pt>
                <c:pt idx="1085">
                  <c:v>-517809.50777492899</c:v>
                </c:pt>
                <c:pt idx="1086">
                  <c:v>-523680.61570716498</c:v>
                </c:pt>
                <c:pt idx="1087">
                  <c:v>-505830.99089403002</c:v>
                </c:pt>
                <c:pt idx="1088">
                  <c:v>-491168.42844096501</c:v>
                </c:pt>
                <c:pt idx="1089">
                  <c:v>-489970.35452807602</c:v>
                </c:pt>
                <c:pt idx="1090">
                  <c:v>-515707.05988060898</c:v>
                </c:pt>
                <c:pt idx="1091">
                  <c:v>-500077.90165609698</c:v>
                </c:pt>
                <c:pt idx="1092">
                  <c:v>-507006.721330575</c:v>
                </c:pt>
                <c:pt idx="1093">
                  <c:v>-528790.48141588096</c:v>
                </c:pt>
                <c:pt idx="1094">
                  <c:v>-505475.85636380297</c:v>
                </c:pt>
                <c:pt idx="1095">
                  <c:v>-482303.68818782398</c:v>
                </c:pt>
                <c:pt idx="1096">
                  <c:v>-490033.927443914</c:v>
                </c:pt>
                <c:pt idx="1097">
                  <c:v>-543135.98677690094</c:v>
                </c:pt>
                <c:pt idx="1098">
                  <c:v>-498265.84890211798</c:v>
                </c:pt>
                <c:pt idx="1099">
                  <c:v>-568406.153802249</c:v>
                </c:pt>
                <c:pt idx="1100">
                  <c:v>-533791.50179070805</c:v>
                </c:pt>
                <c:pt idx="1101">
                  <c:v>-539232.34492362197</c:v>
                </c:pt>
                <c:pt idx="1102">
                  <c:v>-550970.03375855996</c:v>
                </c:pt>
                <c:pt idx="1103">
                  <c:v>-550385.50178520603</c:v>
                </c:pt>
                <c:pt idx="1104">
                  <c:v>-563730.09943691106</c:v>
                </c:pt>
                <c:pt idx="1105">
                  <c:v>-527196.93458219199</c:v>
                </c:pt>
                <c:pt idx="1106">
                  <c:v>-555569.60507565096</c:v>
                </c:pt>
                <c:pt idx="1107">
                  <c:v>-511447.19176714</c:v>
                </c:pt>
                <c:pt idx="1108">
                  <c:v>-510928.69925880001</c:v>
                </c:pt>
                <c:pt idx="1109">
                  <c:v>-556193.12761603296</c:v>
                </c:pt>
                <c:pt idx="1110">
                  <c:v>-562824.90446478303</c:v>
                </c:pt>
                <c:pt idx="1111">
                  <c:v>-519435.42789264699</c:v>
                </c:pt>
                <c:pt idx="1112">
                  <c:v>-537158.07098166796</c:v>
                </c:pt>
                <c:pt idx="1113">
                  <c:v>-536016.80469606596</c:v>
                </c:pt>
                <c:pt idx="1114">
                  <c:v>-523626.56518108601</c:v>
                </c:pt>
                <c:pt idx="1115">
                  <c:v>-558680.07109834196</c:v>
                </c:pt>
                <c:pt idx="1116">
                  <c:v>-495077.74679112597</c:v>
                </c:pt>
                <c:pt idx="1117">
                  <c:v>-508034.10561086802</c:v>
                </c:pt>
                <c:pt idx="1118">
                  <c:v>-504900.92668130901</c:v>
                </c:pt>
                <c:pt idx="1119">
                  <c:v>-493284.90434968402</c:v>
                </c:pt>
                <c:pt idx="1120">
                  <c:v>-549245.02598504804</c:v>
                </c:pt>
                <c:pt idx="1121">
                  <c:v>-517973.76623521</c:v>
                </c:pt>
                <c:pt idx="1122">
                  <c:v>-506601.354567022</c:v>
                </c:pt>
                <c:pt idx="1123">
                  <c:v>-528441.23910111701</c:v>
                </c:pt>
                <c:pt idx="1124">
                  <c:v>-524951.48577213904</c:v>
                </c:pt>
                <c:pt idx="1125">
                  <c:v>-564569.04894577095</c:v>
                </c:pt>
                <c:pt idx="1126">
                  <c:v>-517782.49165247998</c:v>
                </c:pt>
                <c:pt idx="1127">
                  <c:v>-523534.38991105498</c:v>
                </c:pt>
                <c:pt idx="1128">
                  <c:v>-472940.51848586998</c:v>
                </c:pt>
                <c:pt idx="1129">
                  <c:v>-524211.71248700703</c:v>
                </c:pt>
                <c:pt idx="1130">
                  <c:v>-485917.29142040701</c:v>
                </c:pt>
                <c:pt idx="1131">
                  <c:v>-484982.81870430202</c:v>
                </c:pt>
                <c:pt idx="1132">
                  <c:v>-485091.45900678902</c:v>
                </c:pt>
                <c:pt idx="1133">
                  <c:v>-470878.68983308598</c:v>
                </c:pt>
                <c:pt idx="1134">
                  <c:v>-500597.92907608201</c:v>
                </c:pt>
                <c:pt idx="1135">
                  <c:v>-472291.26466087397</c:v>
                </c:pt>
                <c:pt idx="1136">
                  <c:v>-450989.53567294002</c:v>
                </c:pt>
                <c:pt idx="1137">
                  <c:v>-485876.85362752801</c:v>
                </c:pt>
                <c:pt idx="1138">
                  <c:v>-483598.24556848401</c:v>
                </c:pt>
                <c:pt idx="1139">
                  <c:v>-448892.75178624998</c:v>
                </c:pt>
                <c:pt idx="1140">
                  <c:v>-442108.77547359298</c:v>
                </c:pt>
                <c:pt idx="1141">
                  <c:v>-459010.17608341598</c:v>
                </c:pt>
                <c:pt idx="1142">
                  <c:v>-466058.127735933</c:v>
                </c:pt>
                <c:pt idx="1143">
                  <c:v>-423234.51671360101</c:v>
                </c:pt>
                <c:pt idx="1144">
                  <c:v>-437315.09130818699</c:v>
                </c:pt>
                <c:pt idx="1145">
                  <c:v>-429832.00884679297</c:v>
                </c:pt>
                <c:pt idx="1146">
                  <c:v>-433938.116354889</c:v>
                </c:pt>
                <c:pt idx="1147">
                  <c:v>-403444.07727743301</c:v>
                </c:pt>
                <c:pt idx="1148">
                  <c:v>-410187.81289642898</c:v>
                </c:pt>
                <c:pt idx="1149">
                  <c:v>-422131.59901555802</c:v>
                </c:pt>
                <c:pt idx="1150">
                  <c:v>-393712.02574302198</c:v>
                </c:pt>
                <c:pt idx="1151">
                  <c:v>-406401.91568506998</c:v>
                </c:pt>
                <c:pt idx="1152">
                  <c:v>-399882.67073579901</c:v>
                </c:pt>
                <c:pt idx="1153">
                  <c:v>-380346.78686496499</c:v>
                </c:pt>
                <c:pt idx="1154">
                  <c:v>-380854.94914165902</c:v>
                </c:pt>
                <c:pt idx="1155">
                  <c:v>-385378.41311958001</c:v>
                </c:pt>
                <c:pt idx="1156">
                  <c:v>-359153.27616682701</c:v>
                </c:pt>
                <c:pt idx="1157">
                  <c:v>-348502.34003025101</c:v>
                </c:pt>
                <c:pt idx="1158">
                  <c:v>-364233.730097658</c:v>
                </c:pt>
                <c:pt idx="1159">
                  <c:v>-360372.94556293503</c:v>
                </c:pt>
                <c:pt idx="1160">
                  <c:v>-361409.66092494602</c:v>
                </c:pt>
                <c:pt idx="1161">
                  <c:v>-328576.989722358</c:v>
                </c:pt>
                <c:pt idx="1162">
                  <c:v>-314789.13797343598</c:v>
                </c:pt>
                <c:pt idx="1163">
                  <c:v>-296276.257590044</c:v>
                </c:pt>
                <c:pt idx="1164">
                  <c:v>-302616.85171357199</c:v>
                </c:pt>
                <c:pt idx="1165">
                  <c:v>-299671.18642680201</c:v>
                </c:pt>
                <c:pt idx="1166">
                  <c:v>-293208.46070226899</c:v>
                </c:pt>
                <c:pt idx="1167">
                  <c:v>-291510.545089586</c:v>
                </c:pt>
                <c:pt idx="1168">
                  <c:v>-252576.54338272399</c:v>
                </c:pt>
                <c:pt idx="1169">
                  <c:v>-254851.97341905799</c:v>
                </c:pt>
                <c:pt idx="1170">
                  <c:v>-255657.64316961201</c:v>
                </c:pt>
                <c:pt idx="1171">
                  <c:v>-249802.47728336099</c:v>
                </c:pt>
                <c:pt idx="1172">
                  <c:v>-235125.13549462199</c:v>
                </c:pt>
                <c:pt idx="1173">
                  <c:v>-235271.14903018001</c:v>
                </c:pt>
                <c:pt idx="1174">
                  <c:v>-220234.32423439901</c:v>
                </c:pt>
                <c:pt idx="1175">
                  <c:v>-208649.78444879499</c:v>
                </c:pt>
                <c:pt idx="1176">
                  <c:v>-187019.33367689699</c:v>
                </c:pt>
                <c:pt idx="1177">
                  <c:v>-188303.43920657699</c:v>
                </c:pt>
                <c:pt idx="1178">
                  <c:v>-171906.614390595</c:v>
                </c:pt>
                <c:pt idx="1179">
                  <c:v>-158290.46933140201</c:v>
                </c:pt>
                <c:pt idx="1180">
                  <c:v>-159820.14078862799</c:v>
                </c:pt>
                <c:pt idx="1181">
                  <c:v>-150053.380432312</c:v>
                </c:pt>
                <c:pt idx="1182">
                  <c:v>-134775.29646234401</c:v>
                </c:pt>
                <c:pt idx="1183">
                  <c:v>-126569.942493852</c:v>
                </c:pt>
                <c:pt idx="1184">
                  <c:v>-115328.969786218</c:v>
                </c:pt>
                <c:pt idx="1185">
                  <c:v>-102413.59036491399</c:v>
                </c:pt>
                <c:pt idx="1186">
                  <c:v>-96893.955316007297</c:v>
                </c:pt>
                <c:pt idx="1187">
                  <c:v>-82429.768425200498</c:v>
                </c:pt>
                <c:pt idx="1188">
                  <c:v>-70264.404577074398</c:v>
                </c:pt>
                <c:pt idx="1189">
                  <c:v>-58538.763985942198</c:v>
                </c:pt>
                <c:pt idx="1190">
                  <c:v>-47771.000092449802</c:v>
                </c:pt>
                <c:pt idx="1191">
                  <c:v>-36537.899694750296</c:v>
                </c:pt>
                <c:pt idx="1192">
                  <c:v>-25604.624446893002</c:v>
                </c:pt>
                <c:pt idx="1193">
                  <c:v>-14278.672071089301</c:v>
                </c:pt>
                <c:pt idx="1194">
                  <c:v>-1946.96144195733</c:v>
                </c:pt>
                <c:pt idx="1195">
                  <c:v>9675.6884884867195</c:v>
                </c:pt>
                <c:pt idx="1196">
                  <c:v>22731.868015104501</c:v>
                </c:pt>
                <c:pt idx="1197">
                  <c:v>35888.759559198399</c:v>
                </c:pt>
                <c:pt idx="1198">
                  <c:v>48223.834085521499</c:v>
                </c:pt>
                <c:pt idx="1199">
                  <c:v>60776.648644534202</c:v>
                </c:pt>
                <c:pt idx="1200">
                  <c:v>72165.1966937986</c:v>
                </c:pt>
                <c:pt idx="1201">
                  <c:v>83221.584623442293</c:v>
                </c:pt>
                <c:pt idx="1202">
                  <c:v>98116.936211506603</c:v>
                </c:pt>
                <c:pt idx="1203">
                  <c:v>112178.986114322</c:v>
                </c:pt>
                <c:pt idx="1204">
                  <c:v>124574.06846739</c:v>
                </c:pt>
                <c:pt idx="1205">
                  <c:v>142353.406248852</c:v>
                </c:pt>
                <c:pt idx="1206">
                  <c:v>151358.20166035899</c:v>
                </c:pt>
                <c:pt idx="1207">
                  <c:v>162689.11958282499</c:v>
                </c:pt>
                <c:pt idx="1208">
                  <c:v>184175.51252955999</c:v>
                </c:pt>
                <c:pt idx="1209">
                  <c:v>199542.995517312</c:v>
                </c:pt>
                <c:pt idx="1210">
                  <c:v>208974.64432632001</c:v>
                </c:pt>
                <c:pt idx="1211">
                  <c:v>225784.35369893399</c:v>
                </c:pt>
                <c:pt idx="1212">
                  <c:v>242622.73252609899</c:v>
                </c:pt>
                <c:pt idx="1213">
                  <c:v>253824.22479122301</c:v>
                </c:pt>
                <c:pt idx="1214">
                  <c:v>264422.11193015298</c:v>
                </c:pt>
                <c:pt idx="1215">
                  <c:v>285681.70624246</c:v>
                </c:pt>
                <c:pt idx="1216">
                  <c:v>285302.46025715402</c:v>
                </c:pt>
                <c:pt idx="1217">
                  <c:v>350262.773065057</c:v>
                </c:pt>
                <c:pt idx="1218">
                  <c:v>356281.50139548403</c:v>
                </c:pt>
                <c:pt idx="1219">
                  <c:v>401568.41897478898</c:v>
                </c:pt>
                <c:pt idx="1220">
                  <c:v>368097.453890212</c:v>
                </c:pt>
                <c:pt idx="1221">
                  <c:v>384383.14399463899</c:v>
                </c:pt>
                <c:pt idx="1222">
                  <c:v>405655.26784594101</c:v>
                </c:pt>
                <c:pt idx="1223">
                  <c:v>401266.37289459002</c:v>
                </c:pt>
                <c:pt idx="1224">
                  <c:v>424811.95819742599</c:v>
                </c:pt>
                <c:pt idx="1225">
                  <c:v>439242.39511152898</c:v>
                </c:pt>
                <c:pt idx="1226">
                  <c:v>477434.34267573198</c:v>
                </c:pt>
                <c:pt idx="1227">
                  <c:v>485485.86221959902</c:v>
                </c:pt>
                <c:pt idx="1228">
                  <c:v>508663.504887691</c:v>
                </c:pt>
                <c:pt idx="1229">
                  <c:v>496049.25952825899</c:v>
                </c:pt>
                <c:pt idx="1230">
                  <c:v>506723.11059707002</c:v>
                </c:pt>
                <c:pt idx="1231">
                  <c:v>557361.59440152301</c:v>
                </c:pt>
                <c:pt idx="1232">
                  <c:v>600445.11050384794</c:v>
                </c:pt>
                <c:pt idx="1233">
                  <c:v>574423.46530013694</c:v>
                </c:pt>
                <c:pt idx="1234">
                  <c:v>626359.90469276102</c:v>
                </c:pt>
                <c:pt idx="1235">
                  <c:v>577557.26818303997</c:v>
                </c:pt>
                <c:pt idx="1236">
                  <c:v>636075.56601024396</c:v>
                </c:pt>
                <c:pt idx="1237">
                  <c:v>632414.73141327896</c:v>
                </c:pt>
                <c:pt idx="1238">
                  <c:v>704268.42104142497</c:v>
                </c:pt>
                <c:pt idx="1239">
                  <c:v>679757.997032944</c:v>
                </c:pt>
                <c:pt idx="1240">
                  <c:v>686354.79732139595</c:v>
                </c:pt>
                <c:pt idx="1241">
                  <c:v>731365.65617769398</c:v>
                </c:pt>
                <c:pt idx="1242">
                  <c:v>772623.33107150299</c:v>
                </c:pt>
                <c:pt idx="1243">
                  <c:v>768884.36116508301</c:v>
                </c:pt>
                <c:pt idx="1244">
                  <c:v>748899.19571066694</c:v>
                </c:pt>
                <c:pt idx="1245">
                  <c:v>837703.79486027698</c:v>
                </c:pt>
                <c:pt idx="1246">
                  <c:v>810693.20129638806</c:v>
                </c:pt>
                <c:pt idx="1247">
                  <c:v>787099.14716445399</c:v>
                </c:pt>
                <c:pt idx="1248">
                  <c:v>825226.36176567199</c:v>
                </c:pt>
                <c:pt idx="1249">
                  <c:v>798048.17707566498</c:v>
                </c:pt>
                <c:pt idx="1250">
                  <c:v>834057.06097913801</c:v>
                </c:pt>
                <c:pt idx="1251">
                  <c:v>873093.08347510302</c:v>
                </c:pt>
                <c:pt idx="1252">
                  <c:v>902988.73384807899</c:v>
                </c:pt>
                <c:pt idx="1253">
                  <c:v>877596.38266881497</c:v>
                </c:pt>
                <c:pt idx="1254">
                  <c:v>867523.17111184995</c:v>
                </c:pt>
                <c:pt idx="1255">
                  <c:v>964174.66465836298</c:v>
                </c:pt>
                <c:pt idx="1256">
                  <c:v>982963.53623062605</c:v>
                </c:pt>
                <c:pt idx="1257">
                  <c:v>991714.59430679597</c:v>
                </c:pt>
                <c:pt idx="1258">
                  <c:v>908984.77993053501</c:v>
                </c:pt>
                <c:pt idx="1259">
                  <c:v>1017378.74980098</c:v>
                </c:pt>
                <c:pt idx="1260">
                  <c:v>982990.25231167104</c:v>
                </c:pt>
                <c:pt idx="1261">
                  <c:v>1012843.00007957</c:v>
                </c:pt>
                <c:pt idx="1262">
                  <c:v>1009379.82236139</c:v>
                </c:pt>
                <c:pt idx="1263">
                  <c:v>1051856.3875027001</c:v>
                </c:pt>
                <c:pt idx="1264">
                  <c:v>1083535.0146316299</c:v>
                </c:pt>
                <c:pt idx="1265">
                  <c:v>1070242.18947584</c:v>
                </c:pt>
                <c:pt idx="1266">
                  <c:v>1059271.29446198</c:v>
                </c:pt>
                <c:pt idx="1267">
                  <c:v>1051129.58359665</c:v>
                </c:pt>
                <c:pt idx="1268">
                  <c:v>1113734.8781214301</c:v>
                </c:pt>
                <c:pt idx="1269">
                  <c:v>1064718.13543279</c:v>
                </c:pt>
                <c:pt idx="1270">
                  <c:v>1099504.69215254</c:v>
                </c:pt>
                <c:pt idx="1271">
                  <c:v>1110513.0909171801</c:v>
                </c:pt>
                <c:pt idx="1272">
                  <c:v>1138253.61178367</c:v>
                </c:pt>
                <c:pt idx="1273">
                  <c:v>1121702.87175446</c:v>
                </c:pt>
                <c:pt idx="1274">
                  <c:v>1149636.9446697501</c:v>
                </c:pt>
                <c:pt idx="1275">
                  <c:v>1168190.6725639601</c:v>
                </c:pt>
                <c:pt idx="1276">
                  <c:v>1219105.9444598199</c:v>
                </c:pt>
                <c:pt idx="1277">
                  <c:v>1056341.43562586</c:v>
                </c:pt>
                <c:pt idx="1278">
                  <c:v>1127535.9757028499</c:v>
                </c:pt>
                <c:pt idx="1279">
                  <c:v>1058196.84714622</c:v>
                </c:pt>
                <c:pt idx="1280">
                  <c:v>1194056.2979550599</c:v>
                </c:pt>
                <c:pt idx="1281">
                  <c:v>1191854.7892505899</c:v>
                </c:pt>
                <c:pt idx="1282">
                  <c:v>1157586.1631338899</c:v>
                </c:pt>
                <c:pt idx="1283">
                  <c:v>1097565.14903241</c:v>
                </c:pt>
                <c:pt idx="1284">
                  <c:v>1127953.7835483199</c:v>
                </c:pt>
                <c:pt idx="1285">
                  <c:v>1162465.01119798</c:v>
                </c:pt>
                <c:pt idx="1286">
                  <c:v>1155003.22185429</c:v>
                </c:pt>
                <c:pt idx="1287">
                  <c:v>1169600.6742956501</c:v>
                </c:pt>
                <c:pt idx="1288">
                  <c:v>1172499.2259102401</c:v>
                </c:pt>
                <c:pt idx="1289">
                  <c:v>1092493.5495382601</c:v>
                </c:pt>
                <c:pt idx="1290">
                  <c:v>1115350.01066049</c:v>
                </c:pt>
                <c:pt idx="1291">
                  <c:v>1086112.27258054</c:v>
                </c:pt>
                <c:pt idx="1292">
                  <c:v>1077760.4330804199</c:v>
                </c:pt>
                <c:pt idx="1293">
                  <c:v>1166149.70283428</c:v>
                </c:pt>
                <c:pt idx="1294">
                  <c:v>1094301.3593655101</c:v>
                </c:pt>
                <c:pt idx="1295">
                  <c:v>1130802.4061217399</c:v>
                </c:pt>
                <c:pt idx="1296">
                  <c:v>1069009.8515552401</c:v>
                </c:pt>
                <c:pt idx="1297">
                  <c:v>1090275.56148803</c:v>
                </c:pt>
                <c:pt idx="1298">
                  <c:v>1083131.6658196801</c:v>
                </c:pt>
                <c:pt idx="1299">
                  <c:v>1173414.42535265</c:v>
                </c:pt>
                <c:pt idx="1300">
                  <c:v>1093909.3129052101</c:v>
                </c:pt>
                <c:pt idx="1301">
                  <c:v>1057607.1268201601</c:v>
                </c:pt>
                <c:pt idx="1302">
                  <c:v>1132375.4295948599</c:v>
                </c:pt>
                <c:pt idx="1303">
                  <c:v>1048986.0469726699</c:v>
                </c:pt>
                <c:pt idx="1304">
                  <c:v>995497.50600491697</c:v>
                </c:pt>
                <c:pt idx="1305">
                  <c:v>1010079.79414724</c:v>
                </c:pt>
                <c:pt idx="1306">
                  <c:v>954965.32847582095</c:v>
                </c:pt>
                <c:pt idx="1307">
                  <c:v>971834.46169955796</c:v>
                </c:pt>
                <c:pt idx="1308">
                  <c:v>995796.62280949403</c:v>
                </c:pt>
                <c:pt idx="1309">
                  <c:v>959486.27049994399</c:v>
                </c:pt>
                <c:pt idx="1310">
                  <c:v>913862.39581570204</c:v>
                </c:pt>
                <c:pt idx="1311">
                  <c:v>890309.48358963605</c:v>
                </c:pt>
                <c:pt idx="1312">
                  <c:v>897781.01714549202</c:v>
                </c:pt>
                <c:pt idx="1313">
                  <c:v>873317.72016822896</c:v>
                </c:pt>
                <c:pt idx="1314">
                  <c:v>806990.18104330299</c:v>
                </c:pt>
                <c:pt idx="1315">
                  <c:v>817450.86009202804</c:v>
                </c:pt>
                <c:pt idx="1316">
                  <c:v>840521.10948123201</c:v>
                </c:pt>
                <c:pt idx="1317">
                  <c:v>846076.09732146503</c:v>
                </c:pt>
                <c:pt idx="1318">
                  <c:v>713719.47973567096</c:v>
                </c:pt>
                <c:pt idx="1319">
                  <c:v>826158.14554259495</c:v>
                </c:pt>
                <c:pt idx="1320">
                  <c:v>709617.18944204703</c:v>
                </c:pt>
                <c:pt idx="1321">
                  <c:v>699462.81680913595</c:v>
                </c:pt>
                <c:pt idx="1322">
                  <c:v>705091.55368346302</c:v>
                </c:pt>
                <c:pt idx="1323">
                  <c:v>648900.140407486</c:v>
                </c:pt>
                <c:pt idx="1324">
                  <c:v>643611.29964612098</c:v>
                </c:pt>
                <c:pt idx="1325">
                  <c:v>601949.95040778397</c:v>
                </c:pt>
                <c:pt idx="1326">
                  <c:v>623254.73199656303</c:v>
                </c:pt>
                <c:pt idx="1327">
                  <c:v>528575.01927418797</c:v>
                </c:pt>
                <c:pt idx="1328">
                  <c:v>579338.87250415306</c:v>
                </c:pt>
                <c:pt idx="1329">
                  <c:v>515272.57839420898</c:v>
                </c:pt>
                <c:pt idx="1330">
                  <c:v>506397.58215649403</c:v>
                </c:pt>
                <c:pt idx="1331">
                  <c:v>482638.07547538902</c:v>
                </c:pt>
                <c:pt idx="1332">
                  <c:v>485056.03023113299</c:v>
                </c:pt>
                <c:pt idx="1333">
                  <c:v>433184.92923369101</c:v>
                </c:pt>
                <c:pt idx="1334">
                  <c:v>413425.13458298502</c:v>
                </c:pt>
                <c:pt idx="1335">
                  <c:v>407473.577714352</c:v>
                </c:pt>
                <c:pt idx="1336">
                  <c:v>360618.90962058899</c:v>
                </c:pt>
                <c:pt idx="1337">
                  <c:v>337887.72349907499</c:v>
                </c:pt>
                <c:pt idx="1338">
                  <c:v>307544.06579985202</c:v>
                </c:pt>
                <c:pt idx="1339">
                  <c:v>308843.81370565097</c:v>
                </c:pt>
                <c:pt idx="1340">
                  <c:v>285000.06261111703</c:v>
                </c:pt>
                <c:pt idx="1341">
                  <c:v>260028.07842401799</c:v>
                </c:pt>
                <c:pt idx="1342">
                  <c:v>239542.324892537</c:v>
                </c:pt>
                <c:pt idx="1343">
                  <c:v>214711.374309965</c:v>
                </c:pt>
                <c:pt idx="1344">
                  <c:v>192278.886532053</c:v>
                </c:pt>
                <c:pt idx="1345">
                  <c:v>178610.69907019299</c:v>
                </c:pt>
                <c:pt idx="1346">
                  <c:v>142331.24733836699</c:v>
                </c:pt>
                <c:pt idx="1347">
                  <c:v>131828.62851521099</c:v>
                </c:pt>
                <c:pt idx="1348">
                  <c:v>110625.023008763</c:v>
                </c:pt>
                <c:pt idx="1349">
                  <c:v>83706.311684803106</c:v>
                </c:pt>
                <c:pt idx="1350">
                  <c:v>71761.749082016599</c:v>
                </c:pt>
                <c:pt idx="1351">
                  <c:v>47297.480362890201</c:v>
                </c:pt>
                <c:pt idx="1352">
                  <c:v>30607.290956106699</c:v>
                </c:pt>
                <c:pt idx="1353">
                  <c:v>12963.750007630901</c:v>
                </c:pt>
                <c:pt idx="1354">
                  <c:v>-4725.8874041895997</c:v>
                </c:pt>
                <c:pt idx="1355">
                  <c:v>-21383.036556769999</c:v>
                </c:pt>
                <c:pt idx="1356">
                  <c:v>-36591.335257839397</c:v>
                </c:pt>
                <c:pt idx="1357">
                  <c:v>-53342.783887548198</c:v>
                </c:pt>
                <c:pt idx="1358">
                  <c:v>-79039.579897889198</c:v>
                </c:pt>
                <c:pt idx="1359">
                  <c:v>-83267.436963204294</c:v>
                </c:pt>
                <c:pt idx="1360">
                  <c:v>-98041.520799985403</c:v>
                </c:pt>
                <c:pt idx="1361">
                  <c:v>-117541.366181833</c:v>
                </c:pt>
                <c:pt idx="1362">
                  <c:v>-128757.428744435</c:v>
                </c:pt>
                <c:pt idx="1363">
                  <c:v>-140933.75329576401</c:v>
                </c:pt>
                <c:pt idx="1364">
                  <c:v>-156188.60175266201</c:v>
                </c:pt>
                <c:pt idx="1365">
                  <c:v>-162048.99257629199</c:v>
                </c:pt>
                <c:pt idx="1366">
                  <c:v>-170618.27896256201</c:v>
                </c:pt>
                <c:pt idx="1367">
                  <c:v>-168056.03649200499</c:v>
                </c:pt>
                <c:pt idx="1368">
                  <c:v>-196040.52182527701</c:v>
                </c:pt>
                <c:pt idx="1369">
                  <c:v>-203542.85705069001</c:v>
                </c:pt>
                <c:pt idx="1370">
                  <c:v>-202489.98470437399</c:v>
                </c:pt>
                <c:pt idx="1371">
                  <c:v>-204448.92594921301</c:v>
                </c:pt>
                <c:pt idx="1372">
                  <c:v>-225590.52960204499</c:v>
                </c:pt>
                <c:pt idx="1373">
                  <c:v>-217133.02217012999</c:v>
                </c:pt>
                <c:pt idx="1374">
                  <c:v>-218924.65640585599</c:v>
                </c:pt>
                <c:pt idx="1375">
                  <c:v>-242123.23597099099</c:v>
                </c:pt>
                <c:pt idx="1376">
                  <c:v>-264980.02875740902</c:v>
                </c:pt>
                <c:pt idx="1377">
                  <c:v>-224811.957171382</c:v>
                </c:pt>
                <c:pt idx="1378">
                  <c:v>-229569.34244515799</c:v>
                </c:pt>
                <c:pt idx="1379">
                  <c:v>-211045.779176476</c:v>
                </c:pt>
                <c:pt idx="1380">
                  <c:v>-233533.96711950999</c:v>
                </c:pt>
                <c:pt idx="1381">
                  <c:v>-213419.448035607</c:v>
                </c:pt>
                <c:pt idx="1382">
                  <c:v>-231818.89634335099</c:v>
                </c:pt>
                <c:pt idx="1383">
                  <c:v>-212335.05823560199</c:v>
                </c:pt>
                <c:pt idx="1384">
                  <c:v>-210580.600191606</c:v>
                </c:pt>
                <c:pt idx="1385">
                  <c:v>-196348.96967087901</c:v>
                </c:pt>
                <c:pt idx="1386">
                  <c:v>-187051.766456902</c:v>
                </c:pt>
                <c:pt idx="1387">
                  <c:v>-176553.54870677399</c:v>
                </c:pt>
                <c:pt idx="1388">
                  <c:v>-168763.246599748</c:v>
                </c:pt>
                <c:pt idx="1389">
                  <c:v>-156358.59818240799</c:v>
                </c:pt>
                <c:pt idx="1390">
                  <c:v>-136038.15177872701</c:v>
                </c:pt>
                <c:pt idx="1391">
                  <c:v>-124511.76385265699</c:v>
                </c:pt>
                <c:pt idx="1392">
                  <c:v>-112235.713681036</c:v>
                </c:pt>
                <c:pt idx="1393">
                  <c:v>-89545.748958831406</c:v>
                </c:pt>
                <c:pt idx="1394">
                  <c:v>-72084.793726767995</c:v>
                </c:pt>
                <c:pt idx="1395">
                  <c:v>-46745.775753184003</c:v>
                </c:pt>
                <c:pt idx="1396">
                  <c:v>-26345.645211589701</c:v>
                </c:pt>
                <c:pt idx="1397">
                  <c:v>-1295.9840963530701</c:v>
                </c:pt>
                <c:pt idx="1398">
                  <c:v>23918.097049853401</c:v>
                </c:pt>
                <c:pt idx="1399">
                  <c:v>49431.172860798797</c:v>
                </c:pt>
                <c:pt idx="1400">
                  <c:v>79669.844039013595</c:v>
                </c:pt>
                <c:pt idx="1401">
                  <c:v>102605.695672407</c:v>
                </c:pt>
                <c:pt idx="1402">
                  <c:v>128622.543208843</c:v>
                </c:pt>
                <c:pt idx="1403">
                  <c:v>152450.206564711</c:v>
                </c:pt>
                <c:pt idx="1404">
                  <c:v>187286.00702008299</c:v>
                </c:pt>
                <c:pt idx="1405">
                  <c:v>212857.89040616801</c:v>
                </c:pt>
                <c:pt idx="1406">
                  <c:v>236443.13510066</c:v>
                </c:pt>
                <c:pt idx="1407">
                  <c:v>248441.52138888399</c:v>
                </c:pt>
                <c:pt idx="1408">
                  <c:v>283820.48981158499</c:v>
                </c:pt>
                <c:pt idx="1409">
                  <c:v>313883.24906590499</c:v>
                </c:pt>
                <c:pt idx="1410">
                  <c:v>325926.74397679802</c:v>
                </c:pt>
                <c:pt idx="1411">
                  <c:v>358675.06999074097</c:v>
                </c:pt>
                <c:pt idx="1412">
                  <c:v>386752.09428483201</c:v>
                </c:pt>
                <c:pt idx="1413">
                  <c:v>387111.95611856302</c:v>
                </c:pt>
                <c:pt idx="1414">
                  <c:v>405231.95584919897</c:v>
                </c:pt>
                <c:pt idx="1415">
                  <c:v>425623.44516005198</c:v>
                </c:pt>
                <c:pt idx="1416">
                  <c:v>439563.97903409199</c:v>
                </c:pt>
                <c:pt idx="1417">
                  <c:v>457248.85823443101</c:v>
                </c:pt>
                <c:pt idx="1418">
                  <c:v>563718.81244575896</c:v>
                </c:pt>
                <c:pt idx="1419">
                  <c:v>567701.16661919898</c:v>
                </c:pt>
                <c:pt idx="1420">
                  <c:v>488556.57744243502</c:v>
                </c:pt>
                <c:pt idx="1421">
                  <c:v>569523.73520574102</c:v>
                </c:pt>
                <c:pt idx="1422">
                  <c:v>549838.25371410395</c:v>
                </c:pt>
                <c:pt idx="1423">
                  <c:v>584882.88948004402</c:v>
                </c:pt>
                <c:pt idx="1424">
                  <c:v>606689.950967376</c:v>
                </c:pt>
                <c:pt idx="1425">
                  <c:v>624626.142243237</c:v>
                </c:pt>
                <c:pt idx="1426">
                  <c:v>663797.35546121094</c:v>
                </c:pt>
                <c:pt idx="1427">
                  <c:v>670833.10165933205</c:v>
                </c:pt>
                <c:pt idx="1428">
                  <c:v>681278.47842382605</c:v>
                </c:pt>
                <c:pt idx="1429">
                  <c:v>692820.28823587694</c:v>
                </c:pt>
                <c:pt idx="1430">
                  <c:v>664467.44026064896</c:v>
                </c:pt>
                <c:pt idx="1431">
                  <c:v>780251.73932302499</c:v>
                </c:pt>
                <c:pt idx="1432">
                  <c:v>746867.99338357302</c:v>
                </c:pt>
                <c:pt idx="1433">
                  <c:v>748726.73270974599</c:v>
                </c:pt>
                <c:pt idx="1434">
                  <c:v>750281.01212156902</c:v>
                </c:pt>
                <c:pt idx="1435">
                  <c:v>754028.71081791294</c:v>
                </c:pt>
                <c:pt idx="1436">
                  <c:v>820228.55655459198</c:v>
                </c:pt>
                <c:pt idx="1437">
                  <c:v>787507.70871055103</c:v>
                </c:pt>
                <c:pt idx="1438">
                  <c:v>736453.26518933906</c:v>
                </c:pt>
                <c:pt idx="1439">
                  <c:v>826825.11054993304</c:v>
                </c:pt>
                <c:pt idx="1440">
                  <c:v>796490.27936788194</c:v>
                </c:pt>
                <c:pt idx="1441">
                  <c:v>780551.16185165104</c:v>
                </c:pt>
                <c:pt idx="1442">
                  <c:v>777678.20846563496</c:v>
                </c:pt>
                <c:pt idx="1443">
                  <c:v>845493.34198472404</c:v>
                </c:pt>
                <c:pt idx="1444">
                  <c:v>873909.39206828503</c:v>
                </c:pt>
                <c:pt idx="1445">
                  <c:v>852191.17313297396</c:v>
                </c:pt>
                <c:pt idx="1446">
                  <c:v>837943.74764776998</c:v>
                </c:pt>
                <c:pt idx="1447">
                  <c:v>816190.19522031699</c:v>
                </c:pt>
                <c:pt idx="1448">
                  <c:v>848037.36788508296</c:v>
                </c:pt>
                <c:pt idx="1449">
                  <c:v>807442.38044753298</c:v>
                </c:pt>
                <c:pt idx="1450">
                  <c:v>847290.67851647595</c:v>
                </c:pt>
                <c:pt idx="1451">
                  <c:v>892844.29249656003</c:v>
                </c:pt>
                <c:pt idx="1452">
                  <c:v>915623.37782782305</c:v>
                </c:pt>
                <c:pt idx="1453">
                  <c:v>865899.83575830702</c:v>
                </c:pt>
                <c:pt idx="1454">
                  <c:v>895015.84365620895</c:v>
                </c:pt>
                <c:pt idx="1455">
                  <c:v>942664.85028422996</c:v>
                </c:pt>
                <c:pt idx="1456">
                  <c:v>917984.43412352796</c:v>
                </c:pt>
                <c:pt idx="1457">
                  <c:v>842640.17182831105</c:v>
                </c:pt>
                <c:pt idx="1458">
                  <c:v>835535.20959677803</c:v>
                </c:pt>
                <c:pt idx="1459">
                  <c:v>949927.105136686</c:v>
                </c:pt>
                <c:pt idx="1460">
                  <c:v>900704.38642296405</c:v>
                </c:pt>
                <c:pt idx="1461">
                  <c:v>859657.00261517602</c:v>
                </c:pt>
                <c:pt idx="1462">
                  <c:v>855069.35177435097</c:v>
                </c:pt>
                <c:pt idx="1463">
                  <c:v>914205.30586809095</c:v>
                </c:pt>
                <c:pt idx="1464">
                  <c:v>884481.83771168196</c:v>
                </c:pt>
                <c:pt idx="1465">
                  <c:v>890122.96200878103</c:v>
                </c:pt>
                <c:pt idx="1466">
                  <c:v>847386.81818239298</c:v>
                </c:pt>
                <c:pt idx="1467">
                  <c:v>853730.98876592994</c:v>
                </c:pt>
                <c:pt idx="1468">
                  <c:v>829475.69949320494</c:v>
                </c:pt>
                <c:pt idx="1469">
                  <c:v>845102.51409714099</c:v>
                </c:pt>
                <c:pt idx="1470">
                  <c:v>844793.41332880501</c:v>
                </c:pt>
                <c:pt idx="1471">
                  <c:v>853498.74050073698</c:v>
                </c:pt>
                <c:pt idx="1472">
                  <c:v>840992.37268023496</c:v>
                </c:pt>
                <c:pt idx="1473">
                  <c:v>807032.53684922098</c:v>
                </c:pt>
                <c:pt idx="1474">
                  <c:v>795774.43622408598</c:v>
                </c:pt>
                <c:pt idx="1475">
                  <c:v>720869.39022202801</c:v>
                </c:pt>
                <c:pt idx="1476">
                  <c:v>711182.15267655102</c:v>
                </c:pt>
                <c:pt idx="1477">
                  <c:v>806801.43945444305</c:v>
                </c:pt>
                <c:pt idx="1478">
                  <c:v>774839.528430857</c:v>
                </c:pt>
                <c:pt idx="1479">
                  <c:v>718627.27496239403</c:v>
                </c:pt>
                <c:pt idx="1480">
                  <c:v>735893.65563287504</c:v>
                </c:pt>
                <c:pt idx="1481">
                  <c:v>707715.74949111498</c:v>
                </c:pt>
                <c:pt idx="1482">
                  <c:v>647257.10069563601</c:v>
                </c:pt>
                <c:pt idx="1483">
                  <c:v>706833.74814382498</c:v>
                </c:pt>
                <c:pt idx="1484">
                  <c:v>667552.13757220597</c:v>
                </c:pt>
                <c:pt idx="1485">
                  <c:v>649913.83232000098</c:v>
                </c:pt>
                <c:pt idx="1486">
                  <c:v>606822.73799326899</c:v>
                </c:pt>
                <c:pt idx="1487">
                  <c:v>582073.02392307494</c:v>
                </c:pt>
                <c:pt idx="1488">
                  <c:v>604183.18530245603</c:v>
                </c:pt>
                <c:pt idx="1489">
                  <c:v>547022.66633316304</c:v>
                </c:pt>
                <c:pt idx="1490">
                  <c:v>570945.24102442502</c:v>
                </c:pt>
                <c:pt idx="1491">
                  <c:v>556709.74316974904</c:v>
                </c:pt>
                <c:pt idx="1492">
                  <c:v>519558.79340496298</c:v>
                </c:pt>
                <c:pt idx="1493">
                  <c:v>478649.27298067597</c:v>
                </c:pt>
                <c:pt idx="1494">
                  <c:v>474207.79941689299</c:v>
                </c:pt>
                <c:pt idx="1495">
                  <c:v>456334.28138707997</c:v>
                </c:pt>
                <c:pt idx="1496">
                  <c:v>438000.37248994299</c:v>
                </c:pt>
                <c:pt idx="1497">
                  <c:v>419730.73028188897</c:v>
                </c:pt>
                <c:pt idx="1498">
                  <c:v>374120.851401316</c:v>
                </c:pt>
                <c:pt idx="1499">
                  <c:v>364114.43481820502</c:v>
                </c:pt>
                <c:pt idx="1500">
                  <c:v>337374.40108414902</c:v>
                </c:pt>
                <c:pt idx="1501">
                  <c:v>319864.39767650398</c:v>
                </c:pt>
                <c:pt idx="1502">
                  <c:v>268088.732541034</c:v>
                </c:pt>
                <c:pt idx="1503">
                  <c:v>259988.928701275</c:v>
                </c:pt>
                <c:pt idx="1504">
                  <c:v>239267.44857473901</c:v>
                </c:pt>
                <c:pt idx="1505">
                  <c:v>193413.2055859</c:v>
                </c:pt>
                <c:pt idx="1506">
                  <c:v>189713.00771903299</c:v>
                </c:pt>
                <c:pt idx="1507">
                  <c:v>160423.423203427</c:v>
                </c:pt>
                <c:pt idx="1508">
                  <c:v>140428.32179699701</c:v>
                </c:pt>
                <c:pt idx="1509">
                  <c:v>120431.133428944</c:v>
                </c:pt>
                <c:pt idx="1510">
                  <c:v>87978.790385012297</c:v>
                </c:pt>
                <c:pt idx="1511">
                  <c:v>67383.895313005502</c:v>
                </c:pt>
                <c:pt idx="1512">
                  <c:v>48029.592501105697</c:v>
                </c:pt>
                <c:pt idx="1513">
                  <c:v>24540.1619823377</c:v>
                </c:pt>
                <c:pt idx="1514">
                  <c:v>4196.55801635641</c:v>
                </c:pt>
                <c:pt idx="1515">
                  <c:v>-16854.495987402599</c:v>
                </c:pt>
                <c:pt idx="1516">
                  <c:v>-37874.0492763699</c:v>
                </c:pt>
                <c:pt idx="1517">
                  <c:v>-58453.321912054002</c:v>
                </c:pt>
                <c:pt idx="1518">
                  <c:v>-82536.899041111799</c:v>
                </c:pt>
                <c:pt idx="1519">
                  <c:v>-95120.337277904895</c:v>
                </c:pt>
                <c:pt idx="1520">
                  <c:v>-115467.75534761501</c:v>
                </c:pt>
                <c:pt idx="1521">
                  <c:v>-131604.986906062</c:v>
                </c:pt>
                <c:pt idx="1522">
                  <c:v>-146075.281084385</c:v>
                </c:pt>
                <c:pt idx="1523">
                  <c:v>-182613.82155613601</c:v>
                </c:pt>
                <c:pt idx="1524">
                  <c:v>-188832.931530225</c:v>
                </c:pt>
                <c:pt idx="1525">
                  <c:v>-210891.12916229901</c:v>
                </c:pt>
                <c:pt idx="1526">
                  <c:v>-230657.52760107099</c:v>
                </c:pt>
                <c:pt idx="1527">
                  <c:v>-245035.94026023999</c:v>
                </c:pt>
                <c:pt idx="1528">
                  <c:v>-259672.541210064</c:v>
                </c:pt>
                <c:pt idx="1529">
                  <c:v>-272932.16489054798</c:v>
                </c:pt>
                <c:pt idx="1530">
                  <c:v>-306221.02776142</c:v>
                </c:pt>
                <c:pt idx="1531">
                  <c:v>-319030.30499530799</c:v>
                </c:pt>
                <c:pt idx="1532">
                  <c:v>-329664.821823265</c:v>
                </c:pt>
                <c:pt idx="1533">
                  <c:v>-337056.16261111503</c:v>
                </c:pt>
                <c:pt idx="1534">
                  <c:v>-348641.92685919802</c:v>
                </c:pt>
                <c:pt idx="1535">
                  <c:v>-360664.04976356798</c:v>
                </c:pt>
                <c:pt idx="1536">
                  <c:v>-381679.991102</c:v>
                </c:pt>
                <c:pt idx="1537">
                  <c:v>-380270.85650981701</c:v>
                </c:pt>
                <c:pt idx="1538">
                  <c:v>-423567.68012999499</c:v>
                </c:pt>
                <c:pt idx="1539">
                  <c:v>-418704.77989494801</c:v>
                </c:pt>
                <c:pt idx="1540">
                  <c:v>-440115.345564235</c:v>
                </c:pt>
                <c:pt idx="1541">
                  <c:v>-444409.014704281</c:v>
                </c:pt>
                <c:pt idx="1542">
                  <c:v>-435211.73628738697</c:v>
                </c:pt>
                <c:pt idx="1543">
                  <c:v>-458331.63975568599</c:v>
                </c:pt>
                <c:pt idx="1544">
                  <c:v>-491301.03143699799</c:v>
                </c:pt>
                <c:pt idx="1545">
                  <c:v>-499179.69353704603</c:v>
                </c:pt>
                <c:pt idx="1546">
                  <c:v>-489478.12599117798</c:v>
                </c:pt>
                <c:pt idx="1547">
                  <c:v>-494849.27228364098</c:v>
                </c:pt>
                <c:pt idx="1548">
                  <c:v>-505972.54900434898</c:v>
                </c:pt>
                <c:pt idx="1549">
                  <c:v>-547858.17533857306</c:v>
                </c:pt>
                <c:pt idx="1550">
                  <c:v>-546574.31549383304</c:v>
                </c:pt>
                <c:pt idx="1551">
                  <c:v>-563682.15109380404</c:v>
                </c:pt>
                <c:pt idx="1552">
                  <c:v>-563817.05953112303</c:v>
                </c:pt>
                <c:pt idx="1553">
                  <c:v>-534954.03734979604</c:v>
                </c:pt>
                <c:pt idx="1554">
                  <c:v>-566982.57686803502</c:v>
                </c:pt>
                <c:pt idx="1555">
                  <c:v>-554981.25306680403</c:v>
                </c:pt>
                <c:pt idx="1556">
                  <c:v>-565438.30477401998</c:v>
                </c:pt>
                <c:pt idx="1557">
                  <c:v>-593769.89318836399</c:v>
                </c:pt>
                <c:pt idx="1558">
                  <c:v>-597345.73915308004</c:v>
                </c:pt>
                <c:pt idx="1559">
                  <c:v>-608192.31600781099</c:v>
                </c:pt>
                <c:pt idx="1560">
                  <c:v>-628350.09575358895</c:v>
                </c:pt>
                <c:pt idx="1561">
                  <c:v>-634781.87201447599</c:v>
                </c:pt>
                <c:pt idx="1562">
                  <c:v>-627049.89929490595</c:v>
                </c:pt>
                <c:pt idx="1563">
                  <c:v>-632471.53236743098</c:v>
                </c:pt>
                <c:pt idx="1564">
                  <c:v>-637679.57201446104</c:v>
                </c:pt>
                <c:pt idx="1565">
                  <c:v>-603989.51515937399</c:v>
                </c:pt>
                <c:pt idx="1566">
                  <c:v>-663391.10358065495</c:v>
                </c:pt>
                <c:pt idx="1567">
                  <c:v>-651579.51900418603</c:v>
                </c:pt>
                <c:pt idx="1568">
                  <c:v>-646589.27060330496</c:v>
                </c:pt>
                <c:pt idx="1569">
                  <c:v>-585536.77145968203</c:v>
                </c:pt>
                <c:pt idx="1570">
                  <c:v>-595179.84641626105</c:v>
                </c:pt>
                <c:pt idx="1571">
                  <c:v>-599644.69232908997</c:v>
                </c:pt>
                <c:pt idx="1572">
                  <c:v>-633258.66809636506</c:v>
                </c:pt>
                <c:pt idx="1573">
                  <c:v>-592685.79740861605</c:v>
                </c:pt>
                <c:pt idx="1574">
                  <c:v>-630261.69079330703</c:v>
                </c:pt>
                <c:pt idx="1575">
                  <c:v>-655474.96104520396</c:v>
                </c:pt>
                <c:pt idx="1576">
                  <c:v>-641342.08973323996</c:v>
                </c:pt>
                <c:pt idx="1577">
                  <c:v>-670097.95693344495</c:v>
                </c:pt>
                <c:pt idx="1578">
                  <c:v>-606831.76770433097</c:v>
                </c:pt>
                <c:pt idx="1579">
                  <c:v>-637506.98695451696</c:v>
                </c:pt>
                <c:pt idx="1580">
                  <c:v>-626949.97449616599</c:v>
                </c:pt>
                <c:pt idx="1581">
                  <c:v>-598557.45284858195</c:v>
                </c:pt>
                <c:pt idx="1582">
                  <c:v>-665847.57387825695</c:v>
                </c:pt>
                <c:pt idx="1583">
                  <c:v>-586067.76875947102</c:v>
                </c:pt>
                <c:pt idx="1584">
                  <c:v>-612573.84324788104</c:v>
                </c:pt>
                <c:pt idx="1585">
                  <c:v>-610863.18010925897</c:v>
                </c:pt>
                <c:pt idx="1586">
                  <c:v>-588276.60974463203</c:v>
                </c:pt>
                <c:pt idx="1587">
                  <c:v>-547558.227963896</c:v>
                </c:pt>
                <c:pt idx="1588">
                  <c:v>-594829.70333842305</c:v>
                </c:pt>
                <c:pt idx="1589">
                  <c:v>-563364.74123939604</c:v>
                </c:pt>
                <c:pt idx="1590">
                  <c:v>-574448.64808524796</c:v>
                </c:pt>
                <c:pt idx="1591">
                  <c:v>-547341.84609414299</c:v>
                </c:pt>
                <c:pt idx="1592">
                  <c:v>-517970.70286669797</c:v>
                </c:pt>
                <c:pt idx="1593">
                  <c:v>-549784.98767812597</c:v>
                </c:pt>
                <c:pt idx="1594">
                  <c:v>-514177.18225631199</c:v>
                </c:pt>
                <c:pt idx="1595">
                  <c:v>-490147.00122585997</c:v>
                </c:pt>
                <c:pt idx="1596">
                  <c:v>-500376.34364206903</c:v>
                </c:pt>
                <c:pt idx="1597">
                  <c:v>-457677.17412663001</c:v>
                </c:pt>
                <c:pt idx="1598">
                  <c:v>-474537.737196951</c:v>
                </c:pt>
                <c:pt idx="1599">
                  <c:v>-447950.51550328301</c:v>
                </c:pt>
                <c:pt idx="1600">
                  <c:v>-471670.23777461197</c:v>
                </c:pt>
                <c:pt idx="1601">
                  <c:v>-412787.25700714398</c:v>
                </c:pt>
                <c:pt idx="1602">
                  <c:v>-405362.44918976899</c:v>
                </c:pt>
                <c:pt idx="1603">
                  <c:v>-402728.67648645001</c:v>
                </c:pt>
                <c:pt idx="1604">
                  <c:v>-402174.532518867</c:v>
                </c:pt>
                <c:pt idx="1605">
                  <c:v>-373948.5678657</c:v>
                </c:pt>
                <c:pt idx="1606">
                  <c:v>-367065.74521819799</c:v>
                </c:pt>
                <c:pt idx="1607">
                  <c:v>-388289.47739364498</c:v>
                </c:pt>
                <c:pt idx="1608">
                  <c:v>-352792.83461444301</c:v>
                </c:pt>
                <c:pt idx="1609">
                  <c:v>-333509.54040990397</c:v>
                </c:pt>
                <c:pt idx="1610">
                  <c:v>-323129.13056177797</c:v>
                </c:pt>
                <c:pt idx="1611">
                  <c:v>-333669.85362782801</c:v>
                </c:pt>
                <c:pt idx="1612">
                  <c:v>-292476.35538206901</c:v>
                </c:pt>
                <c:pt idx="1613">
                  <c:v>-286432.73451254098</c:v>
                </c:pt>
                <c:pt idx="1614">
                  <c:v>-270105.49617024302</c:v>
                </c:pt>
                <c:pt idx="1615">
                  <c:v>-259700.12541889699</c:v>
                </c:pt>
                <c:pt idx="1616">
                  <c:v>-238650.28265553701</c:v>
                </c:pt>
                <c:pt idx="1617">
                  <c:v>-226005.55291181401</c:v>
                </c:pt>
                <c:pt idx="1618">
                  <c:v>-231083.810349826</c:v>
                </c:pt>
                <c:pt idx="1619">
                  <c:v>-235800.894093679</c:v>
                </c:pt>
                <c:pt idx="1620">
                  <c:v>-201178.27645918701</c:v>
                </c:pt>
                <c:pt idx="1621">
                  <c:v>-205582.78060185601</c:v>
                </c:pt>
                <c:pt idx="1622">
                  <c:v>-193420.99179724001</c:v>
                </c:pt>
                <c:pt idx="1623">
                  <c:v>-176588.19300837201</c:v>
                </c:pt>
                <c:pt idx="1624">
                  <c:v>-166740.420576857</c:v>
                </c:pt>
                <c:pt idx="1625">
                  <c:v>-153994.82855433199</c:v>
                </c:pt>
                <c:pt idx="1626">
                  <c:v>-150257.94896980899</c:v>
                </c:pt>
                <c:pt idx="1627">
                  <c:v>-137669.383836302</c:v>
                </c:pt>
                <c:pt idx="1628">
                  <c:v>-130189.213487439</c:v>
                </c:pt>
                <c:pt idx="1629">
                  <c:v>-118296.073872769</c:v>
                </c:pt>
                <c:pt idx="1630">
                  <c:v>-104799.139963358</c:v>
                </c:pt>
                <c:pt idx="1631">
                  <c:v>-97074.166755831495</c:v>
                </c:pt>
                <c:pt idx="1632">
                  <c:v>-84345.786335248398</c:v>
                </c:pt>
                <c:pt idx="1633">
                  <c:v>-85114.870388207099</c:v>
                </c:pt>
                <c:pt idx="1634">
                  <c:v>-74458.694385524504</c:v>
                </c:pt>
                <c:pt idx="1635">
                  <c:v>-64693.462540310698</c:v>
                </c:pt>
                <c:pt idx="1636">
                  <c:v>-57204.570878870501</c:v>
                </c:pt>
                <c:pt idx="1637">
                  <c:v>-52175.395553112001</c:v>
                </c:pt>
                <c:pt idx="1638">
                  <c:v>-45477.580367217597</c:v>
                </c:pt>
                <c:pt idx="1639">
                  <c:v>-37847.986401959402</c:v>
                </c:pt>
                <c:pt idx="1640">
                  <c:v>-31918.501416588599</c:v>
                </c:pt>
                <c:pt idx="1641">
                  <c:v>-24362.1330211239</c:v>
                </c:pt>
                <c:pt idx="1642">
                  <c:v>-19573.518122335401</c:v>
                </c:pt>
                <c:pt idx="1643">
                  <c:v>-12987.186337224301</c:v>
                </c:pt>
                <c:pt idx="1644">
                  <c:v>-6944.8986089058899</c:v>
                </c:pt>
                <c:pt idx="1645">
                  <c:v>-1434.60679226512</c:v>
                </c:pt>
                <c:pt idx="1646">
                  <c:v>3891.1168266373602</c:v>
                </c:pt>
                <c:pt idx="1647">
                  <c:v>7956.4475701461297</c:v>
                </c:pt>
                <c:pt idx="1648">
                  <c:v>12799.6095033605</c:v>
                </c:pt>
                <c:pt idx="1649">
                  <c:v>16931.8304729888</c:v>
                </c:pt>
                <c:pt idx="1650">
                  <c:v>23115.761977493599</c:v>
                </c:pt>
                <c:pt idx="1651">
                  <c:v>27181.088204147101</c:v>
                </c:pt>
                <c:pt idx="1652">
                  <c:v>28441.966580998302</c:v>
                </c:pt>
                <c:pt idx="1653">
                  <c:v>33244.914925621</c:v>
                </c:pt>
                <c:pt idx="1654">
                  <c:v>32848.413724186001</c:v>
                </c:pt>
                <c:pt idx="1655">
                  <c:v>36667.491542934302</c:v>
                </c:pt>
                <c:pt idx="1656">
                  <c:v>38697.832048622004</c:v>
                </c:pt>
                <c:pt idx="1657">
                  <c:v>41566.433039105003</c:v>
                </c:pt>
                <c:pt idx="1658">
                  <c:v>41570.811410388698</c:v>
                </c:pt>
                <c:pt idx="1659">
                  <c:v>44150.769648107598</c:v>
                </c:pt>
                <c:pt idx="1660">
                  <c:v>47269.2585745631</c:v>
                </c:pt>
                <c:pt idx="1661">
                  <c:v>43522.270105289099</c:v>
                </c:pt>
                <c:pt idx="1662">
                  <c:v>45666.8687179341</c:v>
                </c:pt>
                <c:pt idx="1663">
                  <c:v>45174.104401208097</c:v>
                </c:pt>
                <c:pt idx="1664">
                  <c:v>44052.897561177197</c:v>
                </c:pt>
                <c:pt idx="1665">
                  <c:v>43286.229306706096</c:v>
                </c:pt>
                <c:pt idx="1666">
                  <c:v>43041.114140688398</c:v>
                </c:pt>
                <c:pt idx="1667">
                  <c:v>40348.2182479728</c:v>
                </c:pt>
                <c:pt idx="1668">
                  <c:v>39907.591676934098</c:v>
                </c:pt>
                <c:pt idx="1669">
                  <c:v>34345.619338915501</c:v>
                </c:pt>
                <c:pt idx="1670">
                  <c:v>34839.444507914101</c:v>
                </c:pt>
                <c:pt idx="1671">
                  <c:v>28848.7511373206</c:v>
                </c:pt>
                <c:pt idx="1672">
                  <c:v>25651.842759358999</c:v>
                </c:pt>
                <c:pt idx="1673">
                  <c:v>22141.514951017602</c:v>
                </c:pt>
                <c:pt idx="1674">
                  <c:v>17404.297785595201</c:v>
                </c:pt>
                <c:pt idx="1675">
                  <c:v>12731.9412048595</c:v>
                </c:pt>
                <c:pt idx="1676">
                  <c:v>7301.7933038224201</c:v>
                </c:pt>
                <c:pt idx="1677">
                  <c:v>1574.71045255493</c:v>
                </c:pt>
                <c:pt idx="1678">
                  <c:v>-4689.8953627191004</c:v>
                </c:pt>
                <c:pt idx="1679">
                  <c:v>-10837.109935811</c:v>
                </c:pt>
                <c:pt idx="1680">
                  <c:v>-16897.0451409048</c:v>
                </c:pt>
                <c:pt idx="1681">
                  <c:v>-24330.2271463988</c:v>
                </c:pt>
                <c:pt idx="1682">
                  <c:v>-32746.714704030601</c:v>
                </c:pt>
                <c:pt idx="1683">
                  <c:v>-41759.143973289501</c:v>
                </c:pt>
                <c:pt idx="1684">
                  <c:v>-50139.335833072102</c:v>
                </c:pt>
                <c:pt idx="1685">
                  <c:v>-58165.403706057099</c:v>
                </c:pt>
                <c:pt idx="1686">
                  <c:v>-68600.474938372296</c:v>
                </c:pt>
                <c:pt idx="1687">
                  <c:v>-74465.111140370194</c:v>
                </c:pt>
                <c:pt idx="1688">
                  <c:v>-90311.601366663599</c:v>
                </c:pt>
                <c:pt idx="1689">
                  <c:v>-100454.989375586</c:v>
                </c:pt>
                <c:pt idx="1690">
                  <c:v>-105477.091634357</c:v>
                </c:pt>
                <c:pt idx="1691">
                  <c:v>-125729.509893817</c:v>
                </c:pt>
                <c:pt idx="1692">
                  <c:v>-140962.24917087299</c:v>
                </c:pt>
                <c:pt idx="1693">
                  <c:v>-147693.271407942</c:v>
                </c:pt>
                <c:pt idx="1694">
                  <c:v>-158475.15690276399</c:v>
                </c:pt>
                <c:pt idx="1695">
                  <c:v>-180174.74452049099</c:v>
                </c:pt>
                <c:pt idx="1696">
                  <c:v>-207386.00833810901</c:v>
                </c:pt>
                <c:pt idx="1697">
                  <c:v>-215841.19967718699</c:v>
                </c:pt>
                <c:pt idx="1698">
                  <c:v>-231578.15923815899</c:v>
                </c:pt>
                <c:pt idx="1699">
                  <c:v>-236190.60667937301</c:v>
                </c:pt>
                <c:pt idx="1700">
                  <c:v>-253144.74912209599</c:v>
                </c:pt>
                <c:pt idx="1701">
                  <c:v>-259794.82911639201</c:v>
                </c:pt>
                <c:pt idx="1702">
                  <c:v>-278462.44912765</c:v>
                </c:pt>
                <c:pt idx="1703">
                  <c:v>-311771.62323193002</c:v>
                </c:pt>
                <c:pt idx="1704">
                  <c:v>-311952.605941621</c:v>
                </c:pt>
                <c:pt idx="1705">
                  <c:v>-324184.28090050601</c:v>
                </c:pt>
                <c:pt idx="1706">
                  <c:v>-343112.36718399398</c:v>
                </c:pt>
                <c:pt idx="1707">
                  <c:v>-347542.75462958199</c:v>
                </c:pt>
                <c:pt idx="1708">
                  <c:v>-359191.97232912999</c:v>
                </c:pt>
                <c:pt idx="1709">
                  <c:v>-394219.94095725199</c:v>
                </c:pt>
                <c:pt idx="1710">
                  <c:v>-363573.18167624698</c:v>
                </c:pt>
                <c:pt idx="1711">
                  <c:v>-385829.05250097299</c:v>
                </c:pt>
                <c:pt idx="1712">
                  <c:v>-391982.521504673</c:v>
                </c:pt>
                <c:pt idx="1713">
                  <c:v>-386848.04387397901</c:v>
                </c:pt>
                <c:pt idx="1714">
                  <c:v>-412551.43876561499</c:v>
                </c:pt>
                <c:pt idx="1715">
                  <c:v>-419271.09943870403</c:v>
                </c:pt>
                <c:pt idx="1716">
                  <c:v>-440011.10644877201</c:v>
                </c:pt>
                <c:pt idx="1717">
                  <c:v>-426749.048507831</c:v>
                </c:pt>
                <c:pt idx="1718">
                  <c:v>-467641.19590841699</c:v>
                </c:pt>
                <c:pt idx="1719">
                  <c:v>-409092.95416956901</c:v>
                </c:pt>
                <c:pt idx="1720">
                  <c:v>-486569.61737993499</c:v>
                </c:pt>
                <c:pt idx="1721">
                  <c:v>-438935.20404114597</c:v>
                </c:pt>
                <c:pt idx="1722">
                  <c:v>-465585.81357327499</c:v>
                </c:pt>
                <c:pt idx="1723">
                  <c:v>-445352.97224016499</c:v>
                </c:pt>
                <c:pt idx="1724">
                  <c:v>-484017.66859339498</c:v>
                </c:pt>
                <c:pt idx="1725">
                  <c:v>-486650.46904103202</c:v>
                </c:pt>
                <c:pt idx="1726">
                  <c:v>-481611.93379762099</c:v>
                </c:pt>
                <c:pt idx="1727">
                  <c:v>-464511.54977077199</c:v>
                </c:pt>
                <c:pt idx="1728">
                  <c:v>-516027.43965472397</c:v>
                </c:pt>
                <c:pt idx="1729">
                  <c:v>-514675.45653709001</c:v>
                </c:pt>
                <c:pt idx="1730">
                  <c:v>-465775.30604422197</c:v>
                </c:pt>
                <c:pt idx="1731">
                  <c:v>-499868.77187634702</c:v>
                </c:pt>
                <c:pt idx="1732">
                  <c:v>-492771.44361683697</c:v>
                </c:pt>
                <c:pt idx="1733">
                  <c:v>-473635.19316340802</c:v>
                </c:pt>
                <c:pt idx="1734">
                  <c:v>-480987.51532036799</c:v>
                </c:pt>
                <c:pt idx="1735">
                  <c:v>-455776.62671068398</c:v>
                </c:pt>
                <c:pt idx="1736">
                  <c:v>-505603.95209388202</c:v>
                </c:pt>
                <c:pt idx="1737">
                  <c:v>-442091.49222378997</c:v>
                </c:pt>
                <c:pt idx="1738">
                  <c:v>-495422.26867208403</c:v>
                </c:pt>
                <c:pt idx="1739">
                  <c:v>-516537.61036226799</c:v>
                </c:pt>
                <c:pt idx="1740">
                  <c:v>-460217.09556932998</c:v>
                </c:pt>
                <c:pt idx="1741">
                  <c:v>-463003.82076965302</c:v>
                </c:pt>
                <c:pt idx="1742">
                  <c:v>-457130.48836894199</c:v>
                </c:pt>
                <c:pt idx="1743">
                  <c:v>-485558.479667306</c:v>
                </c:pt>
                <c:pt idx="1744">
                  <c:v>-464625.38220429298</c:v>
                </c:pt>
                <c:pt idx="1745">
                  <c:v>-445536.07569771999</c:v>
                </c:pt>
                <c:pt idx="1746">
                  <c:v>-409362.34216850501</c:v>
                </c:pt>
                <c:pt idx="1747">
                  <c:v>-437358.022967381</c:v>
                </c:pt>
                <c:pt idx="1748">
                  <c:v>-419682.13874389703</c:v>
                </c:pt>
                <c:pt idx="1749">
                  <c:v>-403343.20490748499</c:v>
                </c:pt>
                <c:pt idx="1750">
                  <c:v>-423246.25814995501</c:v>
                </c:pt>
                <c:pt idx="1751">
                  <c:v>-444514.29655961599</c:v>
                </c:pt>
                <c:pt idx="1752">
                  <c:v>-423412.69590216299</c:v>
                </c:pt>
                <c:pt idx="1753">
                  <c:v>-420839.30623833998</c:v>
                </c:pt>
                <c:pt idx="1754">
                  <c:v>-405177.33888871199</c:v>
                </c:pt>
                <c:pt idx="1755">
                  <c:v>-414303.36248316203</c:v>
                </c:pt>
                <c:pt idx="1756">
                  <c:v>-361030.26358628197</c:v>
                </c:pt>
                <c:pt idx="1757">
                  <c:v>-358036.13533945801</c:v>
                </c:pt>
                <c:pt idx="1758">
                  <c:v>-370636.348220655</c:v>
                </c:pt>
                <c:pt idx="1759">
                  <c:v>-334163.19805636699</c:v>
                </c:pt>
                <c:pt idx="1760">
                  <c:v>-347215.975197024</c:v>
                </c:pt>
                <c:pt idx="1761">
                  <c:v>-339148.69986893202</c:v>
                </c:pt>
                <c:pt idx="1762">
                  <c:v>-324872.85308371799</c:v>
                </c:pt>
                <c:pt idx="1763">
                  <c:v>-312332.23604883102</c:v>
                </c:pt>
                <c:pt idx="1764">
                  <c:v>-302679.15278860001</c:v>
                </c:pt>
                <c:pt idx="1765">
                  <c:v>-282390.29183726298</c:v>
                </c:pt>
                <c:pt idx="1766">
                  <c:v>-277275.672860761</c:v>
                </c:pt>
                <c:pt idx="1767">
                  <c:v>-271768.43998676399</c:v>
                </c:pt>
                <c:pt idx="1768">
                  <c:v>-265125.017002712</c:v>
                </c:pt>
                <c:pt idx="1769">
                  <c:v>-267031.24222080101</c:v>
                </c:pt>
                <c:pt idx="1770">
                  <c:v>-252232.39676055999</c:v>
                </c:pt>
                <c:pt idx="1771">
                  <c:v>-233449.74730839301</c:v>
                </c:pt>
                <c:pt idx="1772">
                  <c:v>-221779.97111979299</c:v>
                </c:pt>
                <c:pt idx="1773">
                  <c:v>-213990.02858224101</c:v>
                </c:pt>
                <c:pt idx="1774">
                  <c:v>-204997.33576528999</c:v>
                </c:pt>
                <c:pt idx="1775">
                  <c:v>-182500.469644417</c:v>
                </c:pt>
                <c:pt idx="1776">
                  <c:v>-172983.21823345701</c:v>
                </c:pt>
                <c:pt idx="1777">
                  <c:v>-166448.11953869299</c:v>
                </c:pt>
                <c:pt idx="1778">
                  <c:v>-149175.434081657</c:v>
                </c:pt>
                <c:pt idx="1779">
                  <c:v>-151802.44190112301</c:v>
                </c:pt>
                <c:pt idx="1780">
                  <c:v>-130203.69822580701</c:v>
                </c:pt>
                <c:pt idx="1781">
                  <c:v>-117607.647885643</c:v>
                </c:pt>
                <c:pt idx="1782">
                  <c:v>-99645.792886919604</c:v>
                </c:pt>
                <c:pt idx="1783">
                  <c:v>-97897.099186165899</c:v>
                </c:pt>
                <c:pt idx="1784">
                  <c:v>-81096.733715847906</c:v>
                </c:pt>
                <c:pt idx="1785">
                  <c:v>-68557.728253930196</c:v>
                </c:pt>
                <c:pt idx="1786">
                  <c:v>-56070.6871901587</c:v>
                </c:pt>
                <c:pt idx="1787">
                  <c:v>-43672.503324504898</c:v>
                </c:pt>
                <c:pt idx="1788">
                  <c:v>-31579.131337536001</c:v>
                </c:pt>
                <c:pt idx="1789">
                  <c:v>-18018.841668867401</c:v>
                </c:pt>
                <c:pt idx="1790">
                  <c:v>-4878.02595331675</c:v>
                </c:pt>
                <c:pt idx="1791">
                  <c:v>8201.1331199359793</c:v>
                </c:pt>
                <c:pt idx="1792">
                  <c:v>21377.852602290401</c:v>
                </c:pt>
                <c:pt idx="1793">
                  <c:v>33713.597493989997</c:v>
                </c:pt>
                <c:pt idx="1794">
                  <c:v>48461.574019595202</c:v>
                </c:pt>
                <c:pt idx="1795">
                  <c:v>57282.205794091897</c:v>
                </c:pt>
                <c:pt idx="1796">
                  <c:v>74191.897246879103</c:v>
                </c:pt>
                <c:pt idx="1797">
                  <c:v>95919.470232357606</c:v>
                </c:pt>
                <c:pt idx="1798">
                  <c:v>93185.371281951098</c:v>
                </c:pt>
                <c:pt idx="1799">
                  <c:v>109717.00722531301</c:v>
                </c:pt>
                <c:pt idx="1800">
                  <c:v>127495.650855486</c:v>
                </c:pt>
                <c:pt idx="1801">
                  <c:v>135814.898101217</c:v>
                </c:pt>
                <c:pt idx="1802">
                  <c:v>154962.075646599</c:v>
                </c:pt>
                <c:pt idx="1803">
                  <c:v>162347.63457784601</c:v>
                </c:pt>
                <c:pt idx="1804">
                  <c:v>167546.032555121</c:v>
                </c:pt>
                <c:pt idx="1805">
                  <c:v>175060.183990752</c:v>
                </c:pt>
                <c:pt idx="1806">
                  <c:v>196290.89423823601</c:v>
                </c:pt>
                <c:pt idx="1807">
                  <c:v>200094.665413635</c:v>
                </c:pt>
                <c:pt idx="1808">
                  <c:v>214409.736221375</c:v>
                </c:pt>
                <c:pt idx="1809">
                  <c:v>232946.640285203</c:v>
                </c:pt>
                <c:pt idx="1810">
                  <c:v>231247.938368478</c:v>
                </c:pt>
                <c:pt idx="1811">
                  <c:v>249106.88865279799</c:v>
                </c:pt>
                <c:pt idx="1812">
                  <c:v>276006.61051056499</c:v>
                </c:pt>
                <c:pt idx="1813">
                  <c:v>254195.75793039799</c:v>
                </c:pt>
                <c:pt idx="1814">
                  <c:v>270750.55397229397</c:v>
                </c:pt>
                <c:pt idx="1815">
                  <c:v>279109.78592552501</c:v>
                </c:pt>
                <c:pt idx="1816">
                  <c:v>290287.29648070299</c:v>
                </c:pt>
                <c:pt idx="1817">
                  <c:v>286312.72389132599</c:v>
                </c:pt>
                <c:pt idx="1818">
                  <c:v>329639.390667042</c:v>
                </c:pt>
                <c:pt idx="1819">
                  <c:v>303722.60422499903</c:v>
                </c:pt>
                <c:pt idx="1820">
                  <c:v>343278.55206336</c:v>
                </c:pt>
                <c:pt idx="1821">
                  <c:v>343257.15102976502</c:v>
                </c:pt>
                <c:pt idx="1822">
                  <c:v>322950.79293468199</c:v>
                </c:pt>
                <c:pt idx="1823">
                  <c:v>345534.59214549599</c:v>
                </c:pt>
                <c:pt idx="1824">
                  <c:v>350036.075520007</c:v>
                </c:pt>
                <c:pt idx="1825">
                  <c:v>356075.36397795699</c:v>
                </c:pt>
                <c:pt idx="1826">
                  <c:v>379607.80221624998</c:v>
                </c:pt>
                <c:pt idx="1827">
                  <c:v>371350.00910915702</c:v>
                </c:pt>
                <c:pt idx="1828">
                  <c:v>408352.232269031</c:v>
                </c:pt>
                <c:pt idx="1829">
                  <c:v>375752.110050419</c:v>
                </c:pt>
                <c:pt idx="1830">
                  <c:v>399299.70611587301</c:v>
                </c:pt>
                <c:pt idx="1831">
                  <c:v>412653.62519285601</c:v>
                </c:pt>
                <c:pt idx="1832">
                  <c:v>405465.23062582401</c:v>
                </c:pt>
                <c:pt idx="1833">
                  <c:v>427457.73884067399</c:v>
                </c:pt>
                <c:pt idx="1834">
                  <c:v>426905.19513655198</c:v>
                </c:pt>
                <c:pt idx="1835">
                  <c:v>429907.46840239997</c:v>
                </c:pt>
                <c:pt idx="1836">
                  <c:v>415835.83664874203</c:v>
                </c:pt>
                <c:pt idx="1837">
                  <c:v>447485.96720555302</c:v>
                </c:pt>
                <c:pt idx="1838">
                  <c:v>438962.56523160799</c:v>
                </c:pt>
                <c:pt idx="1839">
                  <c:v>471578.81087693799</c:v>
                </c:pt>
                <c:pt idx="1840">
                  <c:v>420284.82239279698</c:v>
                </c:pt>
                <c:pt idx="1841">
                  <c:v>448611.12670751801</c:v>
                </c:pt>
                <c:pt idx="1842">
                  <c:v>425603.01154768799</c:v>
                </c:pt>
                <c:pt idx="1843">
                  <c:v>446548.31807351799</c:v>
                </c:pt>
                <c:pt idx="1844">
                  <c:v>435203.72456056299</c:v>
                </c:pt>
                <c:pt idx="1845">
                  <c:v>444438.804694183</c:v>
                </c:pt>
                <c:pt idx="1846">
                  <c:v>455091.17923607398</c:v>
                </c:pt>
                <c:pt idx="1847">
                  <c:v>433745.498718913</c:v>
                </c:pt>
                <c:pt idx="1848">
                  <c:v>477012.12698878202</c:v>
                </c:pt>
                <c:pt idx="1849">
                  <c:v>445260.72371538403</c:v>
                </c:pt>
                <c:pt idx="1850">
                  <c:v>452216.62849608698</c:v>
                </c:pt>
                <c:pt idx="1851">
                  <c:v>438621.34205415897</c:v>
                </c:pt>
                <c:pt idx="1852">
                  <c:v>446514.602006078</c:v>
                </c:pt>
                <c:pt idx="1853">
                  <c:v>463952.98160386598</c:v>
                </c:pt>
                <c:pt idx="1854">
                  <c:v>428058.20258465299</c:v>
                </c:pt>
                <c:pt idx="1855">
                  <c:v>435408.27794517402</c:v>
                </c:pt>
                <c:pt idx="1856">
                  <c:v>454905.351615994</c:v>
                </c:pt>
                <c:pt idx="1857">
                  <c:v>454898.47816206701</c:v>
                </c:pt>
                <c:pt idx="1858">
                  <c:v>441614.42421961698</c:v>
                </c:pt>
                <c:pt idx="1859">
                  <c:v>443935.19645454799</c:v>
                </c:pt>
                <c:pt idx="1860">
                  <c:v>430765.42790404899</c:v>
                </c:pt>
                <c:pt idx="1861">
                  <c:v>445722.839806784</c:v>
                </c:pt>
                <c:pt idx="1862">
                  <c:v>436088.31219872698</c:v>
                </c:pt>
                <c:pt idx="1863">
                  <c:v>435319.61369682202</c:v>
                </c:pt>
                <c:pt idx="1864">
                  <c:v>417957.29818282899</c:v>
                </c:pt>
                <c:pt idx="1865">
                  <c:v>406952.192838541</c:v>
                </c:pt>
                <c:pt idx="1866">
                  <c:v>415056.128396435</c:v>
                </c:pt>
                <c:pt idx="1867">
                  <c:v>408907.92606086202</c:v>
                </c:pt>
                <c:pt idx="1868">
                  <c:v>431090.67982580699</c:v>
                </c:pt>
                <c:pt idx="1869">
                  <c:v>399831.74205084599</c:v>
                </c:pt>
                <c:pt idx="1870">
                  <c:v>381454.20161225798</c:v>
                </c:pt>
                <c:pt idx="1871">
                  <c:v>415559.55068756599</c:v>
                </c:pt>
                <c:pt idx="1872">
                  <c:v>404650.05690754403</c:v>
                </c:pt>
                <c:pt idx="1873">
                  <c:v>382672.24703583698</c:v>
                </c:pt>
                <c:pt idx="1874">
                  <c:v>363692.19462217501</c:v>
                </c:pt>
                <c:pt idx="1875">
                  <c:v>369025.82378745102</c:v>
                </c:pt>
                <c:pt idx="1876">
                  <c:v>378798.09336627898</c:v>
                </c:pt>
                <c:pt idx="1877">
                  <c:v>356749.70411184698</c:v>
                </c:pt>
                <c:pt idx="1878">
                  <c:v>333792.18234885298</c:v>
                </c:pt>
                <c:pt idx="1879">
                  <c:v>330809.67692018102</c:v>
                </c:pt>
                <c:pt idx="1880">
                  <c:v>319430.93004576798</c:v>
                </c:pt>
                <c:pt idx="1881">
                  <c:v>292806.59531203401</c:v>
                </c:pt>
                <c:pt idx="1882">
                  <c:v>304526.61957626097</c:v>
                </c:pt>
                <c:pt idx="1883">
                  <c:v>307770.440600381</c:v>
                </c:pt>
                <c:pt idx="1884">
                  <c:v>277883.24341084302</c:v>
                </c:pt>
                <c:pt idx="1885">
                  <c:v>286631.93125004601</c:v>
                </c:pt>
                <c:pt idx="1886">
                  <c:v>251386.54079966701</c:v>
                </c:pt>
                <c:pt idx="1887">
                  <c:v>245339.46647609101</c:v>
                </c:pt>
                <c:pt idx="1888">
                  <c:v>238595.92804455099</c:v>
                </c:pt>
                <c:pt idx="1889">
                  <c:v>221842.274901839</c:v>
                </c:pt>
                <c:pt idx="1890">
                  <c:v>206920.66504608601</c:v>
                </c:pt>
                <c:pt idx="1891">
                  <c:v>205220.33845443299</c:v>
                </c:pt>
                <c:pt idx="1892">
                  <c:v>183823.15727807299</c:v>
                </c:pt>
                <c:pt idx="1893">
                  <c:v>169473.33964231599</c:v>
                </c:pt>
                <c:pt idx="1894">
                  <c:v>153282.890162164</c:v>
                </c:pt>
                <c:pt idx="1895">
                  <c:v>146369.058803586</c:v>
                </c:pt>
                <c:pt idx="1896">
                  <c:v>125767.03973050301</c:v>
                </c:pt>
                <c:pt idx="1897">
                  <c:v>113561.761248026</c:v>
                </c:pt>
                <c:pt idx="1898">
                  <c:v>100305.589282252</c:v>
                </c:pt>
                <c:pt idx="1899">
                  <c:v>79121.357022724304</c:v>
                </c:pt>
                <c:pt idx="1900">
                  <c:v>64869.821050282597</c:v>
                </c:pt>
                <c:pt idx="1901">
                  <c:v>51521.223113567299</c:v>
                </c:pt>
                <c:pt idx="1902">
                  <c:v>35057.169694662603</c:v>
                </c:pt>
                <c:pt idx="1903">
                  <c:v>20157.444800420199</c:v>
                </c:pt>
                <c:pt idx="1904">
                  <c:v>6145.2751413805199</c:v>
                </c:pt>
                <c:pt idx="1905">
                  <c:v>-8857.6696341751503</c:v>
                </c:pt>
                <c:pt idx="1906">
                  <c:v>-22975.3879156234</c:v>
                </c:pt>
                <c:pt idx="1907">
                  <c:v>-36412.0589610272</c:v>
                </c:pt>
                <c:pt idx="1908">
                  <c:v>-51823.805903926899</c:v>
                </c:pt>
                <c:pt idx="1909">
                  <c:v>-62320.733268402102</c:v>
                </c:pt>
                <c:pt idx="1910">
                  <c:v>-77805.197075646996</c:v>
                </c:pt>
                <c:pt idx="1911">
                  <c:v>-92974.367878560501</c:v>
                </c:pt>
                <c:pt idx="1912">
                  <c:v>-100648.873206284</c:v>
                </c:pt>
                <c:pt idx="1913">
                  <c:v>-117994.013830347</c:v>
                </c:pt>
                <c:pt idx="1914">
                  <c:v>-136809.38055744499</c:v>
                </c:pt>
                <c:pt idx="1915">
                  <c:v>-144247.25808746699</c:v>
                </c:pt>
                <c:pt idx="1916">
                  <c:v>-163680.47088661001</c:v>
                </c:pt>
                <c:pt idx="1917">
                  <c:v>-171525.873866804</c:v>
                </c:pt>
                <c:pt idx="1918">
                  <c:v>-198372.65486433599</c:v>
                </c:pt>
                <c:pt idx="1919">
                  <c:v>-190298.245676808</c:v>
                </c:pt>
                <c:pt idx="1920">
                  <c:v>-205448.42485270699</c:v>
                </c:pt>
                <c:pt idx="1921">
                  <c:v>-196444.40865276201</c:v>
                </c:pt>
                <c:pt idx="1922">
                  <c:v>-226586.73065282099</c:v>
                </c:pt>
                <c:pt idx="1923">
                  <c:v>-229219.65980031699</c:v>
                </c:pt>
                <c:pt idx="1924">
                  <c:v>-242327.10732695801</c:v>
                </c:pt>
                <c:pt idx="1925">
                  <c:v>-249212.46944967599</c:v>
                </c:pt>
                <c:pt idx="1926">
                  <c:v>-274502.936965734</c:v>
                </c:pt>
                <c:pt idx="1927">
                  <c:v>-285470.49348867399</c:v>
                </c:pt>
                <c:pt idx="1928">
                  <c:v>-285448.87268289702</c:v>
                </c:pt>
                <c:pt idx="1929">
                  <c:v>-294942.02818176802</c:v>
                </c:pt>
                <c:pt idx="1930">
                  <c:v>-292655.12771470699</c:v>
                </c:pt>
                <c:pt idx="1931">
                  <c:v>-296011.61391944898</c:v>
                </c:pt>
                <c:pt idx="1932">
                  <c:v>-322911.11949939298</c:v>
                </c:pt>
                <c:pt idx="1933">
                  <c:v>-330551.42513366399</c:v>
                </c:pt>
                <c:pt idx="1934">
                  <c:v>-335222.67286001</c:v>
                </c:pt>
                <c:pt idx="1935">
                  <c:v>-347658.42207040603</c:v>
                </c:pt>
                <c:pt idx="1936">
                  <c:v>-351283.68938878499</c:v>
                </c:pt>
                <c:pt idx="1937">
                  <c:v>-347118.07589418802</c:v>
                </c:pt>
                <c:pt idx="1938">
                  <c:v>-354479.966469659</c:v>
                </c:pt>
                <c:pt idx="1939">
                  <c:v>-350255.90925268701</c:v>
                </c:pt>
                <c:pt idx="1940">
                  <c:v>-371392.08473298699</c:v>
                </c:pt>
                <c:pt idx="1941">
                  <c:v>-363488.04719898797</c:v>
                </c:pt>
                <c:pt idx="1942">
                  <c:v>-380227.01190969098</c:v>
                </c:pt>
                <c:pt idx="1943">
                  <c:v>-392399.890907138</c:v>
                </c:pt>
                <c:pt idx="1944">
                  <c:v>-366013.45961950201</c:v>
                </c:pt>
                <c:pt idx="1945">
                  <c:v>-392409.54773132701</c:v>
                </c:pt>
                <c:pt idx="1946">
                  <c:v>-388213.99885683402</c:v>
                </c:pt>
                <c:pt idx="1947">
                  <c:v>-381897.22157850501</c:v>
                </c:pt>
                <c:pt idx="1948">
                  <c:v>-388538.10587502801</c:v>
                </c:pt>
                <c:pt idx="1949">
                  <c:v>-401788.73243355902</c:v>
                </c:pt>
                <c:pt idx="1950">
                  <c:v>-415371.78890920302</c:v>
                </c:pt>
                <c:pt idx="1951">
                  <c:v>-417954.55224627501</c:v>
                </c:pt>
                <c:pt idx="1952">
                  <c:v>-412063.95500735898</c:v>
                </c:pt>
                <c:pt idx="1953">
                  <c:v>-384702.98422755301</c:v>
                </c:pt>
                <c:pt idx="1954">
                  <c:v>-397907.063051656</c:v>
                </c:pt>
                <c:pt idx="1955">
                  <c:v>-394065.770750703</c:v>
                </c:pt>
                <c:pt idx="1956">
                  <c:v>-406654.90600886499</c:v>
                </c:pt>
                <c:pt idx="1957">
                  <c:v>-393854.62147429498</c:v>
                </c:pt>
                <c:pt idx="1958">
                  <c:v>-396835.33097429399</c:v>
                </c:pt>
                <c:pt idx="1959">
                  <c:v>-390640.00937124499</c:v>
                </c:pt>
                <c:pt idx="1960">
                  <c:v>-377382.12045056198</c:v>
                </c:pt>
                <c:pt idx="1961">
                  <c:v>-384480.51416139601</c:v>
                </c:pt>
                <c:pt idx="1962">
                  <c:v>-363917.74295582902</c:v>
                </c:pt>
                <c:pt idx="1963">
                  <c:v>-372867.48772858101</c:v>
                </c:pt>
                <c:pt idx="1964">
                  <c:v>-356421.50158111402</c:v>
                </c:pt>
                <c:pt idx="1965">
                  <c:v>-363810.25260705902</c:v>
                </c:pt>
                <c:pt idx="1966">
                  <c:v>-369474.07655142201</c:v>
                </c:pt>
                <c:pt idx="1967">
                  <c:v>-352080.16244089301</c:v>
                </c:pt>
                <c:pt idx="1968">
                  <c:v>-366053.63871161698</c:v>
                </c:pt>
                <c:pt idx="1969">
                  <c:v>-365334.69290952798</c:v>
                </c:pt>
                <c:pt idx="1970">
                  <c:v>-342784.57100649399</c:v>
                </c:pt>
                <c:pt idx="1971">
                  <c:v>-361949.18999200797</c:v>
                </c:pt>
                <c:pt idx="1972">
                  <c:v>-321239.03939495003</c:v>
                </c:pt>
                <c:pt idx="1973">
                  <c:v>-336971.99499188602</c:v>
                </c:pt>
                <c:pt idx="1974">
                  <c:v>-312201.64358551602</c:v>
                </c:pt>
                <c:pt idx="1975">
                  <c:v>-314226.72150641098</c:v>
                </c:pt>
                <c:pt idx="1976">
                  <c:v>-297192.842806703</c:v>
                </c:pt>
                <c:pt idx="1977">
                  <c:v>-293974.53571831097</c:v>
                </c:pt>
                <c:pt idx="1978">
                  <c:v>-279658.69909192098</c:v>
                </c:pt>
                <c:pt idx="1979">
                  <c:v>-287513.99945799599</c:v>
                </c:pt>
                <c:pt idx="1980">
                  <c:v>-253330.71271885099</c:v>
                </c:pt>
                <c:pt idx="1981">
                  <c:v>-246710.87624474801</c:v>
                </c:pt>
                <c:pt idx="1982">
                  <c:v>-240591.59925313501</c:v>
                </c:pt>
                <c:pt idx="1983">
                  <c:v>-213778.32446346199</c:v>
                </c:pt>
                <c:pt idx="1984">
                  <c:v>-212255.70040242301</c:v>
                </c:pt>
                <c:pt idx="1985">
                  <c:v>-193010.76238371601</c:v>
                </c:pt>
                <c:pt idx="1986">
                  <c:v>-181886.36428909801</c:v>
                </c:pt>
                <c:pt idx="1987">
                  <c:v>-162894.45009701201</c:v>
                </c:pt>
                <c:pt idx="1988">
                  <c:v>-151453.343144332</c:v>
                </c:pt>
                <c:pt idx="1989">
                  <c:v>-126510.597086501</c:v>
                </c:pt>
                <c:pt idx="1990">
                  <c:v>-116013.380200374</c:v>
                </c:pt>
                <c:pt idx="1991">
                  <c:v>-114676.124782221</c:v>
                </c:pt>
                <c:pt idx="1992">
                  <c:v>-88311.216321690707</c:v>
                </c:pt>
                <c:pt idx="1993">
                  <c:v>-70647.990309394299</c:v>
                </c:pt>
                <c:pt idx="1994">
                  <c:v>-49989.537947400502</c:v>
                </c:pt>
                <c:pt idx="1995">
                  <c:v>-31193.931190888801</c:v>
                </c:pt>
                <c:pt idx="1996">
                  <c:v>-11230.7018179315</c:v>
                </c:pt>
                <c:pt idx="1997">
                  <c:v>7993.54773137539</c:v>
                </c:pt>
                <c:pt idx="1998">
                  <c:v>26654.5169084794</c:v>
                </c:pt>
                <c:pt idx="1999">
                  <c:v>48396.416663695702</c:v>
                </c:pt>
                <c:pt idx="2000">
                  <c:v>68864.428151183296</c:v>
                </c:pt>
                <c:pt idx="2001">
                  <c:v>90425.318242919195</c:v>
                </c:pt>
                <c:pt idx="2002">
                  <c:v>119315.535979498</c:v>
                </c:pt>
                <c:pt idx="2003">
                  <c:v>133371.07001241</c:v>
                </c:pt>
                <c:pt idx="2004">
                  <c:v>156527.78855184701</c:v>
                </c:pt>
                <c:pt idx="2005">
                  <c:v>175381.78580261799</c:v>
                </c:pt>
                <c:pt idx="2006">
                  <c:v>200893.64479148001</c:v>
                </c:pt>
                <c:pt idx="2007">
                  <c:v>209572.801712888</c:v>
                </c:pt>
                <c:pt idx="2008">
                  <c:v>239784.275859271</c:v>
                </c:pt>
                <c:pt idx="2009">
                  <c:v>247600.31449941601</c:v>
                </c:pt>
                <c:pt idx="2010">
                  <c:v>266421.10671324399</c:v>
                </c:pt>
                <c:pt idx="2011">
                  <c:v>295952.046111173</c:v>
                </c:pt>
                <c:pt idx="2012">
                  <c:v>320606.43842429499</c:v>
                </c:pt>
                <c:pt idx="2013">
                  <c:v>340707.34777566697</c:v>
                </c:pt>
                <c:pt idx="2014">
                  <c:v>353171.75860695902</c:v>
                </c:pt>
                <c:pt idx="2015">
                  <c:v>366375.90331140399</c:v>
                </c:pt>
                <c:pt idx="2016">
                  <c:v>428475.129552636</c:v>
                </c:pt>
                <c:pt idx="2017">
                  <c:v>432201.80294837302</c:v>
                </c:pt>
                <c:pt idx="2018">
                  <c:v>422129.562696059</c:v>
                </c:pt>
                <c:pt idx="2019">
                  <c:v>447076.73185491201</c:v>
                </c:pt>
                <c:pt idx="2020">
                  <c:v>506372.85938543797</c:v>
                </c:pt>
                <c:pt idx="2021">
                  <c:v>487048.96886853798</c:v>
                </c:pt>
                <c:pt idx="2022">
                  <c:v>520862.01900687203</c:v>
                </c:pt>
                <c:pt idx="2023">
                  <c:v>518347.21930581902</c:v>
                </c:pt>
                <c:pt idx="2024">
                  <c:v>531632.00216325198</c:v>
                </c:pt>
                <c:pt idx="2025">
                  <c:v>540130.705200364</c:v>
                </c:pt>
                <c:pt idx="2026">
                  <c:v>577622.80415953195</c:v>
                </c:pt>
                <c:pt idx="2027">
                  <c:v>584196.64702815097</c:v>
                </c:pt>
                <c:pt idx="2028">
                  <c:v>605190.51923148602</c:v>
                </c:pt>
                <c:pt idx="2029">
                  <c:v>630431.64322525205</c:v>
                </c:pt>
                <c:pt idx="2030">
                  <c:v>639762.81516489398</c:v>
                </c:pt>
                <c:pt idx="2031">
                  <c:v>629864.45383563195</c:v>
                </c:pt>
                <c:pt idx="2032">
                  <c:v>701814.10592705302</c:v>
                </c:pt>
                <c:pt idx="2033">
                  <c:v>692786.04153526202</c:v>
                </c:pt>
                <c:pt idx="2034">
                  <c:v>692526.09819813201</c:v>
                </c:pt>
                <c:pt idx="2035">
                  <c:v>722648.40696139098</c:v>
                </c:pt>
                <c:pt idx="2036">
                  <c:v>694288.451261168</c:v>
                </c:pt>
                <c:pt idx="2037">
                  <c:v>731632.55931077804</c:v>
                </c:pt>
                <c:pt idx="2038">
                  <c:v>751571.65905978903</c:v>
                </c:pt>
                <c:pt idx="2039">
                  <c:v>785507.596694106</c:v>
                </c:pt>
                <c:pt idx="2040">
                  <c:v>807685.21553279005</c:v>
                </c:pt>
                <c:pt idx="2041">
                  <c:v>791424.36184977996</c:v>
                </c:pt>
                <c:pt idx="2042">
                  <c:v>791843.79222907103</c:v>
                </c:pt>
                <c:pt idx="2043">
                  <c:v>856558.13497335894</c:v>
                </c:pt>
                <c:pt idx="2044">
                  <c:v>795706.50873787003</c:v>
                </c:pt>
                <c:pt idx="2045">
                  <c:v>860810.519475376</c:v>
                </c:pt>
                <c:pt idx="2046">
                  <c:v>857994.33106799005</c:v>
                </c:pt>
                <c:pt idx="2047">
                  <c:v>831592.36698524095</c:v>
                </c:pt>
                <c:pt idx="2048">
                  <c:v>897505.29796417698</c:v>
                </c:pt>
                <c:pt idx="2049">
                  <c:v>892772.25265405595</c:v>
                </c:pt>
                <c:pt idx="2050">
                  <c:v>894075.13703227905</c:v>
                </c:pt>
                <c:pt idx="2051">
                  <c:v>885817.78722093697</c:v>
                </c:pt>
                <c:pt idx="2052">
                  <c:v>919963.10659315099</c:v>
                </c:pt>
                <c:pt idx="2053">
                  <c:v>937624.06806621898</c:v>
                </c:pt>
                <c:pt idx="2054">
                  <c:v>925561.70878254506</c:v>
                </c:pt>
                <c:pt idx="2055">
                  <c:v>913061.13274121704</c:v>
                </c:pt>
                <c:pt idx="2056">
                  <c:v>940318.507815602</c:v>
                </c:pt>
                <c:pt idx="2057">
                  <c:v>935018.51148327196</c:v>
                </c:pt>
                <c:pt idx="2058">
                  <c:v>973570.170920501</c:v>
                </c:pt>
                <c:pt idx="2059">
                  <c:v>954753.12127145601</c:v>
                </c:pt>
                <c:pt idx="2060">
                  <c:v>967222.55810990196</c:v>
                </c:pt>
                <c:pt idx="2061">
                  <c:v>946324.99011403695</c:v>
                </c:pt>
                <c:pt idx="2062">
                  <c:v>1004858.08799669</c:v>
                </c:pt>
                <c:pt idx="2063">
                  <c:v>1026712.61621211</c:v>
                </c:pt>
                <c:pt idx="2064">
                  <c:v>975051.40756302595</c:v>
                </c:pt>
                <c:pt idx="2065">
                  <c:v>995099.81900362601</c:v>
                </c:pt>
                <c:pt idx="2066">
                  <c:v>972453.31780189998</c:v>
                </c:pt>
                <c:pt idx="2067">
                  <c:v>1008227.5056685</c:v>
                </c:pt>
                <c:pt idx="2068">
                  <c:v>974675.938766437</c:v>
                </c:pt>
                <c:pt idx="2069">
                  <c:v>1034806.13502153</c:v>
                </c:pt>
                <c:pt idx="2070">
                  <c:v>1020223.5604848301</c:v>
                </c:pt>
                <c:pt idx="2071">
                  <c:v>992772.23091149796</c:v>
                </c:pt>
                <c:pt idx="2072">
                  <c:v>930136.64883164398</c:v>
                </c:pt>
                <c:pt idx="2073">
                  <c:v>961522.33896620595</c:v>
                </c:pt>
                <c:pt idx="2074">
                  <c:v>984618.86776937905</c:v>
                </c:pt>
                <c:pt idx="2075">
                  <c:v>975977.04566623399</c:v>
                </c:pt>
                <c:pt idx="2076">
                  <c:v>946698.72653850098</c:v>
                </c:pt>
                <c:pt idx="2077">
                  <c:v>975774.46935210202</c:v>
                </c:pt>
                <c:pt idx="2078">
                  <c:v>945614.70131414605</c:v>
                </c:pt>
                <c:pt idx="2079">
                  <c:v>907245.74621062796</c:v>
                </c:pt>
                <c:pt idx="2080">
                  <c:v>908098.33294954</c:v>
                </c:pt>
                <c:pt idx="2081">
                  <c:v>1020956.25512918</c:v>
                </c:pt>
                <c:pt idx="2082">
                  <c:v>925663.70393262396</c:v>
                </c:pt>
                <c:pt idx="2083">
                  <c:v>962190.00934023096</c:v>
                </c:pt>
                <c:pt idx="2084">
                  <c:v>888222.93197693501</c:v>
                </c:pt>
                <c:pt idx="2085">
                  <c:v>909856.82158224401</c:v>
                </c:pt>
                <c:pt idx="2086">
                  <c:v>855412.69283484598</c:v>
                </c:pt>
                <c:pt idx="2087">
                  <c:v>890466.41427730594</c:v>
                </c:pt>
                <c:pt idx="2088">
                  <c:v>893461.31655829703</c:v>
                </c:pt>
                <c:pt idx="2089">
                  <c:v>858123.37244078994</c:v>
                </c:pt>
                <c:pt idx="2090">
                  <c:v>810860.56571892404</c:v>
                </c:pt>
                <c:pt idx="2091">
                  <c:v>795053.64521352702</c:v>
                </c:pt>
                <c:pt idx="2092">
                  <c:v>877627.11262125999</c:v>
                </c:pt>
                <c:pt idx="2093">
                  <c:v>825950.27137905895</c:v>
                </c:pt>
                <c:pt idx="2094">
                  <c:v>784364.650860589</c:v>
                </c:pt>
                <c:pt idx="2095">
                  <c:v>772812.60689163301</c:v>
                </c:pt>
                <c:pt idx="2096">
                  <c:v>807191.37229144096</c:v>
                </c:pt>
                <c:pt idx="2097">
                  <c:v>741457.73319153604</c:v>
                </c:pt>
                <c:pt idx="2098">
                  <c:v>725694.79640220804</c:v>
                </c:pt>
                <c:pt idx="2099">
                  <c:v>736866.42636881606</c:v>
                </c:pt>
                <c:pt idx="2100">
                  <c:v>694219.02941043302</c:v>
                </c:pt>
                <c:pt idx="2101">
                  <c:v>642105.80493835895</c:v>
                </c:pt>
                <c:pt idx="2102">
                  <c:v>667630.39797604398</c:v>
                </c:pt>
                <c:pt idx="2103">
                  <c:v>678702.27042502596</c:v>
                </c:pt>
                <c:pt idx="2104">
                  <c:v>607194.23176040302</c:v>
                </c:pt>
                <c:pt idx="2105">
                  <c:v>598516.70920647297</c:v>
                </c:pt>
                <c:pt idx="2106">
                  <c:v>599100.131390183</c:v>
                </c:pt>
                <c:pt idx="2107">
                  <c:v>554844.75748450903</c:v>
                </c:pt>
                <c:pt idx="2108">
                  <c:v>561875.86160438799</c:v>
                </c:pt>
                <c:pt idx="2109">
                  <c:v>495768.66869572498</c:v>
                </c:pt>
                <c:pt idx="2110">
                  <c:v>505763.71403864701</c:v>
                </c:pt>
                <c:pt idx="2111">
                  <c:v>462149.72897713399</c:v>
                </c:pt>
                <c:pt idx="2112">
                  <c:v>430746.978428211</c:v>
                </c:pt>
                <c:pt idx="2113">
                  <c:v>438640.19316697097</c:v>
                </c:pt>
                <c:pt idx="2114">
                  <c:v>399388.53643955098</c:v>
                </c:pt>
                <c:pt idx="2115">
                  <c:v>358569.10186830402</c:v>
                </c:pt>
                <c:pt idx="2116">
                  <c:v>364189.493075128</c:v>
                </c:pt>
                <c:pt idx="2117">
                  <c:v>348067.22778174898</c:v>
                </c:pt>
                <c:pt idx="2118">
                  <c:v>310076.096382018</c:v>
                </c:pt>
                <c:pt idx="2119">
                  <c:v>276739.45771084301</c:v>
                </c:pt>
                <c:pt idx="2120">
                  <c:v>264047.99778777402</c:v>
                </c:pt>
                <c:pt idx="2121">
                  <c:v>235601.07296866999</c:v>
                </c:pt>
                <c:pt idx="2122">
                  <c:v>212227.183009325</c:v>
                </c:pt>
                <c:pt idx="2123">
                  <c:v>190542.58942155799</c:v>
                </c:pt>
                <c:pt idx="2124">
                  <c:v>182476.77998492599</c:v>
                </c:pt>
                <c:pt idx="2125">
                  <c:v>151367.44304283799</c:v>
                </c:pt>
                <c:pt idx="2126">
                  <c:v>131792.71739114099</c:v>
                </c:pt>
                <c:pt idx="2127">
                  <c:v>105066.35726865</c:v>
                </c:pt>
                <c:pt idx="2128">
                  <c:v>84270.863139947993</c:v>
                </c:pt>
                <c:pt idx="2129">
                  <c:v>60183.305917752601</c:v>
                </c:pt>
                <c:pt idx="2130">
                  <c:v>38967.433885835599</c:v>
                </c:pt>
                <c:pt idx="2131">
                  <c:v>19489.061148205499</c:v>
                </c:pt>
                <c:pt idx="2132">
                  <c:v>-2478.1886013574199</c:v>
                </c:pt>
                <c:pt idx="2133">
                  <c:v>-24264.315829524199</c:v>
                </c:pt>
                <c:pt idx="2134">
                  <c:v>-42957.865107694</c:v>
                </c:pt>
                <c:pt idx="2135">
                  <c:v>-64128.4751447085</c:v>
                </c:pt>
                <c:pt idx="2136">
                  <c:v>-84198.522462128502</c:v>
                </c:pt>
                <c:pt idx="2137">
                  <c:v>-106185.161644294</c:v>
                </c:pt>
                <c:pt idx="2138">
                  <c:v>-127171.417104544</c:v>
                </c:pt>
                <c:pt idx="2139">
                  <c:v>-147606.91923013399</c:v>
                </c:pt>
                <c:pt idx="2140">
                  <c:v>-172081.51108373501</c:v>
                </c:pt>
                <c:pt idx="2141">
                  <c:v>-189269.91040719999</c:v>
                </c:pt>
                <c:pt idx="2142">
                  <c:v>-191549.80998864799</c:v>
                </c:pt>
                <c:pt idx="2143">
                  <c:v>-210195.195254105</c:v>
                </c:pt>
                <c:pt idx="2144">
                  <c:v>-237393.604253253</c:v>
                </c:pt>
                <c:pt idx="2145">
                  <c:v>-254647.232912454</c:v>
                </c:pt>
                <c:pt idx="2146">
                  <c:v>-267039.051116922</c:v>
                </c:pt>
                <c:pt idx="2147">
                  <c:v>-284755.38857026899</c:v>
                </c:pt>
                <c:pt idx="2148">
                  <c:v>-296305.07504102797</c:v>
                </c:pt>
                <c:pt idx="2149">
                  <c:v>-321844.601939496</c:v>
                </c:pt>
                <c:pt idx="2150">
                  <c:v>-338980.155598571</c:v>
                </c:pt>
                <c:pt idx="2151">
                  <c:v>-360259.753889983</c:v>
                </c:pt>
                <c:pt idx="2152">
                  <c:v>-359907.12521603302</c:v>
                </c:pt>
                <c:pt idx="2153">
                  <c:v>-376051.87497830403</c:v>
                </c:pt>
                <c:pt idx="2154">
                  <c:v>-395584.67256812402</c:v>
                </c:pt>
                <c:pt idx="2155">
                  <c:v>-392613.11072663998</c:v>
                </c:pt>
                <c:pt idx="2156">
                  <c:v>-412555.60486170201</c:v>
                </c:pt>
                <c:pt idx="2157">
                  <c:v>-434477.90628779301</c:v>
                </c:pt>
                <c:pt idx="2158">
                  <c:v>-436387.381171991</c:v>
                </c:pt>
                <c:pt idx="2159">
                  <c:v>-423641.1063408</c:v>
                </c:pt>
                <c:pt idx="2160">
                  <c:v>-421704.41835587699</c:v>
                </c:pt>
                <c:pt idx="2161">
                  <c:v>-423500.764021518</c:v>
                </c:pt>
                <c:pt idx="2162">
                  <c:v>-461673.13467907801</c:v>
                </c:pt>
                <c:pt idx="2163">
                  <c:v>-458562.55864203698</c:v>
                </c:pt>
                <c:pt idx="2164">
                  <c:v>-469366.934404934</c:v>
                </c:pt>
                <c:pt idx="2165">
                  <c:v>-460179.16896787402</c:v>
                </c:pt>
                <c:pt idx="2166">
                  <c:v>-469215.60704514699</c:v>
                </c:pt>
                <c:pt idx="2167">
                  <c:v>-469897.18909772002</c:v>
                </c:pt>
                <c:pt idx="2168">
                  <c:v>-457311.77856044</c:v>
                </c:pt>
                <c:pt idx="2169">
                  <c:v>-498906.43900550099</c:v>
                </c:pt>
                <c:pt idx="2170">
                  <c:v>-496330.06707682501</c:v>
                </c:pt>
                <c:pt idx="2171">
                  <c:v>-513628.16313765699</c:v>
                </c:pt>
                <c:pt idx="2172">
                  <c:v>-483700.30070390401</c:v>
                </c:pt>
                <c:pt idx="2173">
                  <c:v>-456527.09630373999</c:v>
                </c:pt>
                <c:pt idx="2174">
                  <c:v>-464471.51802766498</c:v>
                </c:pt>
                <c:pt idx="2175">
                  <c:v>-458910.15051918902</c:v>
                </c:pt>
                <c:pt idx="2176">
                  <c:v>-455257.859400752</c:v>
                </c:pt>
                <c:pt idx="2177">
                  <c:v>-451180.94182815502</c:v>
                </c:pt>
                <c:pt idx="2178">
                  <c:v>-459975.46604154003</c:v>
                </c:pt>
                <c:pt idx="2179">
                  <c:v>-452433.53293093899</c:v>
                </c:pt>
                <c:pt idx="2180">
                  <c:v>-418654.20824786898</c:v>
                </c:pt>
                <c:pt idx="2181">
                  <c:v>-421381.49024465302</c:v>
                </c:pt>
                <c:pt idx="2182">
                  <c:v>-387810.73719566298</c:v>
                </c:pt>
                <c:pt idx="2183">
                  <c:v>-404291.60819985101</c:v>
                </c:pt>
                <c:pt idx="2184">
                  <c:v>-355214.34227168199</c:v>
                </c:pt>
                <c:pt idx="2185">
                  <c:v>-348321.49438521801</c:v>
                </c:pt>
                <c:pt idx="2186">
                  <c:v>-341797.62031051901</c:v>
                </c:pt>
                <c:pt idx="2187">
                  <c:v>-313691.890803007</c:v>
                </c:pt>
                <c:pt idx="2188">
                  <c:v>-290849.85776315199</c:v>
                </c:pt>
                <c:pt idx="2189">
                  <c:v>-275305.87439617701</c:v>
                </c:pt>
                <c:pt idx="2190">
                  <c:v>-248810.09375127201</c:v>
                </c:pt>
                <c:pt idx="2191">
                  <c:v>-230073.67267679499</c:v>
                </c:pt>
                <c:pt idx="2192">
                  <c:v>-200009.65455877499</c:v>
                </c:pt>
                <c:pt idx="2193">
                  <c:v>-166195.010054552</c:v>
                </c:pt>
                <c:pt idx="2194">
                  <c:v>-141011.26505839999</c:v>
                </c:pt>
                <c:pt idx="2195">
                  <c:v>-117235.220035865</c:v>
                </c:pt>
                <c:pt idx="2196">
                  <c:v>-81762.147280760095</c:v>
                </c:pt>
                <c:pt idx="2197">
                  <c:v>-49042.375423721896</c:v>
                </c:pt>
                <c:pt idx="2198">
                  <c:v>-19410.608244014002</c:v>
                </c:pt>
                <c:pt idx="2199">
                  <c:v>16503.1794289524</c:v>
                </c:pt>
                <c:pt idx="2200">
                  <c:v>51900.533512456597</c:v>
                </c:pt>
                <c:pt idx="2201">
                  <c:v>88106.009621967605</c:v>
                </c:pt>
                <c:pt idx="2202">
                  <c:v>117317.87205869499</c:v>
                </c:pt>
                <c:pt idx="2203">
                  <c:v>156502.277490579</c:v>
                </c:pt>
                <c:pt idx="2204">
                  <c:v>189599.93977403201</c:v>
                </c:pt>
                <c:pt idx="2205">
                  <c:v>214158.72990719799</c:v>
                </c:pt>
                <c:pt idx="2206">
                  <c:v>261555.16349245</c:v>
                </c:pt>
                <c:pt idx="2207">
                  <c:v>279001.71462926699</c:v>
                </c:pt>
                <c:pt idx="2208">
                  <c:v>317762.28335897397</c:v>
                </c:pt>
                <c:pt idx="2209">
                  <c:v>323433.72180495999</c:v>
                </c:pt>
                <c:pt idx="2210">
                  <c:v>381427.81448150799</c:v>
                </c:pt>
                <c:pt idx="2211">
                  <c:v>406429.93947019102</c:v>
                </c:pt>
                <c:pt idx="2212">
                  <c:v>412856.82178976602</c:v>
                </c:pt>
                <c:pt idx="2213">
                  <c:v>465113.05655369599</c:v>
                </c:pt>
                <c:pt idx="2214">
                  <c:v>483308.95673929999</c:v>
                </c:pt>
                <c:pt idx="2215">
                  <c:v>541941.85031102004</c:v>
                </c:pt>
                <c:pt idx="2216">
                  <c:v>529894.870005309</c:v>
                </c:pt>
                <c:pt idx="2217">
                  <c:v>581147.66989443102</c:v>
                </c:pt>
                <c:pt idx="2218">
                  <c:v>590027.347306301</c:v>
                </c:pt>
                <c:pt idx="2219">
                  <c:v>614678.40225533699</c:v>
                </c:pt>
                <c:pt idx="2220">
                  <c:v>633643.53368976701</c:v>
                </c:pt>
                <c:pt idx="2221">
                  <c:v>619752.19989942794</c:v>
                </c:pt>
                <c:pt idx="2222">
                  <c:v>690707.70129383402</c:v>
                </c:pt>
                <c:pt idx="2223">
                  <c:v>693491.57028916199</c:v>
                </c:pt>
                <c:pt idx="2224">
                  <c:v>734885.96078725404</c:v>
                </c:pt>
                <c:pt idx="2225">
                  <c:v>755353.65815025498</c:v>
                </c:pt>
                <c:pt idx="2226">
                  <c:v>761502.61043130001</c:v>
                </c:pt>
                <c:pt idx="2227">
                  <c:v>799965.41163023503</c:v>
                </c:pt>
                <c:pt idx="2228">
                  <c:v>788103.49247511302</c:v>
                </c:pt>
                <c:pt idx="2229">
                  <c:v>799720.56532106898</c:v>
                </c:pt>
                <c:pt idx="2230">
                  <c:v>839655.87214045494</c:v>
                </c:pt>
                <c:pt idx="2231">
                  <c:v>927933.54551621398</c:v>
                </c:pt>
                <c:pt idx="2232">
                  <c:v>880800.26657173701</c:v>
                </c:pt>
                <c:pt idx="2233">
                  <c:v>928753.487906244</c:v>
                </c:pt>
                <c:pt idx="2234">
                  <c:v>958365.20676207496</c:v>
                </c:pt>
                <c:pt idx="2235">
                  <c:v>956916.12848835799</c:v>
                </c:pt>
                <c:pt idx="2236">
                  <c:v>958847.38108246995</c:v>
                </c:pt>
                <c:pt idx="2237">
                  <c:v>969851.82798353699</c:v>
                </c:pt>
                <c:pt idx="2238">
                  <c:v>965324.360164835</c:v>
                </c:pt>
                <c:pt idx="2239">
                  <c:v>984356.47030276305</c:v>
                </c:pt>
                <c:pt idx="2240">
                  <c:v>967292.066354807</c:v>
                </c:pt>
                <c:pt idx="2241">
                  <c:v>987903.224637512</c:v>
                </c:pt>
                <c:pt idx="2242">
                  <c:v>999134.37601147406</c:v>
                </c:pt>
                <c:pt idx="2243">
                  <c:v>1030534.73277317</c:v>
                </c:pt>
                <c:pt idx="2244">
                  <c:v>1019647.04541784</c:v>
                </c:pt>
                <c:pt idx="2245">
                  <c:v>1036667.87431606</c:v>
                </c:pt>
                <c:pt idx="2246">
                  <c:v>1053556.20944626</c:v>
                </c:pt>
                <c:pt idx="2247">
                  <c:v>1031497.45233987</c:v>
                </c:pt>
                <c:pt idx="2248">
                  <c:v>1057203.12546778</c:v>
                </c:pt>
                <c:pt idx="2249">
                  <c:v>1079815.12683976</c:v>
                </c:pt>
                <c:pt idx="2250">
                  <c:v>1048725.68456342</c:v>
                </c:pt>
                <c:pt idx="2251">
                  <c:v>1009409.8389376</c:v>
                </c:pt>
                <c:pt idx="2252">
                  <c:v>1169932.49493668</c:v>
                </c:pt>
                <c:pt idx="2253">
                  <c:v>1117899.38840257</c:v>
                </c:pt>
                <c:pt idx="2254">
                  <c:v>1109679.5052761</c:v>
                </c:pt>
                <c:pt idx="2255">
                  <c:v>1096286.59822968</c:v>
                </c:pt>
                <c:pt idx="2256">
                  <c:v>1110949.4951313401</c:v>
                </c:pt>
                <c:pt idx="2257">
                  <c:v>1153921.9786127</c:v>
                </c:pt>
                <c:pt idx="2258">
                  <c:v>1110186.12099003</c:v>
                </c:pt>
                <c:pt idx="2259">
                  <c:v>1058348.0949218699</c:v>
                </c:pt>
                <c:pt idx="2260">
                  <c:v>1069799.20319511</c:v>
                </c:pt>
                <c:pt idx="2261">
                  <c:v>1114919.6441685299</c:v>
                </c:pt>
                <c:pt idx="2262">
                  <c:v>1116189.35699931</c:v>
                </c:pt>
                <c:pt idx="2263">
                  <c:v>1066562.1012500599</c:v>
                </c:pt>
                <c:pt idx="2264">
                  <c:v>1072882.7934620799</c:v>
                </c:pt>
                <c:pt idx="2265">
                  <c:v>1085824.10413464</c:v>
                </c:pt>
                <c:pt idx="2266">
                  <c:v>1101333.6137244501</c:v>
                </c:pt>
                <c:pt idx="2267">
                  <c:v>1086513.00195002</c:v>
                </c:pt>
                <c:pt idx="2268">
                  <c:v>1100946.0319093</c:v>
                </c:pt>
                <c:pt idx="2269">
                  <c:v>1063594.5949323101</c:v>
                </c:pt>
                <c:pt idx="2270">
                  <c:v>1087621.1823779601</c:v>
                </c:pt>
                <c:pt idx="2271">
                  <c:v>1141857.8204733401</c:v>
                </c:pt>
                <c:pt idx="2272">
                  <c:v>1040824.78379028</c:v>
                </c:pt>
                <c:pt idx="2273">
                  <c:v>1124299.9657881299</c:v>
                </c:pt>
                <c:pt idx="2274">
                  <c:v>1055578.0968607899</c:v>
                </c:pt>
                <c:pt idx="2275">
                  <c:v>1019342.77433332</c:v>
                </c:pt>
                <c:pt idx="2276">
                  <c:v>1040236.41573811</c:v>
                </c:pt>
                <c:pt idx="2277">
                  <c:v>985634.25088838895</c:v>
                </c:pt>
                <c:pt idx="2278">
                  <c:v>915931.19389343599</c:v>
                </c:pt>
                <c:pt idx="2279">
                  <c:v>969999.54330910998</c:v>
                </c:pt>
                <c:pt idx="2280">
                  <c:v>1031513.6565013001</c:v>
                </c:pt>
                <c:pt idx="2281">
                  <c:v>974551.73687247804</c:v>
                </c:pt>
                <c:pt idx="2282">
                  <c:v>988845.60043952602</c:v>
                </c:pt>
                <c:pt idx="2283">
                  <c:v>941770.971994797</c:v>
                </c:pt>
                <c:pt idx="2284">
                  <c:v>911674.74077705096</c:v>
                </c:pt>
                <c:pt idx="2285">
                  <c:v>873519.24461194198</c:v>
                </c:pt>
                <c:pt idx="2286">
                  <c:v>876369.07248136494</c:v>
                </c:pt>
                <c:pt idx="2287">
                  <c:v>846973.46619291697</c:v>
                </c:pt>
                <c:pt idx="2288">
                  <c:v>877810.04370739101</c:v>
                </c:pt>
                <c:pt idx="2289">
                  <c:v>853370.905362483</c:v>
                </c:pt>
                <c:pt idx="2290">
                  <c:v>885667.77172017004</c:v>
                </c:pt>
                <c:pt idx="2291">
                  <c:v>775123.93579073402</c:v>
                </c:pt>
                <c:pt idx="2292">
                  <c:v>774655.28966684896</c:v>
                </c:pt>
                <c:pt idx="2293">
                  <c:v>755003.35172792303</c:v>
                </c:pt>
                <c:pt idx="2294">
                  <c:v>761012.12584112398</c:v>
                </c:pt>
                <c:pt idx="2295">
                  <c:v>725782.59541987104</c:v>
                </c:pt>
                <c:pt idx="2296">
                  <c:v>669152.06697190297</c:v>
                </c:pt>
                <c:pt idx="2297">
                  <c:v>669208.93471669697</c:v>
                </c:pt>
                <c:pt idx="2298">
                  <c:v>642181.79643641505</c:v>
                </c:pt>
                <c:pt idx="2299">
                  <c:v>609246.04925199703</c:v>
                </c:pt>
                <c:pt idx="2300">
                  <c:v>602069.23516120703</c:v>
                </c:pt>
                <c:pt idx="2301">
                  <c:v>590625.48285693699</c:v>
                </c:pt>
                <c:pt idx="2302">
                  <c:v>520199.39404006401</c:v>
                </c:pt>
                <c:pt idx="2303">
                  <c:v>524618.94186749205</c:v>
                </c:pt>
                <c:pt idx="2304">
                  <c:v>484089.82796058297</c:v>
                </c:pt>
                <c:pt idx="2305">
                  <c:v>472001.09437539103</c:v>
                </c:pt>
                <c:pt idx="2306">
                  <c:v>446248.51321899198</c:v>
                </c:pt>
                <c:pt idx="2307">
                  <c:v>428332.02194857103</c:v>
                </c:pt>
                <c:pt idx="2308">
                  <c:v>394384.66786549101</c:v>
                </c:pt>
                <c:pt idx="2309">
                  <c:v>367000.73840472801</c:v>
                </c:pt>
                <c:pt idx="2310">
                  <c:v>340661.99277523602</c:v>
                </c:pt>
                <c:pt idx="2311">
                  <c:v>313092.05421539</c:v>
                </c:pt>
                <c:pt idx="2312">
                  <c:v>260938.43403119699</c:v>
                </c:pt>
                <c:pt idx="2313">
                  <c:v>253857.657494493</c:v>
                </c:pt>
                <c:pt idx="2314">
                  <c:v>243523.82101708901</c:v>
                </c:pt>
                <c:pt idx="2315">
                  <c:v>202566.244246421</c:v>
                </c:pt>
                <c:pt idx="2316">
                  <c:v>177563.28129308301</c:v>
                </c:pt>
                <c:pt idx="2317">
                  <c:v>152737.70413868001</c:v>
                </c:pt>
                <c:pt idx="2318">
                  <c:v>131718.66384232399</c:v>
                </c:pt>
                <c:pt idx="2319">
                  <c:v>98354.768083971299</c:v>
                </c:pt>
                <c:pt idx="2320">
                  <c:v>71495.516166595698</c:v>
                </c:pt>
                <c:pt idx="2321">
                  <c:v>45036.744386031503</c:v>
                </c:pt>
                <c:pt idx="2322">
                  <c:v>17088.9957497707</c:v>
                </c:pt>
                <c:pt idx="2323">
                  <c:v>-8144.9384523087901</c:v>
                </c:pt>
                <c:pt idx="2324">
                  <c:v>-35078.590827052903</c:v>
                </c:pt>
                <c:pt idx="2325">
                  <c:v>-63394.435494644298</c:v>
                </c:pt>
                <c:pt idx="2326">
                  <c:v>-89765.848123639298</c:v>
                </c:pt>
                <c:pt idx="2327">
                  <c:v>-116122.886862666</c:v>
                </c:pt>
                <c:pt idx="2328">
                  <c:v>-142299.23348235799</c:v>
                </c:pt>
                <c:pt idx="2329">
                  <c:v>-160261.99717689099</c:v>
                </c:pt>
                <c:pt idx="2330">
                  <c:v>-183129.193608134</c:v>
                </c:pt>
                <c:pt idx="2331">
                  <c:v>-213264.732061466</c:v>
                </c:pt>
                <c:pt idx="2332">
                  <c:v>-250758.20967194199</c:v>
                </c:pt>
                <c:pt idx="2333">
                  <c:v>-256329.96495811301</c:v>
                </c:pt>
                <c:pt idx="2334">
                  <c:v>-290795.934860721</c:v>
                </c:pt>
                <c:pt idx="2335">
                  <c:v>-313272.52985301602</c:v>
                </c:pt>
                <c:pt idx="2336">
                  <c:v>-337858.10907571402</c:v>
                </c:pt>
                <c:pt idx="2337">
                  <c:v>-360708.359411037</c:v>
                </c:pt>
                <c:pt idx="2338">
                  <c:v>-397344.75124421401</c:v>
                </c:pt>
                <c:pt idx="2339">
                  <c:v>-410849.50211571797</c:v>
                </c:pt>
                <c:pt idx="2340">
                  <c:v>-411005.94025113701</c:v>
                </c:pt>
                <c:pt idx="2341">
                  <c:v>-439317.81043968198</c:v>
                </c:pt>
                <c:pt idx="2342">
                  <c:v>-435454.76517711498</c:v>
                </c:pt>
                <c:pt idx="2343">
                  <c:v>-482680.89185692201</c:v>
                </c:pt>
                <c:pt idx="2344">
                  <c:v>-504473.62231967598</c:v>
                </c:pt>
                <c:pt idx="2345">
                  <c:v>-537683.76250655495</c:v>
                </c:pt>
                <c:pt idx="2346">
                  <c:v>-539601.68632553401</c:v>
                </c:pt>
                <c:pt idx="2347">
                  <c:v>-584687.79520530696</c:v>
                </c:pt>
                <c:pt idx="2348">
                  <c:v>-555879.92690134596</c:v>
                </c:pt>
                <c:pt idx="2349">
                  <c:v>-588638.21731535904</c:v>
                </c:pt>
                <c:pt idx="2350">
                  <c:v>-629824.67547272297</c:v>
                </c:pt>
                <c:pt idx="2351">
                  <c:v>-633703.24306017498</c:v>
                </c:pt>
                <c:pt idx="2352">
                  <c:v>-649531.26588772098</c:v>
                </c:pt>
                <c:pt idx="2353">
                  <c:v>-662441.02892125002</c:v>
                </c:pt>
                <c:pt idx="2354">
                  <c:v>-680367.86578656</c:v>
                </c:pt>
                <c:pt idx="2355">
                  <c:v>-687744.218438196</c:v>
                </c:pt>
                <c:pt idx="2356">
                  <c:v>-713047.683565774</c:v>
                </c:pt>
                <c:pt idx="2357">
                  <c:v>-713660.79767512903</c:v>
                </c:pt>
                <c:pt idx="2358">
                  <c:v>-758499.46639900201</c:v>
                </c:pt>
                <c:pt idx="2359">
                  <c:v>-724786.82302877796</c:v>
                </c:pt>
                <c:pt idx="2360">
                  <c:v>-783727.13976528402</c:v>
                </c:pt>
                <c:pt idx="2361">
                  <c:v>-730093.77524953999</c:v>
                </c:pt>
                <c:pt idx="2362">
                  <c:v>-804401.27513808606</c:v>
                </c:pt>
                <c:pt idx="2363">
                  <c:v>-808917.04014935903</c:v>
                </c:pt>
                <c:pt idx="2364">
                  <c:v>-779291.78537874203</c:v>
                </c:pt>
                <c:pt idx="2365">
                  <c:v>-793639.39802791097</c:v>
                </c:pt>
                <c:pt idx="2366">
                  <c:v>-820465.78425762895</c:v>
                </c:pt>
                <c:pt idx="2367">
                  <c:v>-791535.36918186594</c:v>
                </c:pt>
                <c:pt idx="2368">
                  <c:v>-822683.54177522601</c:v>
                </c:pt>
                <c:pt idx="2369">
                  <c:v>-837974.19479160605</c:v>
                </c:pt>
                <c:pt idx="2370">
                  <c:v>-824759.01574772503</c:v>
                </c:pt>
                <c:pt idx="2371">
                  <c:v>-836584.50536479498</c:v>
                </c:pt>
                <c:pt idx="2372">
                  <c:v>-861284.35192066501</c:v>
                </c:pt>
                <c:pt idx="2373">
                  <c:v>-854955.78512788704</c:v>
                </c:pt>
                <c:pt idx="2374">
                  <c:v>-849635.66896917496</c:v>
                </c:pt>
                <c:pt idx="2375">
                  <c:v>-805555.31298670801</c:v>
                </c:pt>
                <c:pt idx="2376">
                  <c:v>-796208.58997831901</c:v>
                </c:pt>
                <c:pt idx="2377">
                  <c:v>-859619.48710505594</c:v>
                </c:pt>
                <c:pt idx="2378">
                  <c:v>-826767.76602918794</c:v>
                </c:pt>
                <c:pt idx="2379">
                  <c:v>-803880.95096050506</c:v>
                </c:pt>
                <c:pt idx="2380">
                  <c:v>-809235.17069901398</c:v>
                </c:pt>
                <c:pt idx="2381">
                  <c:v>-832919.86637926695</c:v>
                </c:pt>
                <c:pt idx="2382">
                  <c:v>-787347.30260809395</c:v>
                </c:pt>
                <c:pt idx="2383">
                  <c:v>-793110.15000021004</c:v>
                </c:pt>
                <c:pt idx="2384">
                  <c:v>-730644.457317158</c:v>
                </c:pt>
                <c:pt idx="2385">
                  <c:v>-751899.21379349299</c:v>
                </c:pt>
                <c:pt idx="2386">
                  <c:v>-746780.376612767</c:v>
                </c:pt>
                <c:pt idx="2387">
                  <c:v>-748493.53913915099</c:v>
                </c:pt>
                <c:pt idx="2388">
                  <c:v>-702707.67117165204</c:v>
                </c:pt>
                <c:pt idx="2389">
                  <c:v>-677327.56623796595</c:v>
                </c:pt>
                <c:pt idx="2390">
                  <c:v>-678279.76036800898</c:v>
                </c:pt>
                <c:pt idx="2391">
                  <c:v>-691897.51804404205</c:v>
                </c:pt>
                <c:pt idx="2392">
                  <c:v>-660968.77732579701</c:v>
                </c:pt>
                <c:pt idx="2393">
                  <c:v>-642326.64466710901</c:v>
                </c:pt>
                <c:pt idx="2394">
                  <c:v>-646662.739397884</c:v>
                </c:pt>
                <c:pt idx="2395">
                  <c:v>-592280.964341613</c:v>
                </c:pt>
                <c:pt idx="2396">
                  <c:v>-557613.70521595096</c:v>
                </c:pt>
                <c:pt idx="2397">
                  <c:v>-591795.88018824905</c:v>
                </c:pt>
                <c:pt idx="2398">
                  <c:v>-529775.71265304496</c:v>
                </c:pt>
                <c:pt idx="2399">
                  <c:v>-495465.92938591202</c:v>
                </c:pt>
                <c:pt idx="2400">
                  <c:v>-465247.69351404498</c:v>
                </c:pt>
                <c:pt idx="2401">
                  <c:v>-458630.72470651998</c:v>
                </c:pt>
                <c:pt idx="2402">
                  <c:v>-426203.12238998001</c:v>
                </c:pt>
                <c:pt idx="2403">
                  <c:v>-384280.05205728102</c:v>
                </c:pt>
                <c:pt idx="2404">
                  <c:v>-366828.81246208103</c:v>
                </c:pt>
                <c:pt idx="2405">
                  <c:v>-336025.11168492399</c:v>
                </c:pt>
                <c:pt idx="2406">
                  <c:v>-307645.06338769803</c:v>
                </c:pt>
                <c:pt idx="2407">
                  <c:v>-277083.74099984497</c:v>
                </c:pt>
                <c:pt idx="2408">
                  <c:v>-250684.65123084901</c:v>
                </c:pt>
                <c:pt idx="2409">
                  <c:v>-233935.130053909</c:v>
                </c:pt>
                <c:pt idx="2410">
                  <c:v>-201722.19048404199</c:v>
                </c:pt>
                <c:pt idx="2411">
                  <c:v>-176720.154721784</c:v>
                </c:pt>
                <c:pt idx="2412">
                  <c:v>-153429.734502968</c:v>
                </c:pt>
                <c:pt idx="2413">
                  <c:v>-127864.232531164</c:v>
                </c:pt>
                <c:pt idx="2414">
                  <c:v>-103301.464370154</c:v>
                </c:pt>
                <c:pt idx="2415">
                  <c:v>-73138.233358158104</c:v>
                </c:pt>
                <c:pt idx="2416">
                  <c:v>-50467.3122430652</c:v>
                </c:pt>
                <c:pt idx="2417">
                  <c:v>-25243.355380670899</c:v>
                </c:pt>
                <c:pt idx="2418">
                  <c:v>-2223.6944150633599</c:v>
                </c:pt>
                <c:pt idx="2419">
                  <c:v>21715.4357559522</c:v>
                </c:pt>
                <c:pt idx="2420">
                  <c:v>46658.0584741692</c:v>
                </c:pt>
                <c:pt idx="2421">
                  <c:v>71535.245219421296</c:v>
                </c:pt>
                <c:pt idx="2422">
                  <c:v>95413.714684176797</c:v>
                </c:pt>
                <c:pt idx="2423">
                  <c:v>113010.63431405999</c:v>
                </c:pt>
                <c:pt idx="2424">
                  <c:v>137119.48296121199</c:v>
                </c:pt>
                <c:pt idx="2425">
                  <c:v>167497.91170679001</c:v>
                </c:pt>
                <c:pt idx="2426">
                  <c:v>176900.04148054699</c:v>
                </c:pt>
                <c:pt idx="2427">
                  <c:v>207227.73081745801</c:v>
                </c:pt>
                <c:pt idx="2428">
                  <c:v>234254.721559061</c:v>
                </c:pt>
                <c:pt idx="2429">
                  <c:v>246571.472227844</c:v>
                </c:pt>
                <c:pt idx="2430">
                  <c:v>261998.83003592401</c:v>
                </c:pt>
                <c:pt idx="2431">
                  <c:v>298042.73066637502</c:v>
                </c:pt>
                <c:pt idx="2432">
                  <c:v>309434.46198800398</c:v>
                </c:pt>
                <c:pt idx="2433">
                  <c:v>319542.65898624703</c:v>
                </c:pt>
                <c:pt idx="2434">
                  <c:v>370005.379071509</c:v>
                </c:pt>
                <c:pt idx="2435">
                  <c:v>374611.39500667702</c:v>
                </c:pt>
                <c:pt idx="2436">
                  <c:v>374751.27512943</c:v>
                </c:pt>
                <c:pt idx="2437">
                  <c:v>393156.15747749998</c:v>
                </c:pt>
                <c:pt idx="2438">
                  <c:v>420834.211847817</c:v>
                </c:pt>
                <c:pt idx="2439">
                  <c:v>407128.42695225897</c:v>
                </c:pt>
                <c:pt idx="2440">
                  <c:v>421409.76517398999</c:v>
                </c:pt>
                <c:pt idx="2441">
                  <c:v>453297.96173058799</c:v>
                </c:pt>
                <c:pt idx="2442">
                  <c:v>453258.99127452797</c:v>
                </c:pt>
                <c:pt idx="2443">
                  <c:v>507790.52821742499</c:v>
                </c:pt>
                <c:pt idx="2444">
                  <c:v>491399.27626910998</c:v>
                </c:pt>
                <c:pt idx="2445">
                  <c:v>515495.34048484103</c:v>
                </c:pt>
                <c:pt idx="2446">
                  <c:v>536835.74461208901</c:v>
                </c:pt>
                <c:pt idx="2447">
                  <c:v>538345.48725327605</c:v>
                </c:pt>
                <c:pt idx="2448">
                  <c:v>548926.152304622</c:v>
                </c:pt>
                <c:pt idx="2449">
                  <c:v>564878.90394616104</c:v>
                </c:pt>
                <c:pt idx="2450">
                  <c:v>557245.57088892302</c:v>
                </c:pt>
                <c:pt idx="2451">
                  <c:v>572562.70963108004</c:v>
                </c:pt>
                <c:pt idx="2452">
                  <c:v>595488.78477586305</c:v>
                </c:pt>
                <c:pt idx="2453">
                  <c:v>593505.36392326397</c:v>
                </c:pt>
                <c:pt idx="2454">
                  <c:v>590989.91909276601</c:v>
                </c:pt>
                <c:pt idx="2455">
                  <c:v>582755.58678973198</c:v>
                </c:pt>
                <c:pt idx="2456">
                  <c:v>595838.51472725999</c:v>
                </c:pt>
                <c:pt idx="2457">
                  <c:v>625673.51163638302</c:v>
                </c:pt>
                <c:pt idx="2458">
                  <c:v>632742.72381268896</c:v>
                </c:pt>
                <c:pt idx="2459">
                  <c:v>658886.96617248398</c:v>
                </c:pt>
                <c:pt idx="2460">
                  <c:v>649254.11957496102</c:v>
                </c:pt>
                <c:pt idx="2461">
                  <c:v>719247.04841938894</c:v>
                </c:pt>
                <c:pt idx="2462">
                  <c:v>663466.40688080306</c:v>
                </c:pt>
                <c:pt idx="2463">
                  <c:v>662134.05890800199</c:v>
                </c:pt>
                <c:pt idx="2464">
                  <c:v>624253.15769864002</c:v>
                </c:pt>
                <c:pt idx="2465">
                  <c:v>654584.58862656006</c:v>
                </c:pt>
                <c:pt idx="2466">
                  <c:v>640852.08113090706</c:v>
                </c:pt>
                <c:pt idx="2467">
                  <c:v>662417.80889871705</c:v>
                </c:pt>
                <c:pt idx="2468">
                  <c:v>657077.14212169906</c:v>
                </c:pt>
                <c:pt idx="2469">
                  <c:v>641202.12496799801</c:v>
                </c:pt>
                <c:pt idx="2470">
                  <c:v>646012.19022436696</c:v>
                </c:pt>
                <c:pt idx="2471">
                  <c:v>637046.11310296401</c:v>
                </c:pt>
                <c:pt idx="2472">
                  <c:v>617714.31585488596</c:v>
                </c:pt>
                <c:pt idx="2473">
                  <c:v>606027.91927007295</c:v>
                </c:pt>
                <c:pt idx="2474">
                  <c:v>602611.69206715899</c:v>
                </c:pt>
                <c:pt idx="2475">
                  <c:v>566733.54598661698</c:v>
                </c:pt>
                <c:pt idx="2476">
                  <c:v>581833.469190898</c:v>
                </c:pt>
                <c:pt idx="2477">
                  <c:v>564022.86755118403</c:v>
                </c:pt>
                <c:pt idx="2478">
                  <c:v>556775.63362188102</c:v>
                </c:pt>
                <c:pt idx="2479">
                  <c:v>577561.00624203798</c:v>
                </c:pt>
                <c:pt idx="2480">
                  <c:v>543153.64686911704</c:v>
                </c:pt>
                <c:pt idx="2481">
                  <c:v>497919.27477710397</c:v>
                </c:pt>
                <c:pt idx="2482">
                  <c:v>508805.64743420901</c:v>
                </c:pt>
                <c:pt idx="2483">
                  <c:v>492193.44165201002</c:v>
                </c:pt>
                <c:pt idx="2484">
                  <c:v>489318.52353871299</c:v>
                </c:pt>
                <c:pt idx="2485">
                  <c:v>476918.06616529799</c:v>
                </c:pt>
                <c:pt idx="2486">
                  <c:v>459937.783180459</c:v>
                </c:pt>
                <c:pt idx="2487">
                  <c:v>443985.103226915</c:v>
                </c:pt>
                <c:pt idx="2488">
                  <c:v>412912.03727465001</c:v>
                </c:pt>
                <c:pt idx="2489">
                  <c:v>394729.65530136402</c:v>
                </c:pt>
                <c:pt idx="2490">
                  <c:v>361837.000933634</c:v>
                </c:pt>
                <c:pt idx="2491">
                  <c:v>350040.71447084</c:v>
                </c:pt>
                <c:pt idx="2492">
                  <c:v>301728.83017099003</c:v>
                </c:pt>
                <c:pt idx="2493">
                  <c:v>290019.18074619502</c:v>
                </c:pt>
                <c:pt idx="2494">
                  <c:v>275509.69202241203</c:v>
                </c:pt>
                <c:pt idx="2495">
                  <c:v>238406.45028272</c:v>
                </c:pt>
                <c:pt idx="2496">
                  <c:v>218146.803960791</c:v>
                </c:pt>
                <c:pt idx="2497">
                  <c:v>177581.47356399501</c:v>
                </c:pt>
                <c:pt idx="2498">
                  <c:v>146646.642182443</c:v>
                </c:pt>
                <c:pt idx="2499">
                  <c:v>120760.93045526699</c:v>
                </c:pt>
                <c:pt idx="2500">
                  <c:v>79974.217018478594</c:v>
                </c:pt>
                <c:pt idx="2501">
                  <c:v>46568.504246744698</c:v>
                </c:pt>
                <c:pt idx="2502">
                  <c:v>17630.961116186299</c:v>
                </c:pt>
                <c:pt idx="2503">
                  <c:v>-13759.847581996401</c:v>
                </c:pt>
                <c:pt idx="2504">
                  <c:v>-44565.904810100903</c:v>
                </c:pt>
                <c:pt idx="2505">
                  <c:v>-76400.461291340107</c:v>
                </c:pt>
                <c:pt idx="2506">
                  <c:v>-106115.488127805</c:v>
                </c:pt>
                <c:pt idx="2507">
                  <c:v>-133818.559185121</c:v>
                </c:pt>
                <c:pt idx="2508">
                  <c:v>-161924.23252288101</c:v>
                </c:pt>
                <c:pt idx="2509">
                  <c:v>-190787.36521549401</c:v>
                </c:pt>
                <c:pt idx="2510">
                  <c:v>-213888.419754726</c:v>
                </c:pt>
                <c:pt idx="2511">
                  <c:v>-236404.84591825501</c:v>
                </c:pt>
                <c:pt idx="2512">
                  <c:v>-264622.46011684998</c:v>
                </c:pt>
                <c:pt idx="2513">
                  <c:v>-301740.409512365</c:v>
                </c:pt>
                <c:pt idx="2514">
                  <c:v>-318388.18454388197</c:v>
                </c:pt>
                <c:pt idx="2515">
                  <c:v>-343284.07805612299</c:v>
                </c:pt>
                <c:pt idx="2516">
                  <c:v>-365834.47097059502</c:v>
                </c:pt>
                <c:pt idx="2517">
                  <c:v>-365648.332086079</c:v>
                </c:pt>
                <c:pt idx="2518">
                  <c:v>-418123.55684558599</c:v>
                </c:pt>
                <c:pt idx="2519">
                  <c:v>-455823.30803596001</c:v>
                </c:pt>
                <c:pt idx="2520">
                  <c:v>-440655.40225873003</c:v>
                </c:pt>
                <c:pt idx="2521">
                  <c:v>-503378.13790023501</c:v>
                </c:pt>
                <c:pt idx="2522">
                  <c:v>-485955.13065018802</c:v>
                </c:pt>
                <c:pt idx="2523">
                  <c:v>-515187.05580937699</c:v>
                </c:pt>
                <c:pt idx="2524">
                  <c:v>-530447.01033955498</c:v>
                </c:pt>
                <c:pt idx="2525">
                  <c:v>-573681.14414562006</c:v>
                </c:pt>
                <c:pt idx="2526">
                  <c:v>-618423.35669831</c:v>
                </c:pt>
                <c:pt idx="2527">
                  <c:v>-598088.64146083803</c:v>
                </c:pt>
                <c:pt idx="2528">
                  <c:v>-605892.18323111895</c:v>
                </c:pt>
                <c:pt idx="2529">
                  <c:v>-657934.57649538596</c:v>
                </c:pt>
                <c:pt idx="2530">
                  <c:v>-650080.09867023001</c:v>
                </c:pt>
                <c:pt idx="2531">
                  <c:v>-661119.88628139195</c:v>
                </c:pt>
                <c:pt idx="2532">
                  <c:v>-659694.38588803099</c:v>
                </c:pt>
                <c:pt idx="2533">
                  <c:v>-716926.81049233396</c:v>
                </c:pt>
                <c:pt idx="2534">
                  <c:v>-707231.55835506297</c:v>
                </c:pt>
                <c:pt idx="2535">
                  <c:v>-708741.92459656298</c:v>
                </c:pt>
                <c:pt idx="2536">
                  <c:v>-795776.30915094202</c:v>
                </c:pt>
                <c:pt idx="2537">
                  <c:v>-700447.821174065</c:v>
                </c:pt>
                <c:pt idx="2538">
                  <c:v>-720899.93114844</c:v>
                </c:pt>
                <c:pt idx="2539">
                  <c:v>-814984.63886958302</c:v>
                </c:pt>
                <c:pt idx="2540">
                  <c:v>-782487.94462024898</c:v>
                </c:pt>
                <c:pt idx="2541">
                  <c:v>-768390.46567462501</c:v>
                </c:pt>
                <c:pt idx="2542">
                  <c:v>-765941.57909940998</c:v>
                </c:pt>
                <c:pt idx="2543">
                  <c:v>-825092.90861132299</c:v>
                </c:pt>
                <c:pt idx="2544">
                  <c:v>-823786.41227319196</c:v>
                </c:pt>
                <c:pt idx="2545">
                  <c:v>-830615.10111350403</c:v>
                </c:pt>
                <c:pt idx="2546">
                  <c:v>-818376.590619753</c:v>
                </c:pt>
                <c:pt idx="2547">
                  <c:v>-826991.39265512803</c:v>
                </c:pt>
                <c:pt idx="2548">
                  <c:v>-832484.72141042305</c:v>
                </c:pt>
                <c:pt idx="2549">
                  <c:v>-861153.56694713596</c:v>
                </c:pt>
                <c:pt idx="2550">
                  <c:v>-881582.88920346904</c:v>
                </c:pt>
                <c:pt idx="2551">
                  <c:v>-818174.76169679197</c:v>
                </c:pt>
                <c:pt idx="2552">
                  <c:v>-892250.79565322597</c:v>
                </c:pt>
                <c:pt idx="2553">
                  <c:v>-853778.36280007102</c:v>
                </c:pt>
                <c:pt idx="2554">
                  <c:v>-882627.391093396</c:v>
                </c:pt>
                <c:pt idx="2555">
                  <c:v>-879624.05964525999</c:v>
                </c:pt>
                <c:pt idx="2556">
                  <c:v>-895934.22147755604</c:v>
                </c:pt>
                <c:pt idx="2557">
                  <c:v>-889974.46758373198</c:v>
                </c:pt>
                <c:pt idx="2558">
                  <c:v>-917936.95458416105</c:v>
                </c:pt>
                <c:pt idx="2559">
                  <c:v>-879519.54957840196</c:v>
                </c:pt>
                <c:pt idx="2560">
                  <c:v>-841742.31106786302</c:v>
                </c:pt>
                <c:pt idx="2561">
                  <c:v>-770446.57043441001</c:v>
                </c:pt>
                <c:pt idx="2562">
                  <c:v>-811438.17711615097</c:v>
                </c:pt>
                <c:pt idx="2563">
                  <c:v>-843221.571726255</c:v>
                </c:pt>
                <c:pt idx="2564">
                  <c:v>-820833.44248752901</c:v>
                </c:pt>
                <c:pt idx="2565">
                  <c:v>-875441.94287594396</c:v>
                </c:pt>
                <c:pt idx="2566">
                  <c:v>-814156.37508852105</c:v>
                </c:pt>
                <c:pt idx="2567">
                  <c:v>-824566.39750819898</c:v>
                </c:pt>
                <c:pt idx="2568">
                  <c:v>-820726.80858734006</c:v>
                </c:pt>
                <c:pt idx="2569">
                  <c:v>-849916.17212670099</c:v>
                </c:pt>
                <c:pt idx="2570">
                  <c:v>-773320.89309330506</c:v>
                </c:pt>
                <c:pt idx="2571">
                  <c:v>-841646.26728343905</c:v>
                </c:pt>
                <c:pt idx="2572">
                  <c:v>-780914.51505793305</c:v>
                </c:pt>
                <c:pt idx="2573">
                  <c:v>-755946.92388562497</c:v>
                </c:pt>
                <c:pt idx="2574">
                  <c:v>-755177.59007590101</c:v>
                </c:pt>
                <c:pt idx="2575">
                  <c:v>-700488.19003697496</c:v>
                </c:pt>
                <c:pt idx="2576">
                  <c:v>-721335.110983458</c:v>
                </c:pt>
                <c:pt idx="2577">
                  <c:v>-749626.35930313205</c:v>
                </c:pt>
                <c:pt idx="2578">
                  <c:v>-722817.79751507496</c:v>
                </c:pt>
                <c:pt idx="2579">
                  <c:v>-712364.72755530698</c:v>
                </c:pt>
                <c:pt idx="2580">
                  <c:v>-716585.68607139401</c:v>
                </c:pt>
                <c:pt idx="2581">
                  <c:v>-645229.70043113804</c:v>
                </c:pt>
                <c:pt idx="2582">
                  <c:v>-658544.33029155002</c:v>
                </c:pt>
                <c:pt idx="2583">
                  <c:v>-628290.79955357604</c:v>
                </c:pt>
                <c:pt idx="2584">
                  <c:v>-598806.45843965001</c:v>
                </c:pt>
                <c:pt idx="2585">
                  <c:v>-595626.00736726401</c:v>
                </c:pt>
                <c:pt idx="2586">
                  <c:v>-566981.11764960398</c:v>
                </c:pt>
                <c:pt idx="2587">
                  <c:v>-533068.83273291797</c:v>
                </c:pt>
                <c:pt idx="2588">
                  <c:v>-524577.56999543204</c:v>
                </c:pt>
                <c:pt idx="2589">
                  <c:v>-519315.84300837701</c:v>
                </c:pt>
                <c:pt idx="2590">
                  <c:v>-482965.18955914403</c:v>
                </c:pt>
                <c:pt idx="2591">
                  <c:v>-460731.298756718</c:v>
                </c:pt>
                <c:pt idx="2592">
                  <c:v>-450361.58280289202</c:v>
                </c:pt>
                <c:pt idx="2593">
                  <c:v>-418628.51024325303</c:v>
                </c:pt>
                <c:pt idx="2594">
                  <c:v>-371377.69040290499</c:v>
                </c:pt>
                <c:pt idx="2595">
                  <c:v>-377584.03982827102</c:v>
                </c:pt>
                <c:pt idx="2596">
                  <c:v>-344965.05320194201</c:v>
                </c:pt>
                <c:pt idx="2597">
                  <c:v>-317391.83456803398</c:v>
                </c:pt>
                <c:pt idx="2598">
                  <c:v>-292827.19775365898</c:v>
                </c:pt>
                <c:pt idx="2599">
                  <c:v>-251929.48714969799</c:v>
                </c:pt>
                <c:pt idx="2600">
                  <c:v>-236422.43374544199</c:v>
                </c:pt>
                <c:pt idx="2601">
                  <c:v>-200406.174042926</c:v>
                </c:pt>
                <c:pt idx="2602">
                  <c:v>-173504.24212737399</c:v>
                </c:pt>
                <c:pt idx="2603">
                  <c:v>-139693.715399432</c:v>
                </c:pt>
                <c:pt idx="2604">
                  <c:v>-126436.90453040101</c:v>
                </c:pt>
                <c:pt idx="2605">
                  <c:v>-91714.719222187399</c:v>
                </c:pt>
                <c:pt idx="2606">
                  <c:v>-63803.675075148203</c:v>
                </c:pt>
                <c:pt idx="2607">
                  <c:v>-40703.680807981997</c:v>
                </c:pt>
                <c:pt idx="2608">
                  <c:v>-15601.863813791801</c:v>
                </c:pt>
                <c:pt idx="2609">
                  <c:v>7124.1945816351399</c:v>
                </c:pt>
                <c:pt idx="2610">
                  <c:v>30128.673851887299</c:v>
                </c:pt>
                <c:pt idx="2611">
                  <c:v>50542.337544779599</c:v>
                </c:pt>
                <c:pt idx="2612">
                  <c:v>75691.904858273905</c:v>
                </c:pt>
                <c:pt idx="2613">
                  <c:v>101240.181384878</c:v>
                </c:pt>
                <c:pt idx="2614">
                  <c:v>120591.45206700799</c:v>
                </c:pt>
                <c:pt idx="2615">
                  <c:v>135482.64950714799</c:v>
                </c:pt>
                <c:pt idx="2616">
                  <c:v>159276.44381332799</c:v>
                </c:pt>
                <c:pt idx="2617">
                  <c:v>187084.75094575601</c:v>
                </c:pt>
                <c:pt idx="2618">
                  <c:v>193182.942447334</c:v>
                </c:pt>
                <c:pt idx="2619">
                  <c:v>213572.76927622501</c:v>
                </c:pt>
                <c:pt idx="2620">
                  <c:v>233666.72509956601</c:v>
                </c:pt>
                <c:pt idx="2621">
                  <c:v>258670.61503775901</c:v>
                </c:pt>
                <c:pt idx="2622">
                  <c:v>264920.73410704802</c:v>
                </c:pt>
                <c:pt idx="2623">
                  <c:v>277861.18749308999</c:v>
                </c:pt>
                <c:pt idx="2624">
                  <c:v>294111.71271822002</c:v>
                </c:pt>
                <c:pt idx="2625">
                  <c:v>313348.33901411301</c:v>
                </c:pt>
                <c:pt idx="2626">
                  <c:v>322662.36129159899</c:v>
                </c:pt>
                <c:pt idx="2627">
                  <c:v>355428.420073735</c:v>
                </c:pt>
                <c:pt idx="2628">
                  <c:v>372378.79092733801</c:v>
                </c:pt>
                <c:pt idx="2629">
                  <c:v>357780.30852342601</c:v>
                </c:pt>
                <c:pt idx="2630">
                  <c:v>387534.534988817</c:v>
                </c:pt>
                <c:pt idx="2631">
                  <c:v>389525.4323777</c:v>
                </c:pt>
                <c:pt idx="2632">
                  <c:v>429428.47147513099</c:v>
                </c:pt>
                <c:pt idx="2633">
                  <c:v>426401.51193965803</c:v>
                </c:pt>
                <c:pt idx="2634">
                  <c:v>444225.52056337998</c:v>
                </c:pt>
                <c:pt idx="2635">
                  <c:v>415197.80910264602</c:v>
                </c:pt>
                <c:pt idx="2636">
                  <c:v>449180.93495953002</c:v>
                </c:pt>
                <c:pt idx="2637">
                  <c:v>474793.89914422802</c:v>
                </c:pt>
                <c:pt idx="2638">
                  <c:v>484884.363041009</c:v>
                </c:pt>
                <c:pt idx="2639">
                  <c:v>495236.692042946</c:v>
                </c:pt>
                <c:pt idx="2640">
                  <c:v>464654.71622101299</c:v>
                </c:pt>
                <c:pt idx="2641">
                  <c:v>488048.98755291698</c:v>
                </c:pt>
                <c:pt idx="2642">
                  <c:v>474578.19242837297</c:v>
                </c:pt>
                <c:pt idx="2643">
                  <c:v>495876.96921206499</c:v>
                </c:pt>
                <c:pt idx="2644">
                  <c:v>512341.18696014502</c:v>
                </c:pt>
                <c:pt idx="2645">
                  <c:v>537590.26501159195</c:v>
                </c:pt>
                <c:pt idx="2646">
                  <c:v>531982.982405558</c:v>
                </c:pt>
                <c:pt idx="2647">
                  <c:v>528011.23955992004</c:v>
                </c:pt>
                <c:pt idx="2648">
                  <c:v>521310.91834882699</c:v>
                </c:pt>
                <c:pt idx="2649">
                  <c:v>536774.16921969305</c:v>
                </c:pt>
                <c:pt idx="2650">
                  <c:v>551201.05613791698</c:v>
                </c:pt>
                <c:pt idx="2651">
                  <c:v>548693.74774209899</c:v>
                </c:pt>
                <c:pt idx="2652">
                  <c:v>534113.64687495702</c:v>
                </c:pt>
                <c:pt idx="2653">
                  <c:v>570843.43846729305</c:v>
                </c:pt>
                <c:pt idx="2654">
                  <c:v>557652.58046166704</c:v>
                </c:pt>
                <c:pt idx="2655">
                  <c:v>527217.72303825698</c:v>
                </c:pt>
                <c:pt idx="2656">
                  <c:v>559479.85375525197</c:v>
                </c:pt>
                <c:pt idx="2657">
                  <c:v>581789.234186691</c:v>
                </c:pt>
                <c:pt idx="2658">
                  <c:v>564291.66802812496</c:v>
                </c:pt>
                <c:pt idx="2659">
                  <c:v>574903.315439014</c:v>
                </c:pt>
                <c:pt idx="2660">
                  <c:v>568121.88709484704</c:v>
                </c:pt>
                <c:pt idx="2661">
                  <c:v>564322.50924116198</c:v>
                </c:pt>
                <c:pt idx="2662">
                  <c:v>536422.52917065402</c:v>
                </c:pt>
                <c:pt idx="2663">
                  <c:v>559732.03744657105</c:v>
                </c:pt>
                <c:pt idx="2664">
                  <c:v>543775.69384576695</c:v>
                </c:pt>
                <c:pt idx="2665">
                  <c:v>562749.95225873799</c:v>
                </c:pt>
                <c:pt idx="2666">
                  <c:v>541950.90865385998</c:v>
                </c:pt>
                <c:pt idx="2667">
                  <c:v>574512.62281693402</c:v>
                </c:pt>
                <c:pt idx="2668">
                  <c:v>549583.21051165904</c:v>
                </c:pt>
                <c:pt idx="2669">
                  <c:v>560752.01532982197</c:v>
                </c:pt>
                <c:pt idx="2670">
                  <c:v>519649.30248715798</c:v>
                </c:pt>
                <c:pt idx="2671">
                  <c:v>522501.17969919799</c:v>
                </c:pt>
                <c:pt idx="2672">
                  <c:v>552159.21896788897</c:v>
                </c:pt>
                <c:pt idx="2673">
                  <c:v>509988.250331869</c:v>
                </c:pt>
                <c:pt idx="2674">
                  <c:v>511548.65427005902</c:v>
                </c:pt>
                <c:pt idx="2675">
                  <c:v>512902.52198622702</c:v>
                </c:pt>
                <c:pt idx="2676">
                  <c:v>506468.87486886699</c:v>
                </c:pt>
                <c:pt idx="2677">
                  <c:v>514097.25854216598</c:v>
                </c:pt>
                <c:pt idx="2678">
                  <c:v>485752.92064096802</c:v>
                </c:pt>
                <c:pt idx="2679">
                  <c:v>452431.191024089</c:v>
                </c:pt>
                <c:pt idx="2680">
                  <c:v>474394.382970431</c:v>
                </c:pt>
                <c:pt idx="2681">
                  <c:v>438380.33946929901</c:v>
                </c:pt>
                <c:pt idx="2682">
                  <c:v>447878.32727431197</c:v>
                </c:pt>
                <c:pt idx="2683">
                  <c:v>421325.39823821001</c:v>
                </c:pt>
                <c:pt idx="2684">
                  <c:v>428753.02909993601</c:v>
                </c:pt>
                <c:pt idx="2685">
                  <c:v>405916.63660287799</c:v>
                </c:pt>
                <c:pt idx="2686">
                  <c:v>410778.96360084799</c:v>
                </c:pt>
                <c:pt idx="2687">
                  <c:v>417098.70432544302</c:v>
                </c:pt>
                <c:pt idx="2688">
                  <c:v>400591.92857341201</c:v>
                </c:pt>
                <c:pt idx="2689">
                  <c:v>367848.16534284002</c:v>
                </c:pt>
                <c:pt idx="2690">
                  <c:v>355958.64815752901</c:v>
                </c:pt>
                <c:pt idx="2691">
                  <c:v>359001.08218626602</c:v>
                </c:pt>
                <c:pt idx="2692">
                  <c:v>350314.29915248702</c:v>
                </c:pt>
                <c:pt idx="2693">
                  <c:v>334147.092955384</c:v>
                </c:pt>
                <c:pt idx="2694">
                  <c:v>325030.04655380099</c:v>
                </c:pt>
                <c:pt idx="2695">
                  <c:v>306352.47941920202</c:v>
                </c:pt>
                <c:pt idx="2696">
                  <c:v>294702.04376833298</c:v>
                </c:pt>
                <c:pt idx="2697">
                  <c:v>274010.60634961398</c:v>
                </c:pt>
                <c:pt idx="2698">
                  <c:v>249920.726888081</c:v>
                </c:pt>
                <c:pt idx="2699">
                  <c:v>225889.91186207099</c:v>
                </c:pt>
                <c:pt idx="2700">
                  <c:v>223656.07354275099</c:v>
                </c:pt>
                <c:pt idx="2701">
                  <c:v>215211.601770765</c:v>
                </c:pt>
                <c:pt idx="2702">
                  <c:v>187023.98340055501</c:v>
                </c:pt>
                <c:pt idx="2703">
                  <c:v>183068.89693176199</c:v>
                </c:pt>
                <c:pt idx="2704">
                  <c:v>166316.09304229199</c:v>
                </c:pt>
                <c:pt idx="2705">
                  <c:v>153108.94406685699</c:v>
                </c:pt>
                <c:pt idx="2706">
                  <c:v>139390.97872608699</c:v>
                </c:pt>
                <c:pt idx="2707">
                  <c:v>126861.936392811</c:v>
                </c:pt>
                <c:pt idx="2708">
                  <c:v>114567.94876114601</c:v>
                </c:pt>
                <c:pt idx="2709">
                  <c:v>108314.639634518</c:v>
                </c:pt>
                <c:pt idx="2710">
                  <c:v>90036.220331731296</c:v>
                </c:pt>
                <c:pt idx="2711">
                  <c:v>77482.323723047506</c:v>
                </c:pt>
                <c:pt idx="2712">
                  <c:v>74566.434307998905</c:v>
                </c:pt>
                <c:pt idx="2713">
                  <c:v>61341.353844335601</c:v>
                </c:pt>
                <c:pt idx="2714">
                  <c:v>53481.457180945697</c:v>
                </c:pt>
                <c:pt idx="2715">
                  <c:v>40440.9785387464</c:v>
                </c:pt>
                <c:pt idx="2716">
                  <c:v>34374.283658063199</c:v>
                </c:pt>
                <c:pt idx="2717">
                  <c:v>25697.5131072328</c:v>
                </c:pt>
                <c:pt idx="2718">
                  <c:v>16876.4753258819</c:v>
                </c:pt>
                <c:pt idx="2719">
                  <c:v>7854.6084151165896</c:v>
                </c:pt>
                <c:pt idx="2720">
                  <c:v>324.99474971362702</c:v>
                </c:pt>
                <c:pt idx="2721">
                  <c:v>-6816.6050360952504</c:v>
                </c:pt>
                <c:pt idx="2722">
                  <c:v>-14730.3439020202</c:v>
                </c:pt>
                <c:pt idx="2723">
                  <c:v>-21466.106721784101</c:v>
                </c:pt>
                <c:pt idx="2724">
                  <c:v>-28074.448369676302</c:v>
                </c:pt>
                <c:pt idx="2725">
                  <c:v>-35316.738420316702</c:v>
                </c:pt>
                <c:pt idx="2726">
                  <c:v>-41501.981251458499</c:v>
                </c:pt>
                <c:pt idx="2727">
                  <c:v>-45946.692385820701</c:v>
                </c:pt>
                <c:pt idx="2728">
                  <c:v>-50711.297033775998</c:v>
                </c:pt>
                <c:pt idx="2729">
                  <c:v>-59641.288003593298</c:v>
                </c:pt>
                <c:pt idx="2730">
                  <c:v>-64639.197593511002</c:v>
                </c:pt>
                <c:pt idx="2731">
                  <c:v>-69346.924258064595</c:v>
                </c:pt>
                <c:pt idx="2732">
                  <c:v>-74167.606789155107</c:v>
                </c:pt>
                <c:pt idx="2733">
                  <c:v>-81064.588553987807</c:v>
                </c:pt>
                <c:pt idx="2734">
                  <c:v>-84251.673044861498</c:v>
                </c:pt>
                <c:pt idx="2735">
                  <c:v>-85926.9296048744</c:v>
                </c:pt>
                <c:pt idx="2736">
                  <c:v>-91455.250140012897</c:v>
                </c:pt>
                <c:pt idx="2737">
                  <c:v>-99394.940792608104</c:v>
                </c:pt>
                <c:pt idx="2738">
                  <c:v>-95786.118651675293</c:v>
                </c:pt>
                <c:pt idx="2739">
                  <c:v>-98053.773515948997</c:v>
                </c:pt>
                <c:pt idx="2740">
                  <c:v>-103070.37926374</c:v>
                </c:pt>
                <c:pt idx="2741">
                  <c:v>-112535.109765748</c:v>
                </c:pt>
                <c:pt idx="2742">
                  <c:v>-116099.311816311</c:v>
                </c:pt>
                <c:pt idx="2743">
                  <c:v>-108369.05298019999</c:v>
                </c:pt>
                <c:pt idx="2744">
                  <c:v>-119098.74604744901</c:v>
                </c:pt>
                <c:pt idx="2745">
                  <c:v>-114637.266028392</c:v>
                </c:pt>
                <c:pt idx="2746">
                  <c:v>-122090.834543438</c:v>
                </c:pt>
                <c:pt idx="2747">
                  <c:v>-122460.908486514</c:v>
                </c:pt>
                <c:pt idx="2748">
                  <c:v>-123308.936312292</c:v>
                </c:pt>
                <c:pt idx="2749">
                  <c:v>-121060.69839298799</c:v>
                </c:pt>
                <c:pt idx="2750">
                  <c:v>-122155.236659487</c:v>
                </c:pt>
                <c:pt idx="2751">
                  <c:v>-124081.844343014</c:v>
                </c:pt>
                <c:pt idx="2752">
                  <c:v>-130670.539507694</c:v>
                </c:pt>
                <c:pt idx="2753">
                  <c:v>-128734.41750961301</c:v>
                </c:pt>
                <c:pt idx="2754">
                  <c:v>-128105.509549087</c:v>
                </c:pt>
                <c:pt idx="2755">
                  <c:v>-131122.980721851</c:v>
                </c:pt>
                <c:pt idx="2756">
                  <c:v>-128764.01603740201</c:v>
                </c:pt>
                <c:pt idx="2757">
                  <c:v>-140525.116346622</c:v>
                </c:pt>
                <c:pt idx="2758">
                  <c:v>-135781.485954773</c:v>
                </c:pt>
                <c:pt idx="2759">
                  <c:v>-129417.35726115201</c:v>
                </c:pt>
                <c:pt idx="2760">
                  <c:v>-136109.19823583501</c:v>
                </c:pt>
                <c:pt idx="2761">
                  <c:v>-137507.51509384601</c:v>
                </c:pt>
                <c:pt idx="2762">
                  <c:v>-130518.19298777</c:v>
                </c:pt>
                <c:pt idx="2763">
                  <c:v>-136106.96081421099</c:v>
                </c:pt>
                <c:pt idx="2764">
                  <c:v>-142733.96093388301</c:v>
                </c:pt>
                <c:pt idx="2765">
                  <c:v>-136905.040498899</c:v>
                </c:pt>
                <c:pt idx="2766">
                  <c:v>-134479.30540240699</c:v>
                </c:pt>
                <c:pt idx="2767">
                  <c:v>-140201.42562671</c:v>
                </c:pt>
                <c:pt idx="2768">
                  <c:v>-137699.49227123399</c:v>
                </c:pt>
                <c:pt idx="2769">
                  <c:v>-142258.86520061799</c:v>
                </c:pt>
                <c:pt idx="2770">
                  <c:v>-141124.46950154399</c:v>
                </c:pt>
                <c:pt idx="2771">
                  <c:v>-140307.75654999001</c:v>
                </c:pt>
                <c:pt idx="2772">
                  <c:v>-137138.08110486501</c:v>
                </c:pt>
                <c:pt idx="2773">
                  <c:v>-145887.60482162301</c:v>
                </c:pt>
                <c:pt idx="2774">
                  <c:v>-143453.543187145</c:v>
                </c:pt>
                <c:pt idx="2775">
                  <c:v>-144415.506398186</c:v>
                </c:pt>
                <c:pt idx="2776">
                  <c:v>-141334.67787922701</c:v>
                </c:pt>
                <c:pt idx="2777">
                  <c:v>-148174.40131785601</c:v>
                </c:pt>
                <c:pt idx="2778">
                  <c:v>-143530.75366190201</c:v>
                </c:pt>
                <c:pt idx="2779">
                  <c:v>-150334.17320514101</c:v>
                </c:pt>
                <c:pt idx="2780">
                  <c:v>-145635.14056123901</c:v>
                </c:pt>
                <c:pt idx="2781">
                  <c:v>-144104.420029926</c:v>
                </c:pt>
                <c:pt idx="2782">
                  <c:v>-145450.66159186899</c:v>
                </c:pt>
                <c:pt idx="2783">
                  <c:v>-149518.66025525899</c:v>
                </c:pt>
                <c:pt idx="2784">
                  <c:v>-144284.97582703701</c:v>
                </c:pt>
                <c:pt idx="2785">
                  <c:v>-148636.04602756799</c:v>
                </c:pt>
                <c:pt idx="2786">
                  <c:v>-147403.52899825299</c:v>
                </c:pt>
                <c:pt idx="2787">
                  <c:v>-151375.48578593601</c:v>
                </c:pt>
                <c:pt idx="2788">
                  <c:v>-154786.47557602299</c:v>
                </c:pt>
                <c:pt idx="2789">
                  <c:v>-149244.82280070701</c:v>
                </c:pt>
                <c:pt idx="2790">
                  <c:v>-151684.44141819599</c:v>
                </c:pt>
                <c:pt idx="2791">
                  <c:v>-154777.70041392301</c:v>
                </c:pt>
                <c:pt idx="2792">
                  <c:v>-152106.74570848999</c:v>
                </c:pt>
                <c:pt idx="2793">
                  <c:v>-152245.57053623701</c:v>
                </c:pt>
                <c:pt idx="2794">
                  <c:v>-159341.145294549</c:v>
                </c:pt>
                <c:pt idx="2795">
                  <c:v>-164587.69261359901</c:v>
                </c:pt>
                <c:pt idx="2796">
                  <c:v>-165758.035501348</c:v>
                </c:pt>
                <c:pt idx="2797">
                  <c:v>-166296.16737026101</c:v>
                </c:pt>
                <c:pt idx="2798">
                  <c:v>-160823.591262248</c:v>
                </c:pt>
                <c:pt idx="2799">
                  <c:v>-171096.92903309199</c:v>
                </c:pt>
                <c:pt idx="2800">
                  <c:v>-166571.093453604</c:v>
                </c:pt>
                <c:pt idx="2801">
                  <c:v>-171060.75019988799</c:v>
                </c:pt>
                <c:pt idx="2802">
                  <c:v>-176224.210473696</c:v>
                </c:pt>
                <c:pt idx="2803">
                  <c:v>-175126.52308544601</c:v>
                </c:pt>
                <c:pt idx="2804">
                  <c:v>-177949.33495667099</c:v>
                </c:pt>
                <c:pt idx="2805">
                  <c:v>-182700.81522716201</c:v>
                </c:pt>
                <c:pt idx="2806">
                  <c:v>-176483.522204426</c:v>
                </c:pt>
                <c:pt idx="2807">
                  <c:v>-186235.66061335499</c:v>
                </c:pt>
                <c:pt idx="2808">
                  <c:v>-181531.49459117901</c:v>
                </c:pt>
                <c:pt idx="2809">
                  <c:v>-183752.56174876299</c:v>
                </c:pt>
                <c:pt idx="2810">
                  <c:v>-193576.25889340299</c:v>
                </c:pt>
                <c:pt idx="2811">
                  <c:v>-180326.84897908501</c:v>
                </c:pt>
                <c:pt idx="2812">
                  <c:v>-188626.34786823101</c:v>
                </c:pt>
                <c:pt idx="2813">
                  <c:v>-188014.73791631401</c:v>
                </c:pt>
                <c:pt idx="2814">
                  <c:v>-182922.79582821901</c:v>
                </c:pt>
                <c:pt idx="2815">
                  <c:v>-181476.495486242</c:v>
                </c:pt>
                <c:pt idx="2816">
                  <c:v>-182780.00229797201</c:v>
                </c:pt>
                <c:pt idx="2817">
                  <c:v>-206145.00157212501</c:v>
                </c:pt>
                <c:pt idx="2818">
                  <c:v>-196897.36848128599</c:v>
                </c:pt>
                <c:pt idx="2819">
                  <c:v>-181414.11184615601</c:v>
                </c:pt>
                <c:pt idx="2820">
                  <c:v>-173961.55047229401</c:v>
                </c:pt>
                <c:pt idx="2821">
                  <c:v>-197385.88542092501</c:v>
                </c:pt>
                <c:pt idx="2822">
                  <c:v>-183212.044722458</c:v>
                </c:pt>
                <c:pt idx="2823">
                  <c:v>-190505.522819448</c:v>
                </c:pt>
                <c:pt idx="2824">
                  <c:v>-179244.61012192501</c:v>
                </c:pt>
                <c:pt idx="2825">
                  <c:v>-178762.32228354801</c:v>
                </c:pt>
                <c:pt idx="2826">
                  <c:v>-191246.509755921</c:v>
                </c:pt>
                <c:pt idx="2827">
                  <c:v>-182783.97907316699</c:v>
                </c:pt>
                <c:pt idx="2828">
                  <c:v>-187042.502358553</c:v>
                </c:pt>
                <c:pt idx="2829">
                  <c:v>-183996.09712122599</c:v>
                </c:pt>
                <c:pt idx="2830">
                  <c:v>-187358.20500321599</c:v>
                </c:pt>
                <c:pt idx="2831">
                  <c:v>-174321.444260838</c:v>
                </c:pt>
                <c:pt idx="2832">
                  <c:v>-189151.454982186</c:v>
                </c:pt>
                <c:pt idx="2833">
                  <c:v>-186697.59730683701</c:v>
                </c:pt>
                <c:pt idx="2834">
                  <c:v>-175468.78906202299</c:v>
                </c:pt>
                <c:pt idx="2835">
                  <c:v>-179748.60056635001</c:v>
                </c:pt>
                <c:pt idx="2836">
                  <c:v>-184228.56289792599</c:v>
                </c:pt>
                <c:pt idx="2837">
                  <c:v>-181877.37060887899</c:v>
                </c:pt>
                <c:pt idx="2838">
                  <c:v>-171521.49565085699</c:v>
                </c:pt>
                <c:pt idx="2839">
                  <c:v>-181141.14854485699</c:v>
                </c:pt>
                <c:pt idx="2840">
                  <c:v>-177886.862443533</c:v>
                </c:pt>
                <c:pt idx="2841">
                  <c:v>-191047.49270621399</c:v>
                </c:pt>
                <c:pt idx="2842">
                  <c:v>-180312.96965539301</c:v>
                </c:pt>
                <c:pt idx="2843">
                  <c:v>-184542.10628975299</c:v>
                </c:pt>
                <c:pt idx="2844">
                  <c:v>-184337.61500802799</c:v>
                </c:pt>
                <c:pt idx="2845">
                  <c:v>-181706.84052967301</c:v>
                </c:pt>
                <c:pt idx="2846">
                  <c:v>-182206.764835949</c:v>
                </c:pt>
                <c:pt idx="2847">
                  <c:v>-195121.058439844</c:v>
                </c:pt>
                <c:pt idx="2848">
                  <c:v>-192059.93912443501</c:v>
                </c:pt>
                <c:pt idx="2849">
                  <c:v>-193372.00820252599</c:v>
                </c:pt>
                <c:pt idx="2850">
                  <c:v>-197096.242554267</c:v>
                </c:pt>
                <c:pt idx="2851">
                  <c:v>-187755.71427988101</c:v>
                </c:pt>
                <c:pt idx="2852">
                  <c:v>-200551.58926722899</c:v>
                </c:pt>
                <c:pt idx="2853">
                  <c:v>-208800.30066543299</c:v>
                </c:pt>
                <c:pt idx="2854">
                  <c:v>-195135.483004126</c:v>
                </c:pt>
                <c:pt idx="2855">
                  <c:v>-207666.70261702</c:v>
                </c:pt>
                <c:pt idx="2856">
                  <c:v>-201528.84109773301</c:v>
                </c:pt>
                <c:pt idx="2857">
                  <c:v>-224244.459541221</c:v>
                </c:pt>
                <c:pt idx="2858">
                  <c:v>-211055.115299786</c:v>
                </c:pt>
                <c:pt idx="2859">
                  <c:v>-214994.366546406</c:v>
                </c:pt>
                <c:pt idx="2860">
                  <c:v>-217238.30876732699</c:v>
                </c:pt>
                <c:pt idx="2861">
                  <c:v>-218959.73156181499</c:v>
                </c:pt>
                <c:pt idx="2862">
                  <c:v>-230559.362298283</c:v>
                </c:pt>
                <c:pt idx="2863">
                  <c:v>-237182.100835502</c:v>
                </c:pt>
                <c:pt idx="2864">
                  <c:v>-238876.81691354699</c:v>
                </c:pt>
                <c:pt idx="2865">
                  <c:v>-246568.28826731601</c:v>
                </c:pt>
                <c:pt idx="2866">
                  <c:v>-245831.23546983101</c:v>
                </c:pt>
                <c:pt idx="2867">
                  <c:v>-257684.64571601301</c:v>
                </c:pt>
                <c:pt idx="2868">
                  <c:v>-262358.19663135102</c:v>
                </c:pt>
                <c:pt idx="2869">
                  <c:v>-274223.75350057299</c:v>
                </c:pt>
                <c:pt idx="2870">
                  <c:v>-269703.39020199399</c:v>
                </c:pt>
                <c:pt idx="2871">
                  <c:v>-287453.88168143597</c:v>
                </c:pt>
                <c:pt idx="2872">
                  <c:v>-294142.91877749999</c:v>
                </c:pt>
                <c:pt idx="2873">
                  <c:v>-300537.62609859701</c:v>
                </c:pt>
                <c:pt idx="2874">
                  <c:v>-301701.16774891102</c:v>
                </c:pt>
                <c:pt idx="2875">
                  <c:v>-292177.026484698</c:v>
                </c:pt>
                <c:pt idx="2876">
                  <c:v>-311086.06014213501</c:v>
                </c:pt>
                <c:pt idx="2877">
                  <c:v>-331700.10765656398</c:v>
                </c:pt>
                <c:pt idx="2878">
                  <c:v>-322786.29080954898</c:v>
                </c:pt>
                <c:pt idx="2879">
                  <c:v>-371566.85503175802</c:v>
                </c:pt>
                <c:pt idx="2880">
                  <c:v>-383489.57314436999</c:v>
                </c:pt>
                <c:pt idx="2881">
                  <c:v>-376862.78534978098</c:v>
                </c:pt>
                <c:pt idx="2882">
                  <c:v>-401864.51991644502</c:v>
                </c:pt>
                <c:pt idx="2883">
                  <c:v>-403487.54837643699</c:v>
                </c:pt>
                <c:pt idx="2884">
                  <c:v>-389186.50966842502</c:v>
                </c:pt>
                <c:pt idx="2885">
                  <c:v>-444717.24942503602</c:v>
                </c:pt>
                <c:pt idx="2886">
                  <c:v>-442959.02621260699</c:v>
                </c:pt>
                <c:pt idx="2887">
                  <c:v>-440703.77442294703</c:v>
                </c:pt>
                <c:pt idx="2888">
                  <c:v>-467150.69323846197</c:v>
                </c:pt>
                <c:pt idx="2889">
                  <c:v>-484545.11516270798</c:v>
                </c:pt>
                <c:pt idx="2890">
                  <c:v>-492061.118514281</c:v>
                </c:pt>
                <c:pt idx="2891">
                  <c:v>-485304.81388940901</c:v>
                </c:pt>
                <c:pt idx="2892">
                  <c:v>-533998.705552464</c:v>
                </c:pt>
                <c:pt idx="2893">
                  <c:v>-521892.98891600303</c:v>
                </c:pt>
                <c:pt idx="2894">
                  <c:v>-547152.49460760003</c:v>
                </c:pt>
                <c:pt idx="2895">
                  <c:v>-568776.08148773795</c:v>
                </c:pt>
                <c:pt idx="2896">
                  <c:v>-611846.74321754102</c:v>
                </c:pt>
                <c:pt idx="2897">
                  <c:v>-596804.63372212299</c:v>
                </c:pt>
                <c:pt idx="2898">
                  <c:v>-606055.06657516898</c:v>
                </c:pt>
                <c:pt idx="2899">
                  <c:v>-636767.00040750904</c:v>
                </c:pt>
                <c:pt idx="2900">
                  <c:v>-644667.55899652501</c:v>
                </c:pt>
                <c:pt idx="2901">
                  <c:v>-706589.06111940998</c:v>
                </c:pt>
                <c:pt idx="2902">
                  <c:v>-668687.44035252195</c:v>
                </c:pt>
                <c:pt idx="2903">
                  <c:v>-726493.16245478101</c:v>
                </c:pt>
                <c:pt idx="2904">
                  <c:v>-749302.37107473298</c:v>
                </c:pt>
                <c:pt idx="2905">
                  <c:v>-732168.08069026901</c:v>
                </c:pt>
                <c:pt idx="2906">
                  <c:v>-778654.18124311196</c:v>
                </c:pt>
                <c:pt idx="2907">
                  <c:v>-730036.00970952597</c:v>
                </c:pt>
                <c:pt idx="2908">
                  <c:v>-778045.35593072197</c:v>
                </c:pt>
                <c:pt idx="2909">
                  <c:v>-784226.39576804801</c:v>
                </c:pt>
                <c:pt idx="2910">
                  <c:v>-782856.56005008204</c:v>
                </c:pt>
                <c:pt idx="2911">
                  <c:v>-803916.26159008697</c:v>
                </c:pt>
                <c:pt idx="2912">
                  <c:v>-822153.19286787696</c:v>
                </c:pt>
                <c:pt idx="2913">
                  <c:v>-829276.75004334899</c:v>
                </c:pt>
                <c:pt idx="2914">
                  <c:v>-808346.18972731999</c:v>
                </c:pt>
                <c:pt idx="2915">
                  <c:v>-853268.12845485297</c:v>
                </c:pt>
                <c:pt idx="2916">
                  <c:v>-825521.37328077795</c:v>
                </c:pt>
                <c:pt idx="2917">
                  <c:v>-792772.60722814</c:v>
                </c:pt>
                <c:pt idx="2918">
                  <c:v>-858017.10678547504</c:v>
                </c:pt>
                <c:pt idx="2919">
                  <c:v>-834838.74418448796</c:v>
                </c:pt>
                <c:pt idx="2920">
                  <c:v>-791640.08159073105</c:v>
                </c:pt>
                <c:pt idx="2921">
                  <c:v>-841716.75158941199</c:v>
                </c:pt>
                <c:pt idx="2922">
                  <c:v>-826362.24272416602</c:v>
                </c:pt>
                <c:pt idx="2923">
                  <c:v>-886235.58511025796</c:v>
                </c:pt>
                <c:pt idx="2924">
                  <c:v>-836297.74663724098</c:v>
                </c:pt>
                <c:pt idx="2925">
                  <c:v>-832163.15273583902</c:v>
                </c:pt>
                <c:pt idx="2926">
                  <c:v>-810397.67944326403</c:v>
                </c:pt>
                <c:pt idx="2927">
                  <c:v>-797542.67349070904</c:v>
                </c:pt>
                <c:pt idx="2928">
                  <c:v>-787907.96695366397</c:v>
                </c:pt>
                <c:pt idx="2929">
                  <c:v>-860487.01539154595</c:v>
                </c:pt>
                <c:pt idx="2930">
                  <c:v>-831348.97831154196</c:v>
                </c:pt>
                <c:pt idx="2931">
                  <c:v>-787864.22507917497</c:v>
                </c:pt>
                <c:pt idx="2932">
                  <c:v>-833841.95021410298</c:v>
                </c:pt>
                <c:pt idx="2933">
                  <c:v>-788501.40504157695</c:v>
                </c:pt>
                <c:pt idx="2934">
                  <c:v>-779452.055785798</c:v>
                </c:pt>
                <c:pt idx="2935">
                  <c:v>-799265.22035144304</c:v>
                </c:pt>
                <c:pt idx="2936">
                  <c:v>-824795.33837136405</c:v>
                </c:pt>
                <c:pt idx="2937">
                  <c:v>-748067.566800309</c:v>
                </c:pt>
                <c:pt idx="2938">
                  <c:v>-786827.00136889296</c:v>
                </c:pt>
                <c:pt idx="2939">
                  <c:v>-774256.54949859495</c:v>
                </c:pt>
                <c:pt idx="2940">
                  <c:v>-726786.13339281501</c:v>
                </c:pt>
                <c:pt idx="2941">
                  <c:v>-739471.06520637497</c:v>
                </c:pt>
                <c:pt idx="2942">
                  <c:v>-746208.33636427706</c:v>
                </c:pt>
                <c:pt idx="2943">
                  <c:v>-736954.71298626706</c:v>
                </c:pt>
                <c:pt idx="2944">
                  <c:v>-712144.59820698795</c:v>
                </c:pt>
                <c:pt idx="2945">
                  <c:v>-707044.37828214699</c:v>
                </c:pt>
                <c:pt idx="2946">
                  <c:v>-682124.91741633601</c:v>
                </c:pt>
                <c:pt idx="2947">
                  <c:v>-679100.11309662904</c:v>
                </c:pt>
                <c:pt idx="2948">
                  <c:v>-666894.02567643195</c:v>
                </c:pt>
                <c:pt idx="2949">
                  <c:v>-684378.06596607994</c:v>
                </c:pt>
                <c:pt idx="2950">
                  <c:v>-647505.80933147995</c:v>
                </c:pt>
                <c:pt idx="2951">
                  <c:v>-642685.73420393805</c:v>
                </c:pt>
                <c:pt idx="2952">
                  <c:v>-629194.22544825298</c:v>
                </c:pt>
                <c:pt idx="2953">
                  <c:v>-618602.00936326</c:v>
                </c:pt>
                <c:pt idx="2954">
                  <c:v>-602710.11929533305</c:v>
                </c:pt>
                <c:pt idx="2955">
                  <c:v>-600176.38361361797</c:v>
                </c:pt>
                <c:pt idx="2956">
                  <c:v>-588060.74566102203</c:v>
                </c:pt>
                <c:pt idx="2957">
                  <c:v>-596895.98538058798</c:v>
                </c:pt>
                <c:pt idx="2958">
                  <c:v>-586024.55707933195</c:v>
                </c:pt>
                <c:pt idx="2959">
                  <c:v>-559347.42092269601</c:v>
                </c:pt>
                <c:pt idx="2960">
                  <c:v>-553292.84756270098</c:v>
                </c:pt>
                <c:pt idx="2961">
                  <c:v>-520741.83282031497</c:v>
                </c:pt>
                <c:pt idx="2962">
                  <c:v>-507265.01311754202</c:v>
                </c:pt>
                <c:pt idx="2963">
                  <c:v>-513722.17107321601</c:v>
                </c:pt>
                <c:pt idx="2964">
                  <c:v>-507603.11887443502</c:v>
                </c:pt>
                <c:pt idx="2965">
                  <c:v>-488442.72837511799</c:v>
                </c:pt>
                <c:pt idx="2966">
                  <c:v>-498973.36070959998</c:v>
                </c:pt>
                <c:pt idx="2967">
                  <c:v>-487737.62444992899</c:v>
                </c:pt>
                <c:pt idx="2968">
                  <c:v>-490367.21979614202</c:v>
                </c:pt>
                <c:pt idx="2969">
                  <c:v>-466658.89364994998</c:v>
                </c:pt>
                <c:pt idx="2970">
                  <c:v>-442621.744467329</c:v>
                </c:pt>
                <c:pt idx="2971">
                  <c:v>-465511.29794793902</c:v>
                </c:pt>
                <c:pt idx="2972">
                  <c:v>-439835.78691658302</c:v>
                </c:pt>
                <c:pt idx="2973">
                  <c:v>-418894.16832299897</c:v>
                </c:pt>
                <c:pt idx="2974">
                  <c:v>-424465.93932825699</c:v>
                </c:pt>
                <c:pt idx="2975">
                  <c:v>-396739.100310963</c:v>
                </c:pt>
                <c:pt idx="2976">
                  <c:v>-408256.73744404298</c:v>
                </c:pt>
                <c:pt idx="2977">
                  <c:v>-402643.93129292398</c:v>
                </c:pt>
                <c:pt idx="2978">
                  <c:v>-400538.004755128</c:v>
                </c:pt>
                <c:pt idx="2979">
                  <c:v>-412832.875782352</c:v>
                </c:pt>
                <c:pt idx="2980">
                  <c:v>-391728.08268676401</c:v>
                </c:pt>
                <c:pt idx="2981">
                  <c:v>-374136.34007761203</c:v>
                </c:pt>
                <c:pt idx="2982">
                  <c:v>-389254.339890528</c:v>
                </c:pt>
                <c:pt idx="2983">
                  <c:v>-353593.13650942699</c:v>
                </c:pt>
                <c:pt idx="2984">
                  <c:v>-360712.33204661001</c:v>
                </c:pt>
                <c:pt idx="2985">
                  <c:v>-380326.81684242701</c:v>
                </c:pt>
                <c:pt idx="2986">
                  <c:v>-357582.75938158098</c:v>
                </c:pt>
                <c:pt idx="2987">
                  <c:v>-361039.96894700598</c:v>
                </c:pt>
                <c:pt idx="2988">
                  <c:v>-371551.20252717799</c:v>
                </c:pt>
                <c:pt idx="2989">
                  <c:v>-355741.116315238</c:v>
                </c:pt>
                <c:pt idx="2990">
                  <c:v>-365874.12369412201</c:v>
                </c:pt>
                <c:pt idx="2991">
                  <c:v>-371804.51621946099</c:v>
                </c:pt>
                <c:pt idx="2992">
                  <c:v>-384260.620083332</c:v>
                </c:pt>
                <c:pt idx="2993">
                  <c:v>-392437.40640939999</c:v>
                </c:pt>
                <c:pt idx="2994">
                  <c:v>-395078.80769138999</c:v>
                </c:pt>
                <c:pt idx="2995">
                  <c:v>-404805.38281374698</c:v>
                </c:pt>
                <c:pt idx="2996">
                  <c:v>-389495.85689360899</c:v>
                </c:pt>
                <c:pt idx="2997">
                  <c:v>-390018.89300702</c:v>
                </c:pt>
                <c:pt idx="2998">
                  <c:v>-402718.42026643001</c:v>
                </c:pt>
                <c:pt idx="2999">
                  <c:v>-416427.95057284803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C2A-4F1E-A264-444BCEF9EA16}"/>
            </c:ext>
          </c:extLst>
        </c:ser>
        <c:ser>
          <c:idx val="2"/>
          <c:order val="2"/>
          <c:tx>
            <c:v>TLSF</c:v>
          </c:tx>
          <c:spPr>
            <a:ln w="19050" cap="rnd">
              <a:solidFill>
                <a:srgbClr val="00206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Sheet2!$M$42:$DKV$42</c:f>
              <c:numCache>
                <c:formatCode>General</c:formatCode>
                <c:ptCount val="3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</c:numCache>
            </c:numRef>
          </c:xVal>
          <c:yVal>
            <c:numRef>
              <c:f>Sheet2!$M$45:$DKV$45</c:f>
              <c:numCache>
                <c:formatCode>General</c:formatCode>
                <c:ptCount val="3000"/>
                <c:pt idx="0">
                  <c:v>205888.92724010444</c:v>
                </c:pt>
                <c:pt idx="1">
                  <c:v>428597.96310724283</c:v>
                </c:pt>
                <c:pt idx="2">
                  <c:v>667458.08951663459</c:v>
                </c:pt>
                <c:pt idx="3">
                  <c:v>908643.24831491243</c:v>
                </c:pt>
                <c:pt idx="4">
                  <c:v>1123268.7460738716</c:v>
                </c:pt>
                <c:pt idx="5">
                  <c:v>1302891.1755545321</c:v>
                </c:pt>
                <c:pt idx="6">
                  <c:v>1537407.4531361614</c:v>
                </c:pt>
                <c:pt idx="7">
                  <c:v>1703835.40619018</c:v>
                </c:pt>
                <c:pt idx="8">
                  <c:v>1781716.1794793301</c:v>
                </c:pt>
                <c:pt idx="9">
                  <c:v>1959616.5897151539</c:v>
                </c:pt>
                <c:pt idx="10">
                  <c:v>2093763.0548452013</c:v>
                </c:pt>
                <c:pt idx="11">
                  <c:v>2578424.2461986183</c:v>
                </c:pt>
                <c:pt idx="12">
                  <c:v>2570094.3616504003</c:v>
                </c:pt>
                <c:pt idx="13">
                  <c:v>2681005.2489338107</c:v>
                </c:pt>
                <c:pt idx="14">
                  <c:v>2861838.0775768585</c:v>
                </c:pt>
                <c:pt idx="15">
                  <c:v>3096416.7126003914</c:v>
                </c:pt>
                <c:pt idx="16">
                  <c:v>3080074.6680520964</c:v>
                </c:pt>
                <c:pt idx="17">
                  <c:v>2901180.7069253274</c:v>
                </c:pt>
                <c:pt idx="18">
                  <c:v>3065890.954640382</c:v>
                </c:pt>
                <c:pt idx="19">
                  <c:v>3231959.9677512837</c:v>
                </c:pt>
                <c:pt idx="20">
                  <c:v>3250036.7973616957</c:v>
                </c:pt>
                <c:pt idx="21">
                  <c:v>3540530.4458682435</c:v>
                </c:pt>
                <c:pt idx="22">
                  <c:v>3618354.8337498619</c:v>
                </c:pt>
                <c:pt idx="23">
                  <c:v>3646413.6292162258</c:v>
                </c:pt>
                <c:pt idx="24">
                  <c:v>3521847.138776463</c:v>
                </c:pt>
                <c:pt idx="25">
                  <c:v>3606650.7666413486</c:v>
                </c:pt>
                <c:pt idx="26">
                  <c:v>3688869.6992151998</c:v>
                </c:pt>
                <c:pt idx="27">
                  <c:v>3978053.7546004318</c:v>
                </c:pt>
                <c:pt idx="28">
                  <c:v>4005389.6813381845</c:v>
                </c:pt>
                <c:pt idx="29">
                  <c:v>3781120.3373847823</c:v>
                </c:pt>
                <c:pt idx="30">
                  <c:v>3922692.8126938106</c:v>
                </c:pt>
                <c:pt idx="31">
                  <c:v>4059410.8556294064</c:v>
                </c:pt>
                <c:pt idx="32">
                  <c:v>3826028.0406595608</c:v>
                </c:pt>
                <c:pt idx="33">
                  <c:v>4254500.0611926839</c:v>
                </c:pt>
                <c:pt idx="34">
                  <c:v>4209052.1073043719</c:v>
                </c:pt>
                <c:pt idx="35">
                  <c:v>3882284.2161959503</c:v>
                </c:pt>
                <c:pt idx="36">
                  <c:v>4163261.4178807936</c:v>
                </c:pt>
                <c:pt idx="37">
                  <c:v>4213133.2585932845</c:v>
                </c:pt>
                <c:pt idx="38">
                  <c:v>4004774.9051166242</c:v>
                </c:pt>
                <c:pt idx="39">
                  <c:v>4499581.6782814376</c:v>
                </c:pt>
                <c:pt idx="40">
                  <c:v>4168986.5401605722</c:v>
                </c:pt>
                <c:pt idx="41">
                  <c:v>3941565.6897305669</c:v>
                </c:pt>
                <c:pt idx="42">
                  <c:v>3906435.7116598836</c:v>
                </c:pt>
                <c:pt idx="43">
                  <c:v>3898027.2215679833</c:v>
                </c:pt>
                <c:pt idx="44">
                  <c:v>4297638.9870342389</c:v>
                </c:pt>
                <c:pt idx="45">
                  <c:v>3862984.9716220368</c:v>
                </c:pt>
                <c:pt idx="46">
                  <c:v>3942211.1860427042</c:v>
                </c:pt>
                <c:pt idx="47">
                  <c:v>3766395.7515802607</c:v>
                </c:pt>
                <c:pt idx="48">
                  <c:v>3929602.7222146937</c:v>
                </c:pt>
                <c:pt idx="49">
                  <c:v>3753820.2391870664</c:v>
                </c:pt>
                <c:pt idx="50">
                  <c:v>3890654.2303415649</c:v>
                </c:pt>
                <c:pt idx="51">
                  <c:v>3707984.0448476672</c:v>
                </c:pt>
                <c:pt idx="52">
                  <c:v>3622856.6056940104</c:v>
                </c:pt>
                <c:pt idx="53">
                  <c:v>3437218.5742903654</c:v>
                </c:pt>
                <c:pt idx="54">
                  <c:v>3512769.1133910608</c:v>
                </c:pt>
                <c:pt idx="55">
                  <c:v>3482800.0890517221</c:v>
                </c:pt>
                <c:pt idx="56">
                  <c:v>3469063.4251004378</c:v>
                </c:pt>
                <c:pt idx="57">
                  <c:v>3371009.9653610918</c:v>
                </c:pt>
                <c:pt idx="58">
                  <c:v>3338291.0270383018</c:v>
                </c:pt>
                <c:pt idx="59">
                  <c:v>3156121.5008776225</c:v>
                </c:pt>
                <c:pt idx="60">
                  <c:v>3286547.3176782359</c:v>
                </c:pt>
                <c:pt idx="61">
                  <c:v>3124345.4115345222</c:v>
                </c:pt>
                <c:pt idx="62">
                  <c:v>3101552.3979978939</c:v>
                </c:pt>
                <c:pt idx="63">
                  <c:v>2855701.8795816307</c:v>
                </c:pt>
                <c:pt idx="64">
                  <c:v>3046601.2925673565</c:v>
                </c:pt>
                <c:pt idx="65">
                  <c:v>2809773.6244571023</c:v>
                </c:pt>
                <c:pt idx="66">
                  <c:v>3011496.657487662</c:v>
                </c:pt>
                <c:pt idx="67">
                  <c:v>2612445.8107143645</c:v>
                </c:pt>
                <c:pt idx="68">
                  <c:v>2602907.5241207969</c:v>
                </c:pt>
                <c:pt idx="69">
                  <c:v>2448181.071118779</c:v>
                </c:pt>
                <c:pt idx="70">
                  <c:v>2342215.2622942962</c:v>
                </c:pt>
                <c:pt idx="71">
                  <c:v>2438785.4814644381</c:v>
                </c:pt>
                <c:pt idx="72">
                  <c:v>2333970.8115652688</c:v>
                </c:pt>
                <c:pt idx="73">
                  <c:v>2278729.0631144391</c:v>
                </c:pt>
                <c:pt idx="74">
                  <c:v>2191808.5684101903</c:v>
                </c:pt>
                <c:pt idx="75">
                  <c:v>1834063.1428106334</c:v>
                </c:pt>
                <c:pt idx="76">
                  <c:v>1912524.9743751788</c:v>
                </c:pt>
                <c:pt idx="77">
                  <c:v>1874533.9038325483</c:v>
                </c:pt>
                <c:pt idx="78">
                  <c:v>1969559.8629955798</c:v>
                </c:pt>
                <c:pt idx="79">
                  <c:v>1725972.2112355328</c:v>
                </c:pt>
                <c:pt idx="80">
                  <c:v>1638304.715859628</c:v>
                </c:pt>
                <c:pt idx="81">
                  <c:v>1539889.7341238295</c:v>
                </c:pt>
                <c:pt idx="82">
                  <c:v>1467943.8454371414</c:v>
                </c:pt>
                <c:pt idx="83">
                  <c:v>1398130.8995424844</c:v>
                </c:pt>
                <c:pt idx="84">
                  <c:v>1259545.7824908099</c:v>
                </c:pt>
                <c:pt idx="85">
                  <c:v>1326847.5947620266</c:v>
                </c:pt>
                <c:pt idx="86">
                  <c:v>1242945.6488977405</c:v>
                </c:pt>
                <c:pt idx="87">
                  <c:v>1133717.8483701365</c:v>
                </c:pt>
                <c:pt idx="88">
                  <c:v>1043063.6323715289</c:v>
                </c:pt>
                <c:pt idx="89">
                  <c:v>966294.55933186237</c:v>
                </c:pt>
                <c:pt idx="90">
                  <c:v>929889.1087434747</c:v>
                </c:pt>
                <c:pt idx="91">
                  <c:v>854548.41913583246</c:v>
                </c:pt>
                <c:pt idx="92">
                  <c:v>785016.1650757835</c:v>
                </c:pt>
                <c:pt idx="93">
                  <c:v>757104.24823299411</c:v>
                </c:pt>
                <c:pt idx="94">
                  <c:v>663409.07679988118</c:v>
                </c:pt>
                <c:pt idx="95">
                  <c:v>586375.77898122219</c:v>
                </c:pt>
                <c:pt idx="96">
                  <c:v>578032.24472684634</c:v>
                </c:pt>
                <c:pt idx="97">
                  <c:v>453678.99040607241</c:v>
                </c:pt>
                <c:pt idx="98">
                  <c:v>468171.75541183585</c:v>
                </c:pt>
                <c:pt idx="99">
                  <c:v>397577.22199792665</c:v>
                </c:pt>
                <c:pt idx="100">
                  <c:v>334219.83008975879</c:v>
                </c:pt>
                <c:pt idx="101">
                  <c:v>274940.68455672613</c:v>
                </c:pt>
                <c:pt idx="102">
                  <c:v>221054.98383860235</c:v>
                </c:pt>
                <c:pt idx="103">
                  <c:v>186704.18031044793</c:v>
                </c:pt>
                <c:pt idx="104">
                  <c:v>138016.91047981853</c:v>
                </c:pt>
                <c:pt idx="105">
                  <c:v>104996.07957202195</c:v>
                </c:pt>
                <c:pt idx="106">
                  <c:v>61569.850534780053</c:v>
                </c:pt>
                <c:pt idx="107">
                  <c:v>18364.140998766325</c:v>
                </c:pt>
                <c:pt idx="108">
                  <c:v>-21789.292252680367</c:v>
                </c:pt>
                <c:pt idx="109">
                  <c:v>-64239.555145944578</c:v>
                </c:pt>
                <c:pt idx="110">
                  <c:v>-101925.77450898945</c:v>
                </c:pt>
                <c:pt idx="111">
                  <c:v>-135091.90206551281</c:v>
                </c:pt>
                <c:pt idx="112">
                  <c:v>-180673.16349534778</c:v>
                </c:pt>
                <c:pt idx="113">
                  <c:v>-199393.02059825373</c:v>
                </c:pt>
                <c:pt idx="114">
                  <c:v>-256902.83623876458</c:v>
                </c:pt>
                <c:pt idx="115">
                  <c:v>-241311.33438489743</c:v>
                </c:pt>
                <c:pt idx="116">
                  <c:v>-317054.65328898333</c:v>
                </c:pt>
                <c:pt idx="117">
                  <c:v>-357676.04214720411</c:v>
                </c:pt>
                <c:pt idx="118">
                  <c:v>-354417.55494311324</c:v>
                </c:pt>
                <c:pt idx="119">
                  <c:v>-392404.75164199102</c:v>
                </c:pt>
                <c:pt idx="120">
                  <c:v>-407731.39424548991</c:v>
                </c:pt>
                <c:pt idx="121">
                  <c:v>-444512.62918077951</c:v>
                </c:pt>
                <c:pt idx="122">
                  <c:v>-489510.75162349344</c:v>
                </c:pt>
                <c:pt idx="123">
                  <c:v>-522987.16545410192</c:v>
                </c:pt>
                <c:pt idx="124">
                  <c:v>-528107.95711540687</c:v>
                </c:pt>
                <c:pt idx="125">
                  <c:v>-594077.39743258758</c:v>
                </c:pt>
                <c:pt idx="126">
                  <c:v>-587428.40088930808</c:v>
                </c:pt>
                <c:pt idx="127">
                  <c:v>-602409.76266989205</c:v>
                </c:pt>
                <c:pt idx="128">
                  <c:v>-609542.58726660267</c:v>
                </c:pt>
                <c:pt idx="129">
                  <c:v>-601277.38139577245</c:v>
                </c:pt>
                <c:pt idx="130">
                  <c:v>-649524.19937101228</c:v>
                </c:pt>
                <c:pt idx="131">
                  <c:v>-675527.29955472494</c:v>
                </c:pt>
                <c:pt idx="132">
                  <c:v>-646088.69431332406</c:v>
                </c:pt>
                <c:pt idx="133">
                  <c:v>-667007.62915730709</c:v>
                </c:pt>
                <c:pt idx="134">
                  <c:v>-722621.32479176437</c:v>
                </c:pt>
                <c:pt idx="135">
                  <c:v>-710692.27795624861</c:v>
                </c:pt>
                <c:pt idx="136">
                  <c:v>-763319.60704521544</c:v>
                </c:pt>
                <c:pt idx="137">
                  <c:v>-742154.33626161783</c:v>
                </c:pt>
                <c:pt idx="138">
                  <c:v>-742221.39152549999</c:v>
                </c:pt>
                <c:pt idx="139">
                  <c:v>-787890.82078177878</c:v>
                </c:pt>
                <c:pt idx="140">
                  <c:v>-760526.43787334417</c:v>
                </c:pt>
                <c:pt idx="141">
                  <c:v>-782327.14749390597</c:v>
                </c:pt>
                <c:pt idx="142">
                  <c:v>-762270.07177918835</c:v>
                </c:pt>
                <c:pt idx="143">
                  <c:v>-814295.70362895937</c:v>
                </c:pt>
                <c:pt idx="144">
                  <c:v>-769028.60546014283</c:v>
                </c:pt>
                <c:pt idx="145">
                  <c:v>-792706.5038876906</c:v>
                </c:pt>
                <c:pt idx="146">
                  <c:v>-804797.80775423499</c:v>
                </c:pt>
                <c:pt idx="147">
                  <c:v>-806898.42365957971</c:v>
                </c:pt>
                <c:pt idx="148">
                  <c:v>-869611.23767015152</c:v>
                </c:pt>
                <c:pt idx="149">
                  <c:v>-836724.7349772508</c:v>
                </c:pt>
                <c:pt idx="150">
                  <c:v>-866887.83775309066</c:v>
                </c:pt>
                <c:pt idx="151">
                  <c:v>-859268.79835396679</c:v>
                </c:pt>
                <c:pt idx="152">
                  <c:v>-900907.91383678326</c:v>
                </c:pt>
                <c:pt idx="153">
                  <c:v>-785105.82731770421</c:v>
                </c:pt>
                <c:pt idx="154">
                  <c:v>-848452.17335772736</c:v>
                </c:pt>
                <c:pt idx="155">
                  <c:v>-861246.25742454536</c:v>
                </c:pt>
                <c:pt idx="156">
                  <c:v>-790901.50638808857</c:v>
                </c:pt>
                <c:pt idx="157">
                  <c:v>-805821.00339234993</c:v>
                </c:pt>
                <c:pt idx="158">
                  <c:v>-783577.69119097351</c:v>
                </c:pt>
                <c:pt idx="159">
                  <c:v>-780977.81820383621</c:v>
                </c:pt>
                <c:pt idx="160">
                  <c:v>-816104.33551131655</c:v>
                </c:pt>
                <c:pt idx="161">
                  <c:v>-756332.40871980332</c:v>
                </c:pt>
                <c:pt idx="162">
                  <c:v>-790355.17316644138</c:v>
                </c:pt>
                <c:pt idx="163">
                  <c:v>-802148.64897589327</c:v>
                </c:pt>
                <c:pt idx="164">
                  <c:v>-762433.45684760518</c:v>
                </c:pt>
                <c:pt idx="165">
                  <c:v>-753915.78823741688</c:v>
                </c:pt>
                <c:pt idx="166">
                  <c:v>-733438.89190719696</c:v>
                </c:pt>
                <c:pt idx="167">
                  <c:v>-752644.17729467701</c:v>
                </c:pt>
                <c:pt idx="168">
                  <c:v>-703698.42611311283</c:v>
                </c:pt>
                <c:pt idx="169">
                  <c:v>-729542.02479251195</c:v>
                </c:pt>
                <c:pt idx="170">
                  <c:v>-705848.01157370361</c:v>
                </c:pt>
                <c:pt idx="171">
                  <c:v>-663004.93961724383</c:v>
                </c:pt>
                <c:pt idx="172">
                  <c:v>-649192.58096848335</c:v>
                </c:pt>
                <c:pt idx="173">
                  <c:v>-680006.897335644</c:v>
                </c:pt>
                <c:pt idx="174">
                  <c:v>-664633.61991004506</c:v>
                </c:pt>
                <c:pt idx="175">
                  <c:v>-627986.32145346643</c:v>
                </c:pt>
                <c:pt idx="176">
                  <c:v>-759862.12035372609</c:v>
                </c:pt>
                <c:pt idx="177">
                  <c:v>-583401.3813106335</c:v>
                </c:pt>
                <c:pt idx="178">
                  <c:v>-570383.93057880527</c:v>
                </c:pt>
                <c:pt idx="179">
                  <c:v>-538593.71674581978</c:v>
                </c:pt>
                <c:pt idx="180">
                  <c:v>-515320.61224795453</c:v>
                </c:pt>
                <c:pt idx="181">
                  <c:v>-476919.81568767753</c:v>
                </c:pt>
                <c:pt idx="182">
                  <c:v>-493426.108422413</c:v>
                </c:pt>
                <c:pt idx="183">
                  <c:v>-489941.4193009474</c:v>
                </c:pt>
                <c:pt idx="184">
                  <c:v>-456660.05893464148</c:v>
                </c:pt>
                <c:pt idx="185">
                  <c:v>-409412.99303703394</c:v>
                </c:pt>
                <c:pt idx="186">
                  <c:v>-416866.19060903008</c:v>
                </c:pt>
                <c:pt idx="187">
                  <c:v>-396645.98997345305</c:v>
                </c:pt>
                <c:pt idx="188">
                  <c:v>-347685.38301582652</c:v>
                </c:pt>
                <c:pt idx="189">
                  <c:v>-348044.7143481985</c:v>
                </c:pt>
                <c:pt idx="190">
                  <c:v>-314025.54837632476</c:v>
                </c:pt>
                <c:pt idx="191">
                  <c:v>-304468.20566047891</c:v>
                </c:pt>
                <c:pt idx="192">
                  <c:v>-271431.28655183146</c:v>
                </c:pt>
                <c:pt idx="193">
                  <c:v>-265253.22977071704</c:v>
                </c:pt>
                <c:pt idx="194">
                  <c:v>-223413.0482595854</c:v>
                </c:pt>
                <c:pt idx="195">
                  <c:v>-194168.22757412484</c:v>
                </c:pt>
                <c:pt idx="196">
                  <c:v>-176547.0403998149</c:v>
                </c:pt>
                <c:pt idx="197">
                  <c:v>-143139.32318245</c:v>
                </c:pt>
                <c:pt idx="198">
                  <c:v>-124226.54558169229</c:v>
                </c:pt>
                <c:pt idx="199">
                  <c:v>-96913.078826792145</c:v>
                </c:pt>
                <c:pt idx="200">
                  <c:v>-69570.541470234486</c:v>
                </c:pt>
                <c:pt idx="201">
                  <c:v>-39994.185637682502</c:v>
                </c:pt>
                <c:pt idx="202">
                  <c:v>-15147.38028852565</c:v>
                </c:pt>
                <c:pt idx="203">
                  <c:v>10698.940187997534</c:v>
                </c:pt>
                <c:pt idx="204">
                  <c:v>35745.712043540218</c:v>
                </c:pt>
                <c:pt idx="205">
                  <c:v>62337.343830512436</c:v>
                </c:pt>
                <c:pt idx="206">
                  <c:v>85904.822978501004</c:v>
                </c:pt>
                <c:pt idx="207">
                  <c:v>115305.99928190994</c:v>
                </c:pt>
                <c:pt idx="208">
                  <c:v>149160.06335963585</c:v>
                </c:pt>
                <c:pt idx="209">
                  <c:v>155768.66968533094</c:v>
                </c:pt>
                <c:pt idx="210">
                  <c:v>200048.96857092093</c:v>
                </c:pt>
                <c:pt idx="211">
                  <c:v>222548.7354085765</c:v>
                </c:pt>
                <c:pt idx="212">
                  <c:v>234502.46037990678</c:v>
                </c:pt>
                <c:pt idx="213">
                  <c:v>252449.5079869391</c:v>
                </c:pt>
                <c:pt idx="214">
                  <c:v>277576.25465828652</c:v>
                </c:pt>
                <c:pt idx="215">
                  <c:v>293459.90128386812</c:v>
                </c:pt>
                <c:pt idx="216">
                  <c:v>324952.04013112519</c:v>
                </c:pt>
                <c:pt idx="217">
                  <c:v>340691.99564659852</c:v>
                </c:pt>
                <c:pt idx="218">
                  <c:v>383010.65387409343</c:v>
                </c:pt>
                <c:pt idx="219">
                  <c:v>404383.0183598703</c:v>
                </c:pt>
                <c:pt idx="220">
                  <c:v>400549.00124293868</c:v>
                </c:pt>
                <c:pt idx="221">
                  <c:v>409543.92987729271</c:v>
                </c:pt>
                <c:pt idx="222">
                  <c:v>444530.01942105265</c:v>
                </c:pt>
                <c:pt idx="223">
                  <c:v>501029.63159044267</c:v>
                </c:pt>
                <c:pt idx="224">
                  <c:v>541195.11425943731</c:v>
                </c:pt>
                <c:pt idx="225">
                  <c:v>554583.98069657153</c:v>
                </c:pt>
                <c:pt idx="226">
                  <c:v>535572.56939049996</c:v>
                </c:pt>
                <c:pt idx="227">
                  <c:v>554621.65151298733</c:v>
                </c:pt>
                <c:pt idx="228">
                  <c:v>596615.65236778045</c:v>
                </c:pt>
                <c:pt idx="229">
                  <c:v>602892.89317251625</c:v>
                </c:pt>
                <c:pt idx="230">
                  <c:v>651451.28176580661</c:v>
                </c:pt>
                <c:pt idx="231">
                  <c:v>662507.15502644808</c:v>
                </c:pt>
                <c:pt idx="232">
                  <c:v>663775.31400767958</c:v>
                </c:pt>
                <c:pt idx="233">
                  <c:v>675601.14010385575</c:v>
                </c:pt>
                <c:pt idx="234">
                  <c:v>670716.6401460846</c:v>
                </c:pt>
                <c:pt idx="235">
                  <c:v>738783.55168338562</c:v>
                </c:pt>
                <c:pt idx="236">
                  <c:v>792462.53406112327</c:v>
                </c:pt>
                <c:pt idx="237">
                  <c:v>751179.8205344833</c:v>
                </c:pt>
                <c:pt idx="238">
                  <c:v>764689.18315174046</c:v>
                </c:pt>
                <c:pt idx="239">
                  <c:v>775174.09725360957</c:v>
                </c:pt>
                <c:pt idx="240">
                  <c:v>765152.44435532007</c:v>
                </c:pt>
                <c:pt idx="241">
                  <c:v>794068.13428396685</c:v>
                </c:pt>
                <c:pt idx="242">
                  <c:v>820101.12141559855</c:v>
                </c:pt>
                <c:pt idx="243">
                  <c:v>834453.2904031066</c:v>
                </c:pt>
                <c:pt idx="244">
                  <c:v>860363.62526167126</c:v>
                </c:pt>
                <c:pt idx="245">
                  <c:v>913349.8787877349</c:v>
                </c:pt>
                <c:pt idx="246">
                  <c:v>825392.05952456291</c:v>
                </c:pt>
                <c:pt idx="247">
                  <c:v>922106.8700348119</c:v>
                </c:pt>
                <c:pt idx="248">
                  <c:v>938646.26493473782</c:v>
                </c:pt>
                <c:pt idx="249">
                  <c:v>938117.9783146811</c:v>
                </c:pt>
                <c:pt idx="250">
                  <c:v>906176.96671992436</c:v>
                </c:pt>
                <c:pt idx="251">
                  <c:v>914148.7002166881</c:v>
                </c:pt>
                <c:pt idx="252">
                  <c:v>975322.51728566352</c:v>
                </c:pt>
                <c:pt idx="253">
                  <c:v>959274.60474027647</c:v>
                </c:pt>
                <c:pt idx="254">
                  <c:v>980582.71510187094</c:v>
                </c:pt>
                <c:pt idx="255">
                  <c:v>988542.06549206004</c:v>
                </c:pt>
                <c:pt idx="256">
                  <c:v>974596.83592912101</c:v>
                </c:pt>
                <c:pt idx="257">
                  <c:v>1027917.626790637</c:v>
                </c:pt>
                <c:pt idx="258">
                  <c:v>1033952.6123956693</c:v>
                </c:pt>
                <c:pt idx="259">
                  <c:v>995563.35156961693</c:v>
                </c:pt>
                <c:pt idx="260">
                  <c:v>970060.803621792</c:v>
                </c:pt>
                <c:pt idx="261">
                  <c:v>989730.01054070692</c:v>
                </c:pt>
                <c:pt idx="262">
                  <c:v>1029669.9351993438</c:v>
                </c:pt>
                <c:pt idx="263">
                  <c:v>940565.87627701834</c:v>
                </c:pt>
                <c:pt idx="264">
                  <c:v>986782.12657855847</c:v>
                </c:pt>
                <c:pt idx="265">
                  <c:v>983174.29296463844</c:v>
                </c:pt>
                <c:pt idx="266">
                  <c:v>949625.42353802233</c:v>
                </c:pt>
                <c:pt idx="267">
                  <c:v>1043135.6415062881</c:v>
                </c:pt>
                <c:pt idx="268">
                  <c:v>1037604.0530284344</c:v>
                </c:pt>
                <c:pt idx="269">
                  <c:v>1041675.2170752089</c:v>
                </c:pt>
                <c:pt idx="270">
                  <c:v>974764.1428738035</c:v>
                </c:pt>
                <c:pt idx="271">
                  <c:v>1023504.1240667534</c:v>
                </c:pt>
                <c:pt idx="272">
                  <c:v>987736.99366179295</c:v>
                </c:pt>
                <c:pt idx="273">
                  <c:v>979329.67631889146</c:v>
                </c:pt>
                <c:pt idx="274">
                  <c:v>968475.43355439499</c:v>
                </c:pt>
                <c:pt idx="275">
                  <c:v>997020.87426470302</c:v>
                </c:pt>
                <c:pt idx="276">
                  <c:v>977253.52503053145</c:v>
                </c:pt>
                <c:pt idx="277">
                  <c:v>952990.54501622298</c:v>
                </c:pt>
                <c:pt idx="278">
                  <c:v>891889.94107102067</c:v>
                </c:pt>
                <c:pt idx="279">
                  <c:v>912407.82938439609</c:v>
                </c:pt>
                <c:pt idx="280">
                  <c:v>999574.04438343307</c:v>
                </c:pt>
                <c:pt idx="281">
                  <c:v>941673.40797088004</c:v>
                </c:pt>
                <c:pt idx="282">
                  <c:v>882898.58571933198</c:v>
                </c:pt>
                <c:pt idx="283">
                  <c:v>914385.57257122104</c:v>
                </c:pt>
                <c:pt idx="284">
                  <c:v>908461.81196787825</c:v>
                </c:pt>
                <c:pt idx="285">
                  <c:v>899326.31745604414</c:v>
                </c:pt>
                <c:pt idx="286">
                  <c:v>917665.27942747297</c:v>
                </c:pt>
                <c:pt idx="287">
                  <c:v>833912.8157549462</c:v>
                </c:pt>
                <c:pt idx="288">
                  <c:v>762979.34608379705</c:v>
                </c:pt>
                <c:pt idx="289">
                  <c:v>847972.59502410772</c:v>
                </c:pt>
                <c:pt idx="290">
                  <c:v>814178.16997276724</c:v>
                </c:pt>
                <c:pt idx="291">
                  <c:v>806628.01293979899</c:v>
                </c:pt>
                <c:pt idx="292">
                  <c:v>807909.57545752521</c:v>
                </c:pt>
                <c:pt idx="293">
                  <c:v>800768.76086158887</c:v>
                </c:pt>
                <c:pt idx="294">
                  <c:v>773308.93433093128</c:v>
                </c:pt>
                <c:pt idx="295">
                  <c:v>694071.71461244952</c:v>
                </c:pt>
                <c:pt idx="296">
                  <c:v>729515.26292636758</c:v>
                </c:pt>
                <c:pt idx="297">
                  <c:v>638842.61285629671</c:v>
                </c:pt>
                <c:pt idx="298">
                  <c:v>664744.43297239568</c:v>
                </c:pt>
                <c:pt idx="299">
                  <c:v>642360.84219891846</c:v>
                </c:pt>
                <c:pt idx="300">
                  <c:v>601769.09613483003</c:v>
                </c:pt>
                <c:pt idx="301">
                  <c:v>628522.11532363691</c:v>
                </c:pt>
                <c:pt idx="302">
                  <c:v>524884.3624243146</c:v>
                </c:pt>
                <c:pt idx="303">
                  <c:v>560326.36482931674</c:v>
                </c:pt>
                <c:pt idx="304">
                  <c:v>496920.80728732795</c:v>
                </c:pt>
                <c:pt idx="305">
                  <c:v>495599.61358068394</c:v>
                </c:pt>
                <c:pt idx="306">
                  <c:v>470570.63098665961</c:v>
                </c:pt>
                <c:pt idx="307">
                  <c:v>441992.39583079593</c:v>
                </c:pt>
                <c:pt idx="308">
                  <c:v>399564.02803982631</c:v>
                </c:pt>
                <c:pt idx="309">
                  <c:v>411477.27391523815</c:v>
                </c:pt>
                <c:pt idx="310">
                  <c:v>370795.54555763956</c:v>
                </c:pt>
                <c:pt idx="311">
                  <c:v>344440.59190819738</c:v>
                </c:pt>
                <c:pt idx="312">
                  <c:v>330774.56450741645</c:v>
                </c:pt>
                <c:pt idx="313">
                  <c:v>297568.2756140508</c:v>
                </c:pt>
                <c:pt idx="314">
                  <c:v>269504.79841033771</c:v>
                </c:pt>
                <c:pt idx="315">
                  <c:v>251658.95552346166</c:v>
                </c:pt>
                <c:pt idx="316">
                  <c:v>186915.22798187079</c:v>
                </c:pt>
                <c:pt idx="317">
                  <c:v>193655.45589420549</c:v>
                </c:pt>
                <c:pt idx="318">
                  <c:v>172401.98123813915</c:v>
                </c:pt>
                <c:pt idx="319">
                  <c:v>140808.81633014165</c:v>
                </c:pt>
                <c:pt idx="320">
                  <c:v>132933.64041285095</c:v>
                </c:pt>
                <c:pt idx="321">
                  <c:v>104500.40090518795</c:v>
                </c:pt>
                <c:pt idx="322">
                  <c:v>74648.998608872134</c:v>
                </c:pt>
                <c:pt idx="323">
                  <c:v>54042.232606951387</c:v>
                </c:pt>
                <c:pt idx="324">
                  <c:v>29623.280228545966</c:v>
                </c:pt>
                <c:pt idx="325">
                  <c:v>5792.1990788004014</c:v>
                </c:pt>
                <c:pt idx="326">
                  <c:v>-16290.560148504053</c:v>
                </c:pt>
                <c:pt idx="327">
                  <c:v>-42368.524093857362</c:v>
                </c:pt>
                <c:pt idx="328">
                  <c:v>-62293.344644901525</c:v>
                </c:pt>
                <c:pt idx="329">
                  <c:v>-86936.36749918139</c:v>
                </c:pt>
                <c:pt idx="330">
                  <c:v>-117717.44652127774</c:v>
                </c:pt>
                <c:pt idx="331">
                  <c:v>-127753.715792773</c:v>
                </c:pt>
                <c:pt idx="332">
                  <c:v>-153938.57825859793</c:v>
                </c:pt>
                <c:pt idx="333">
                  <c:v>-174787.79155777386</c:v>
                </c:pt>
                <c:pt idx="334">
                  <c:v>-183535.41702813929</c:v>
                </c:pt>
                <c:pt idx="335">
                  <c:v>-213409.01945296384</c:v>
                </c:pt>
                <c:pt idx="336">
                  <c:v>-237114.70720128826</c:v>
                </c:pt>
                <c:pt idx="337">
                  <c:v>-259112.6126841949</c:v>
                </c:pt>
                <c:pt idx="338">
                  <c:v>-258136.71457358601</c:v>
                </c:pt>
                <c:pt idx="339">
                  <c:v>-290299.19366703409</c:v>
                </c:pt>
                <c:pt idx="340">
                  <c:v>-283108.99328677222</c:v>
                </c:pt>
                <c:pt idx="341">
                  <c:v>-316897.61963743897</c:v>
                </c:pt>
                <c:pt idx="342">
                  <c:v>-347118.28228636808</c:v>
                </c:pt>
                <c:pt idx="343">
                  <c:v>-362193.43559422967</c:v>
                </c:pt>
                <c:pt idx="344">
                  <c:v>-397382.80958468263</c:v>
                </c:pt>
                <c:pt idx="345">
                  <c:v>-397503.62302999676</c:v>
                </c:pt>
                <c:pt idx="346">
                  <c:v>-385711.50173946907</c:v>
                </c:pt>
                <c:pt idx="347">
                  <c:v>-423356.15874200547</c:v>
                </c:pt>
                <c:pt idx="348">
                  <c:v>-430051.51924361399</c:v>
                </c:pt>
                <c:pt idx="349">
                  <c:v>-468179.27344904875</c:v>
                </c:pt>
                <c:pt idx="350">
                  <c:v>-455052.8804475104</c:v>
                </c:pt>
                <c:pt idx="351">
                  <c:v>-472624.90183232282</c:v>
                </c:pt>
                <c:pt idx="352">
                  <c:v>-472578.63396432129</c:v>
                </c:pt>
                <c:pt idx="353">
                  <c:v>-491665.69795860181</c:v>
                </c:pt>
                <c:pt idx="354">
                  <c:v>-516907.5617951327</c:v>
                </c:pt>
                <c:pt idx="355">
                  <c:v>-544566.66968230042</c:v>
                </c:pt>
                <c:pt idx="356">
                  <c:v>-518182.5997619218</c:v>
                </c:pt>
                <c:pt idx="357">
                  <c:v>-549854.60064422188</c:v>
                </c:pt>
                <c:pt idx="358">
                  <c:v>-594916.26579452294</c:v>
                </c:pt>
                <c:pt idx="359">
                  <c:v>-568726.98382146587</c:v>
                </c:pt>
                <c:pt idx="360">
                  <c:v>-559253.05231971887</c:v>
                </c:pt>
                <c:pt idx="361">
                  <c:v>-536081.57506037527</c:v>
                </c:pt>
                <c:pt idx="362">
                  <c:v>-566962.50899077207</c:v>
                </c:pt>
                <c:pt idx="363">
                  <c:v>-587505.25017859298</c:v>
                </c:pt>
                <c:pt idx="364">
                  <c:v>-609816.85337245394</c:v>
                </c:pt>
                <c:pt idx="365">
                  <c:v>-614942.70415525266</c:v>
                </c:pt>
                <c:pt idx="366">
                  <c:v>-636863.93600108882</c:v>
                </c:pt>
                <c:pt idx="367">
                  <c:v>-621904.09350687906</c:v>
                </c:pt>
                <c:pt idx="368">
                  <c:v>-613060.57214806997</c:v>
                </c:pt>
                <c:pt idx="369">
                  <c:v>-622679.46730118815</c:v>
                </c:pt>
                <c:pt idx="370">
                  <c:v>-580589.72110552213</c:v>
                </c:pt>
                <c:pt idx="371">
                  <c:v>-592698.33554208581</c:v>
                </c:pt>
                <c:pt idx="372">
                  <c:v>-585975.48270032729</c:v>
                </c:pt>
                <c:pt idx="373">
                  <c:v>-587515.59538358566</c:v>
                </c:pt>
                <c:pt idx="374">
                  <c:v>-591009.24478207366</c:v>
                </c:pt>
                <c:pt idx="375">
                  <c:v>-589234.52758549375</c:v>
                </c:pt>
                <c:pt idx="376">
                  <c:v>-593319.68749016151</c:v>
                </c:pt>
                <c:pt idx="377">
                  <c:v>-558048.95678344264</c:v>
                </c:pt>
                <c:pt idx="378">
                  <c:v>-545457.62563482369</c:v>
                </c:pt>
                <c:pt idx="379">
                  <c:v>-564940.71292651445</c:v>
                </c:pt>
                <c:pt idx="380">
                  <c:v>-548448.96221169771</c:v>
                </c:pt>
                <c:pt idx="381">
                  <c:v>-568753.40529866749</c:v>
                </c:pt>
                <c:pt idx="382">
                  <c:v>-521567.53024812101</c:v>
                </c:pt>
                <c:pt idx="383">
                  <c:v>-512928.74798821058</c:v>
                </c:pt>
                <c:pt idx="384">
                  <c:v>-498082.41094434983</c:v>
                </c:pt>
                <c:pt idx="385">
                  <c:v>-482624.44085772411</c:v>
                </c:pt>
                <c:pt idx="386">
                  <c:v>-464705.53967063833</c:v>
                </c:pt>
                <c:pt idx="387">
                  <c:v>-439937.93046352128</c:v>
                </c:pt>
                <c:pt idx="388">
                  <c:v>-410179.59730173781</c:v>
                </c:pt>
                <c:pt idx="389">
                  <c:v>-412501.14029656863</c:v>
                </c:pt>
                <c:pt idx="390">
                  <c:v>-383466.42944753839</c:v>
                </c:pt>
                <c:pt idx="391">
                  <c:v>-378922.04945325438</c:v>
                </c:pt>
                <c:pt idx="392">
                  <c:v>-334202.30754864193</c:v>
                </c:pt>
                <c:pt idx="393">
                  <c:v>-322232.82216849929</c:v>
                </c:pt>
                <c:pt idx="394">
                  <c:v>-301911.30176594108</c:v>
                </c:pt>
                <c:pt idx="395">
                  <c:v>-266895.02661911218</c:v>
                </c:pt>
                <c:pt idx="396">
                  <c:v>-244012.48899952558</c:v>
                </c:pt>
                <c:pt idx="397">
                  <c:v>-213501.18291434983</c:v>
                </c:pt>
                <c:pt idx="398">
                  <c:v>-180326.92338607379</c:v>
                </c:pt>
                <c:pt idx="399">
                  <c:v>-154292.70288473234</c:v>
                </c:pt>
                <c:pt idx="400">
                  <c:v>-125378.207000361</c:v>
                </c:pt>
                <c:pt idx="401">
                  <c:v>-95434.148896935032</c:v>
                </c:pt>
                <c:pt idx="402">
                  <c:v>-62267.286091859802</c:v>
                </c:pt>
                <c:pt idx="403">
                  <c:v>-27941.27404970528</c:v>
                </c:pt>
                <c:pt idx="404">
                  <c:v>2291.0439373636837</c:v>
                </c:pt>
                <c:pt idx="405">
                  <c:v>31541.057285242012</c:v>
                </c:pt>
                <c:pt idx="406">
                  <c:v>62342.28979821645</c:v>
                </c:pt>
                <c:pt idx="407">
                  <c:v>92519.719323960788</c:v>
                </c:pt>
                <c:pt idx="408">
                  <c:v>123391.6939826373</c:v>
                </c:pt>
                <c:pt idx="409">
                  <c:v>153717.70655763728</c:v>
                </c:pt>
                <c:pt idx="410">
                  <c:v>193499.96090531233</c:v>
                </c:pt>
                <c:pt idx="411">
                  <c:v>210719.36218282551</c:v>
                </c:pt>
                <c:pt idx="412">
                  <c:v>242265.5594676215</c:v>
                </c:pt>
                <c:pt idx="413">
                  <c:v>278504.22778952756</c:v>
                </c:pt>
                <c:pt idx="414">
                  <c:v>307314.28460622346</c:v>
                </c:pt>
                <c:pt idx="415">
                  <c:v>338105.0305426995</c:v>
                </c:pt>
                <c:pt idx="416">
                  <c:v>376118.07674350578</c:v>
                </c:pt>
                <c:pt idx="417">
                  <c:v>391493.77375289623</c:v>
                </c:pt>
                <c:pt idx="418">
                  <c:v>410690.00337242143</c:v>
                </c:pt>
                <c:pt idx="419">
                  <c:v>447320.67579522444</c:v>
                </c:pt>
                <c:pt idx="420">
                  <c:v>493200.24697998911</c:v>
                </c:pt>
                <c:pt idx="421">
                  <c:v>512064.0426633493</c:v>
                </c:pt>
                <c:pt idx="422">
                  <c:v>544740.76197859773</c:v>
                </c:pt>
                <c:pt idx="423">
                  <c:v>586019.56732300366</c:v>
                </c:pt>
                <c:pt idx="424">
                  <c:v>603960.6570018268</c:v>
                </c:pt>
                <c:pt idx="425">
                  <c:v>626201.54227723007</c:v>
                </c:pt>
                <c:pt idx="426">
                  <c:v>666990.37750597892</c:v>
                </c:pt>
                <c:pt idx="427">
                  <c:v>720723.83343512891</c:v>
                </c:pt>
                <c:pt idx="428">
                  <c:v>697248.31600565475</c:v>
                </c:pt>
                <c:pt idx="429">
                  <c:v>704250.99220098241</c:v>
                </c:pt>
                <c:pt idx="430">
                  <c:v>792853.11426154745</c:v>
                </c:pt>
                <c:pt idx="431">
                  <c:v>747355.03885481984</c:v>
                </c:pt>
                <c:pt idx="432">
                  <c:v>773885.74545685155</c:v>
                </c:pt>
                <c:pt idx="433">
                  <c:v>829504.0007392664</c:v>
                </c:pt>
                <c:pt idx="434">
                  <c:v>837601.06607745739</c:v>
                </c:pt>
                <c:pt idx="435">
                  <c:v>882340.37076220557</c:v>
                </c:pt>
                <c:pt idx="436">
                  <c:v>924338.21679740178</c:v>
                </c:pt>
                <c:pt idx="437">
                  <c:v>877569.99863751465</c:v>
                </c:pt>
                <c:pt idx="438">
                  <c:v>883855.08512141986</c:v>
                </c:pt>
                <c:pt idx="439">
                  <c:v>1002816.476286391</c:v>
                </c:pt>
                <c:pt idx="440">
                  <c:v>926430.36911320651</c:v>
                </c:pt>
                <c:pt idx="441">
                  <c:v>990915.75417296437</c:v>
                </c:pt>
                <c:pt idx="442">
                  <c:v>1035734.097073039</c:v>
                </c:pt>
                <c:pt idx="443">
                  <c:v>1022341.4189083885</c:v>
                </c:pt>
                <c:pt idx="444">
                  <c:v>1011102.141165818</c:v>
                </c:pt>
                <c:pt idx="445">
                  <c:v>1077794.8163154013</c:v>
                </c:pt>
                <c:pt idx="446">
                  <c:v>1119160.9141727006</c:v>
                </c:pt>
                <c:pt idx="447">
                  <c:v>1074685.0462742124</c:v>
                </c:pt>
                <c:pt idx="448">
                  <c:v>1116828.9836481435</c:v>
                </c:pt>
                <c:pt idx="449">
                  <c:v>1089352.8433996509</c:v>
                </c:pt>
                <c:pt idx="450">
                  <c:v>1206833.7735072239</c:v>
                </c:pt>
                <c:pt idx="451">
                  <c:v>1246527.6193752463</c:v>
                </c:pt>
                <c:pt idx="452">
                  <c:v>1195274.6030066605</c:v>
                </c:pt>
                <c:pt idx="453">
                  <c:v>1209617.4397997269</c:v>
                </c:pt>
                <c:pt idx="454">
                  <c:v>1225069.6645097393</c:v>
                </c:pt>
                <c:pt idx="455">
                  <c:v>1146919.0550521514</c:v>
                </c:pt>
                <c:pt idx="456">
                  <c:v>1188543.1737743495</c:v>
                </c:pt>
                <c:pt idx="457">
                  <c:v>1215899.1881543531</c:v>
                </c:pt>
                <c:pt idx="458">
                  <c:v>1251246.0990465069</c:v>
                </c:pt>
                <c:pt idx="459">
                  <c:v>1293718.1888231195</c:v>
                </c:pt>
                <c:pt idx="460">
                  <c:v>1206336.433751615</c:v>
                </c:pt>
                <c:pt idx="461">
                  <c:v>1258262.6574002814</c:v>
                </c:pt>
                <c:pt idx="462">
                  <c:v>1250239.6530815384</c:v>
                </c:pt>
                <c:pt idx="463">
                  <c:v>1253341.3135608628</c:v>
                </c:pt>
                <c:pt idx="464">
                  <c:v>1221934.6047117047</c:v>
                </c:pt>
                <c:pt idx="465">
                  <c:v>1285759.6305476234</c:v>
                </c:pt>
                <c:pt idx="466">
                  <c:v>1246800.892883379</c:v>
                </c:pt>
                <c:pt idx="467">
                  <c:v>1261182.2401760076</c:v>
                </c:pt>
                <c:pt idx="468">
                  <c:v>1200624.7793954893</c:v>
                </c:pt>
                <c:pt idx="469">
                  <c:v>1242612.587384138</c:v>
                </c:pt>
                <c:pt idx="470">
                  <c:v>1266337.9494350315</c:v>
                </c:pt>
                <c:pt idx="471">
                  <c:v>1336993.3082287738</c:v>
                </c:pt>
                <c:pt idx="472">
                  <c:v>1162782.1959001943</c:v>
                </c:pt>
                <c:pt idx="473">
                  <c:v>1315620.5712294548</c:v>
                </c:pt>
                <c:pt idx="474">
                  <c:v>1270387.523356928</c:v>
                </c:pt>
                <c:pt idx="475">
                  <c:v>1153176.45121864</c:v>
                </c:pt>
                <c:pt idx="476">
                  <c:v>1247496.8573439003</c:v>
                </c:pt>
                <c:pt idx="477">
                  <c:v>1157498.2512180274</c:v>
                </c:pt>
                <c:pt idx="478">
                  <c:v>1278388.3195658654</c:v>
                </c:pt>
                <c:pt idx="479">
                  <c:v>1295767.4786737973</c:v>
                </c:pt>
                <c:pt idx="480">
                  <c:v>1114402.4060058936</c:v>
                </c:pt>
                <c:pt idx="481">
                  <c:v>1211424.3608345983</c:v>
                </c:pt>
                <c:pt idx="482">
                  <c:v>1237766.8600048008</c:v>
                </c:pt>
                <c:pt idx="483">
                  <c:v>1216601.5807905775</c:v>
                </c:pt>
                <c:pt idx="484">
                  <c:v>1231474.5752563959</c:v>
                </c:pt>
                <c:pt idx="485">
                  <c:v>1175433.766281531</c:v>
                </c:pt>
                <c:pt idx="486">
                  <c:v>1180021.6625934194</c:v>
                </c:pt>
                <c:pt idx="487">
                  <c:v>1045053.1198697611</c:v>
                </c:pt>
                <c:pt idx="488">
                  <c:v>1083732.9161547588</c:v>
                </c:pt>
                <c:pt idx="489">
                  <c:v>1064307.3233155266</c:v>
                </c:pt>
                <c:pt idx="490">
                  <c:v>1075752.5913391761</c:v>
                </c:pt>
                <c:pt idx="491">
                  <c:v>1103432.0877198814</c:v>
                </c:pt>
                <c:pt idx="492">
                  <c:v>1056224.5072580809</c:v>
                </c:pt>
                <c:pt idx="493">
                  <c:v>1014090.9279438055</c:v>
                </c:pt>
                <c:pt idx="494">
                  <c:v>915769.7630280446</c:v>
                </c:pt>
                <c:pt idx="495">
                  <c:v>931674.71015934483</c:v>
                </c:pt>
                <c:pt idx="496">
                  <c:v>820760.56283097586</c:v>
                </c:pt>
                <c:pt idx="497">
                  <c:v>863891.50682603731</c:v>
                </c:pt>
                <c:pt idx="498">
                  <c:v>858491.39278405858</c:v>
                </c:pt>
                <c:pt idx="499">
                  <c:v>848789.12046958751</c:v>
                </c:pt>
                <c:pt idx="500">
                  <c:v>804474.09288061527</c:v>
                </c:pt>
                <c:pt idx="501">
                  <c:v>761529.73993492604</c:v>
                </c:pt>
                <c:pt idx="502">
                  <c:v>717215.2402088159</c:v>
                </c:pt>
                <c:pt idx="503">
                  <c:v>699668.59653874172</c:v>
                </c:pt>
                <c:pt idx="504">
                  <c:v>654935.00425884931</c:v>
                </c:pt>
                <c:pt idx="505">
                  <c:v>615873.2733936708</c:v>
                </c:pt>
                <c:pt idx="506">
                  <c:v>569005.63790006971</c:v>
                </c:pt>
                <c:pt idx="507">
                  <c:v>570247.68219123792</c:v>
                </c:pt>
                <c:pt idx="508">
                  <c:v>533536.97160618322</c:v>
                </c:pt>
                <c:pt idx="509">
                  <c:v>524648.90682235477</c:v>
                </c:pt>
                <c:pt idx="510">
                  <c:v>523032.55287605908</c:v>
                </c:pt>
                <c:pt idx="511">
                  <c:v>474646.69066635077</c:v>
                </c:pt>
                <c:pt idx="512">
                  <c:v>431677.08007337752</c:v>
                </c:pt>
                <c:pt idx="513">
                  <c:v>412087.55073604325</c:v>
                </c:pt>
                <c:pt idx="514">
                  <c:v>389138.70741911489</c:v>
                </c:pt>
                <c:pt idx="515">
                  <c:v>358296.31489453698</c:v>
                </c:pt>
                <c:pt idx="516">
                  <c:v>354300.10271164431</c:v>
                </c:pt>
                <c:pt idx="517">
                  <c:v>281225.91722359811</c:v>
                </c:pt>
                <c:pt idx="518">
                  <c:v>279918.51817161334</c:v>
                </c:pt>
                <c:pt idx="519">
                  <c:v>265739.44715045387</c:v>
                </c:pt>
                <c:pt idx="520">
                  <c:v>227355.8769484628</c:v>
                </c:pt>
                <c:pt idx="521">
                  <c:v>228020.05639002498</c:v>
                </c:pt>
                <c:pt idx="522">
                  <c:v>208196.04081538264</c:v>
                </c:pt>
                <c:pt idx="523">
                  <c:v>176827.39049749778</c:v>
                </c:pt>
                <c:pt idx="524">
                  <c:v>155700.5656406217</c:v>
                </c:pt>
                <c:pt idx="525">
                  <c:v>138063.49401609914</c:v>
                </c:pt>
                <c:pt idx="526">
                  <c:v>121350.84356112964</c:v>
                </c:pt>
                <c:pt idx="527">
                  <c:v>109216.30840618949</c:v>
                </c:pt>
                <c:pt idx="528">
                  <c:v>85222.904334795967</c:v>
                </c:pt>
                <c:pt idx="529">
                  <c:v>71325.888837142411</c:v>
                </c:pt>
                <c:pt idx="530">
                  <c:v>49106.073194184049</c:v>
                </c:pt>
                <c:pt idx="531">
                  <c:v>38821.902609951299</c:v>
                </c:pt>
                <c:pt idx="532">
                  <c:v>19867.351263363103</c:v>
                </c:pt>
                <c:pt idx="533">
                  <c:v>4869.4860978015349</c:v>
                </c:pt>
                <c:pt idx="534">
                  <c:v>-9220.8058937191217</c:v>
                </c:pt>
                <c:pt idx="535">
                  <c:v>-22750.149852955412</c:v>
                </c:pt>
                <c:pt idx="536">
                  <c:v>-35648.403676596077</c:v>
                </c:pt>
                <c:pt idx="537">
                  <c:v>-46399.310653623157</c:v>
                </c:pt>
                <c:pt idx="538">
                  <c:v>-62267.416104522104</c:v>
                </c:pt>
                <c:pt idx="539">
                  <c:v>-72447.811153570889</c:v>
                </c:pt>
                <c:pt idx="540">
                  <c:v>-82910.355930552309</c:v>
                </c:pt>
                <c:pt idx="541">
                  <c:v>-97213.720133254232</c:v>
                </c:pt>
                <c:pt idx="542">
                  <c:v>-102405.37259319174</c:v>
                </c:pt>
                <c:pt idx="543">
                  <c:v>-108439.22913286104</c:v>
                </c:pt>
                <c:pt idx="544">
                  <c:v>-132179.33916227854</c:v>
                </c:pt>
                <c:pt idx="545">
                  <c:v>-149606.7421185376</c:v>
                </c:pt>
                <c:pt idx="546">
                  <c:v>-137200.0234357258</c:v>
                </c:pt>
                <c:pt idx="547">
                  <c:v>-151472.32222947894</c:v>
                </c:pt>
                <c:pt idx="548">
                  <c:v>-147096.30509624479</c:v>
                </c:pt>
                <c:pt idx="549">
                  <c:v>-153565.76968090882</c:v>
                </c:pt>
                <c:pt idx="550">
                  <c:v>-166038.00540761359</c:v>
                </c:pt>
                <c:pt idx="551">
                  <c:v>-162163.76734250144</c:v>
                </c:pt>
                <c:pt idx="552">
                  <c:v>-161523.08483178352</c:v>
                </c:pt>
                <c:pt idx="553">
                  <c:v>-187008.59063121318</c:v>
                </c:pt>
                <c:pt idx="554">
                  <c:v>-182273.60464242671</c:v>
                </c:pt>
                <c:pt idx="555">
                  <c:v>-188612.43342115899</c:v>
                </c:pt>
                <c:pt idx="556">
                  <c:v>-190648.66342287089</c:v>
                </c:pt>
                <c:pt idx="557">
                  <c:v>-176283.77738101766</c:v>
                </c:pt>
                <c:pt idx="558">
                  <c:v>-180628.77058823235</c:v>
                </c:pt>
                <c:pt idx="559">
                  <c:v>-178768.73383879819</c:v>
                </c:pt>
                <c:pt idx="560">
                  <c:v>-190282.19914180043</c:v>
                </c:pt>
                <c:pt idx="561">
                  <c:v>-187587.43031878394</c:v>
                </c:pt>
                <c:pt idx="562">
                  <c:v>-191697.13257932794</c:v>
                </c:pt>
                <c:pt idx="563">
                  <c:v>-199565.95380785404</c:v>
                </c:pt>
                <c:pt idx="564">
                  <c:v>-191684.64754488299</c:v>
                </c:pt>
                <c:pt idx="565">
                  <c:v>-191374.29465901319</c:v>
                </c:pt>
                <c:pt idx="566">
                  <c:v>-184285.22697351285</c:v>
                </c:pt>
                <c:pt idx="567">
                  <c:v>-180834.27165339922</c:v>
                </c:pt>
                <c:pt idx="568">
                  <c:v>-175177.37303735199</c:v>
                </c:pt>
                <c:pt idx="569">
                  <c:v>-175906.32107919807</c:v>
                </c:pt>
                <c:pt idx="570">
                  <c:v>-154044.73242245056</c:v>
                </c:pt>
                <c:pt idx="571">
                  <c:v>-161341.73679416344</c:v>
                </c:pt>
                <c:pt idx="572">
                  <c:v>-151746.91604376395</c:v>
                </c:pt>
                <c:pt idx="573">
                  <c:v>-151694.6240236575</c:v>
                </c:pt>
                <c:pt idx="574">
                  <c:v>-143658.01798516529</c:v>
                </c:pt>
                <c:pt idx="575">
                  <c:v>-113393.48046216469</c:v>
                </c:pt>
                <c:pt idx="576">
                  <c:v>-122153.93951325314</c:v>
                </c:pt>
                <c:pt idx="577">
                  <c:v>-131427.61650151029</c:v>
                </c:pt>
                <c:pt idx="578">
                  <c:v>-108782.86806786311</c:v>
                </c:pt>
                <c:pt idx="579">
                  <c:v>-101527.25632921139</c:v>
                </c:pt>
                <c:pt idx="580">
                  <c:v>-82482.663697030686</c:v>
                </c:pt>
                <c:pt idx="581">
                  <c:v>-76836.90967069508</c:v>
                </c:pt>
                <c:pt idx="582">
                  <c:v>-58522.0967695156</c:v>
                </c:pt>
                <c:pt idx="583">
                  <c:v>-52348.346087748119</c:v>
                </c:pt>
                <c:pt idx="584">
                  <c:v>-38156.51775466156</c:v>
                </c:pt>
                <c:pt idx="585">
                  <c:v>-23358.002111248716</c:v>
                </c:pt>
                <c:pt idx="586">
                  <c:v>-8680.5528868226556</c:v>
                </c:pt>
                <c:pt idx="587">
                  <c:v>5825.2198069612259</c:v>
                </c:pt>
                <c:pt idx="588">
                  <c:v>20307.149507776736</c:v>
                </c:pt>
                <c:pt idx="589">
                  <c:v>38436.05323765795</c:v>
                </c:pt>
                <c:pt idx="590">
                  <c:v>57635.283427698145</c:v>
                </c:pt>
                <c:pt idx="591">
                  <c:v>68923.342564670049</c:v>
                </c:pt>
                <c:pt idx="592">
                  <c:v>91148.62597483008</c:v>
                </c:pt>
                <c:pt idx="593">
                  <c:v>115509.61035713278</c:v>
                </c:pt>
                <c:pt idx="594">
                  <c:v>126559.30843049598</c:v>
                </c:pt>
                <c:pt idx="595">
                  <c:v>143219.83852959904</c:v>
                </c:pt>
                <c:pt idx="596">
                  <c:v>168622.44294745868</c:v>
                </c:pt>
                <c:pt idx="597">
                  <c:v>196510.45230694686</c:v>
                </c:pt>
                <c:pt idx="598">
                  <c:v>209310.09153834087</c:v>
                </c:pt>
                <c:pt idx="599">
                  <c:v>213788.58912841242</c:v>
                </c:pt>
                <c:pt idx="600">
                  <c:v>257037.53968701075</c:v>
                </c:pt>
                <c:pt idx="601">
                  <c:v>272067.68880231772</c:v>
                </c:pt>
                <c:pt idx="602">
                  <c:v>280324.48262307444</c:v>
                </c:pt>
                <c:pt idx="603">
                  <c:v>296956.01558561093</c:v>
                </c:pt>
                <c:pt idx="604">
                  <c:v>323386.81809519732</c:v>
                </c:pt>
                <c:pt idx="605">
                  <c:v>324815.62404053006</c:v>
                </c:pt>
                <c:pt idx="606">
                  <c:v>366331.497614761</c:v>
                </c:pt>
                <c:pt idx="607">
                  <c:v>358213.97544931754</c:v>
                </c:pt>
                <c:pt idx="608">
                  <c:v>361278.5077703541</c:v>
                </c:pt>
                <c:pt idx="609">
                  <c:v>399642.08697616961</c:v>
                </c:pt>
                <c:pt idx="610">
                  <c:v>440720.13732481212</c:v>
                </c:pt>
                <c:pt idx="611">
                  <c:v>410951.54758330883</c:v>
                </c:pt>
                <c:pt idx="612">
                  <c:v>459098.11483136023</c:v>
                </c:pt>
                <c:pt idx="613">
                  <c:v>430971.82945299963</c:v>
                </c:pt>
                <c:pt idx="614">
                  <c:v>409083.64460796467</c:v>
                </c:pt>
                <c:pt idx="615">
                  <c:v>528342.51756225678</c:v>
                </c:pt>
                <c:pt idx="616">
                  <c:v>483809.65155892936</c:v>
                </c:pt>
                <c:pt idx="617">
                  <c:v>498966.33672215464</c:v>
                </c:pt>
                <c:pt idx="618">
                  <c:v>510145.30494422565</c:v>
                </c:pt>
                <c:pt idx="619">
                  <c:v>510144.96026950912</c:v>
                </c:pt>
                <c:pt idx="620">
                  <c:v>462122.65822457738</c:v>
                </c:pt>
                <c:pt idx="621">
                  <c:v>494446.37185789907</c:v>
                </c:pt>
                <c:pt idx="622">
                  <c:v>492268.18066044908</c:v>
                </c:pt>
                <c:pt idx="623">
                  <c:v>501997.81409396126</c:v>
                </c:pt>
                <c:pt idx="624">
                  <c:v>505825.8551874439</c:v>
                </c:pt>
                <c:pt idx="625">
                  <c:v>503099.70303450298</c:v>
                </c:pt>
                <c:pt idx="626">
                  <c:v>530642.48616023851</c:v>
                </c:pt>
                <c:pt idx="627">
                  <c:v>495375.71459466196</c:v>
                </c:pt>
                <c:pt idx="628">
                  <c:v>507983.04926693533</c:v>
                </c:pt>
                <c:pt idx="629">
                  <c:v>467330.22337329411</c:v>
                </c:pt>
                <c:pt idx="630">
                  <c:v>533990.73039908567</c:v>
                </c:pt>
                <c:pt idx="631">
                  <c:v>498546.07327693544</c:v>
                </c:pt>
                <c:pt idx="632">
                  <c:v>515909.92909319804</c:v>
                </c:pt>
                <c:pt idx="633">
                  <c:v>497403.21596828336</c:v>
                </c:pt>
                <c:pt idx="634">
                  <c:v>488956.39094434632</c:v>
                </c:pt>
                <c:pt idx="635">
                  <c:v>504032.44717650826</c:v>
                </c:pt>
                <c:pt idx="636">
                  <c:v>475368.72539811896</c:v>
                </c:pt>
                <c:pt idx="637">
                  <c:v>499298.80216258921</c:v>
                </c:pt>
                <c:pt idx="638">
                  <c:v>479799.35716642183</c:v>
                </c:pt>
                <c:pt idx="639">
                  <c:v>473849.35996523284</c:v>
                </c:pt>
                <c:pt idx="640">
                  <c:v>461265.93255915435</c:v>
                </c:pt>
                <c:pt idx="641">
                  <c:v>450340.36338857748</c:v>
                </c:pt>
                <c:pt idx="642">
                  <c:v>434967.71006508352</c:v>
                </c:pt>
                <c:pt idx="643">
                  <c:v>456771.69966479565</c:v>
                </c:pt>
                <c:pt idx="644">
                  <c:v>425974.22342799546</c:v>
                </c:pt>
                <c:pt idx="645">
                  <c:v>460054.65031626448</c:v>
                </c:pt>
                <c:pt idx="646">
                  <c:v>446481.93357231782</c:v>
                </c:pt>
                <c:pt idx="647">
                  <c:v>436355.58704495511</c:v>
                </c:pt>
                <c:pt idx="648">
                  <c:v>410428.29304510867</c:v>
                </c:pt>
                <c:pt idx="649">
                  <c:v>430489.46281896345</c:v>
                </c:pt>
                <c:pt idx="650">
                  <c:v>424273.21276859601</c:v>
                </c:pt>
                <c:pt idx="651">
                  <c:v>387321.10682452488</c:v>
                </c:pt>
                <c:pt idx="652">
                  <c:v>374595.54137688427</c:v>
                </c:pt>
                <c:pt idx="653">
                  <c:v>375501.14641849272</c:v>
                </c:pt>
                <c:pt idx="654">
                  <c:v>383003.57530160039</c:v>
                </c:pt>
                <c:pt idx="655">
                  <c:v>368302.93464397895</c:v>
                </c:pt>
                <c:pt idx="656">
                  <c:v>354075.54544656933</c:v>
                </c:pt>
                <c:pt idx="657">
                  <c:v>340007.14793392312</c:v>
                </c:pt>
                <c:pt idx="658">
                  <c:v>348177.29745439562</c:v>
                </c:pt>
                <c:pt idx="659">
                  <c:v>319346.68929276796</c:v>
                </c:pt>
                <c:pt idx="660">
                  <c:v>319939.29264780012</c:v>
                </c:pt>
                <c:pt idx="661">
                  <c:v>299063.94095521065</c:v>
                </c:pt>
                <c:pt idx="662">
                  <c:v>290443.32591158611</c:v>
                </c:pt>
                <c:pt idx="663">
                  <c:v>276845.83265780099</c:v>
                </c:pt>
                <c:pt idx="664">
                  <c:v>285424.40818739042</c:v>
                </c:pt>
                <c:pt idx="665">
                  <c:v>278086.86436516372</c:v>
                </c:pt>
                <c:pt idx="666">
                  <c:v>259423.84085850883</c:v>
                </c:pt>
                <c:pt idx="667">
                  <c:v>249767.8322135153</c:v>
                </c:pt>
                <c:pt idx="668">
                  <c:v>246894.04085003649</c:v>
                </c:pt>
                <c:pt idx="669">
                  <c:v>214569.369544074</c:v>
                </c:pt>
                <c:pt idx="670">
                  <c:v>230320.65829070203</c:v>
                </c:pt>
                <c:pt idx="671">
                  <c:v>217490.18136485419</c:v>
                </c:pt>
                <c:pt idx="672">
                  <c:v>197347.82939716149</c:v>
                </c:pt>
                <c:pt idx="673">
                  <c:v>174882.86692677432</c:v>
                </c:pt>
                <c:pt idx="674">
                  <c:v>183513.21445463927</c:v>
                </c:pt>
                <c:pt idx="675">
                  <c:v>169589.1141261569</c:v>
                </c:pt>
                <c:pt idx="676">
                  <c:v>169632.01356065151</c:v>
                </c:pt>
                <c:pt idx="677">
                  <c:v>148878.37624504871</c:v>
                </c:pt>
                <c:pt idx="678">
                  <c:v>155820.76581047647</c:v>
                </c:pt>
                <c:pt idx="679">
                  <c:v>132278.58145603954</c:v>
                </c:pt>
                <c:pt idx="680">
                  <c:v>117835.58951458918</c:v>
                </c:pt>
                <c:pt idx="681">
                  <c:v>122807.14106921118</c:v>
                </c:pt>
                <c:pt idx="682">
                  <c:v>117107.2018893417</c:v>
                </c:pt>
                <c:pt idx="683">
                  <c:v>110145.75392186589</c:v>
                </c:pt>
                <c:pt idx="684">
                  <c:v>99095.447247818636</c:v>
                </c:pt>
                <c:pt idx="685">
                  <c:v>92095.388605243919</c:v>
                </c:pt>
                <c:pt idx="686">
                  <c:v>90476.118305211421</c:v>
                </c:pt>
                <c:pt idx="687">
                  <c:v>86978.142472691572</c:v>
                </c:pt>
                <c:pt idx="688">
                  <c:v>78478.436482713427</c:v>
                </c:pt>
                <c:pt idx="689">
                  <c:v>76187.577513020515</c:v>
                </c:pt>
                <c:pt idx="690">
                  <c:v>65320.719582430975</c:v>
                </c:pt>
                <c:pt idx="691">
                  <c:v>62113.103867641723</c:v>
                </c:pt>
                <c:pt idx="692">
                  <c:v>60480.864792551125</c:v>
                </c:pt>
                <c:pt idx="693">
                  <c:v>53862.774975089153</c:v>
                </c:pt>
                <c:pt idx="694">
                  <c:v>51861.694548260806</c:v>
                </c:pt>
                <c:pt idx="695">
                  <c:v>47390.591431575071</c:v>
                </c:pt>
                <c:pt idx="696">
                  <c:v>44830.224181253529</c:v>
                </c:pt>
                <c:pt idx="697">
                  <c:v>43552.069936164538</c:v>
                </c:pt>
                <c:pt idx="698">
                  <c:v>43302.190341668218</c:v>
                </c:pt>
                <c:pt idx="699">
                  <c:v>41609.376892592794</c:v>
                </c:pt>
                <c:pt idx="700">
                  <c:v>38518.204306921019</c:v>
                </c:pt>
                <c:pt idx="701">
                  <c:v>38870.129059123537</c:v>
                </c:pt>
                <c:pt idx="702">
                  <c:v>34556.729298870647</c:v>
                </c:pt>
                <c:pt idx="703">
                  <c:v>35221.876778818623</c:v>
                </c:pt>
                <c:pt idx="704">
                  <c:v>33505.808528919937</c:v>
                </c:pt>
                <c:pt idx="705">
                  <c:v>29263.826650513874</c:v>
                </c:pt>
                <c:pt idx="706">
                  <c:v>27331.103051084294</c:v>
                </c:pt>
                <c:pt idx="707">
                  <c:v>23726.347555897573</c:v>
                </c:pt>
                <c:pt idx="708">
                  <c:v>20685.824747662282</c:v>
                </c:pt>
                <c:pt idx="709">
                  <c:v>17842.90044146006</c:v>
                </c:pt>
                <c:pt idx="710">
                  <c:v>14172.514783635919</c:v>
                </c:pt>
                <c:pt idx="711">
                  <c:v>10136.925971432614</c:v>
                </c:pt>
                <c:pt idx="712">
                  <c:v>5941.2232495024891</c:v>
                </c:pt>
                <c:pt idx="713">
                  <c:v>1759.8198598895938</c:v>
                </c:pt>
                <c:pt idx="714">
                  <c:v>-2947.8509803366537</c:v>
                </c:pt>
                <c:pt idx="715">
                  <c:v>-7574.8131201365604</c:v>
                </c:pt>
                <c:pt idx="716">
                  <c:v>-11934.159684563971</c:v>
                </c:pt>
                <c:pt idx="717">
                  <c:v>-16322.005811165343</c:v>
                </c:pt>
                <c:pt idx="718">
                  <c:v>-22790.829575173535</c:v>
                </c:pt>
                <c:pt idx="719">
                  <c:v>-26837.323472308435</c:v>
                </c:pt>
                <c:pt idx="720">
                  <c:v>-33049.298106716531</c:v>
                </c:pt>
                <c:pt idx="721">
                  <c:v>-38414.587490385675</c:v>
                </c:pt>
                <c:pt idx="722">
                  <c:v>-38932.817666567171</c:v>
                </c:pt>
                <c:pt idx="723">
                  <c:v>-45726.361640914773</c:v>
                </c:pt>
                <c:pt idx="724">
                  <c:v>-50865.352874978133</c:v>
                </c:pt>
                <c:pt idx="725">
                  <c:v>-54839.467571325717</c:v>
                </c:pt>
                <c:pt idx="726">
                  <c:v>-62170.942982310291</c:v>
                </c:pt>
                <c:pt idx="727">
                  <c:v>-74593.1603828636</c:v>
                </c:pt>
                <c:pt idx="728">
                  <c:v>-72430.256238997958</c:v>
                </c:pt>
                <c:pt idx="729">
                  <c:v>-73826.714833080274</c:v>
                </c:pt>
                <c:pt idx="730">
                  <c:v>-86176.230561107252</c:v>
                </c:pt>
                <c:pt idx="731">
                  <c:v>-87096.225689755418</c:v>
                </c:pt>
                <c:pt idx="732">
                  <c:v>-90043.026144805888</c:v>
                </c:pt>
                <c:pt idx="733">
                  <c:v>-95648.470566234202</c:v>
                </c:pt>
                <c:pt idx="734">
                  <c:v>-101213.77754591289</c:v>
                </c:pt>
                <c:pt idx="735">
                  <c:v>-112538.87047302909</c:v>
                </c:pt>
                <c:pt idx="736">
                  <c:v>-113142.05083779254</c:v>
                </c:pt>
                <c:pt idx="737">
                  <c:v>-109998.1555953143</c:v>
                </c:pt>
                <c:pt idx="738">
                  <c:v>-118811.98953789155</c:v>
                </c:pt>
                <c:pt idx="739">
                  <c:v>-122267.7245704284</c:v>
                </c:pt>
                <c:pt idx="740">
                  <c:v>-127722.97149134194</c:v>
                </c:pt>
                <c:pt idx="741">
                  <c:v>-132182.35389813056</c:v>
                </c:pt>
                <c:pt idx="742">
                  <c:v>-132390.32812938903</c:v>
                </c:pt>
                <c:pt idx="743">
                  <c:v>-136669.21314315245</c:v>
                </c:pt>
                <c:pt idx="744">
                  <c:v>-138835.81798970819</c:v>
                </c:pt>
                <c:pt idx="745">
                  <c:v>-145556.13189687219</c:v>
                </c:pt>
                <c:pt idx="746">
                  <c:v>-143093.29934295863</c:v>
                </c:pt>
                <c:pt idx="747">
                  <c:v>-138103.72198577999</c:v>
                </c:pt>
                <c:pt idx="748">
                  <c:v>-136961.35215614835</c:v>
                </c:pt>
                <c:pt idx="749">
                  <c:v>-153852.5290402004</c:v>
                </c:pt>
                <c:pt idx="750">
                  <c:v>-146346.47878815865</c:v>
                </c:pt>
                <c:pt idx="751">
                  <c:v>-153166.89568837493</c:v>
                </c:pt>
                <c:pt idx="752">
                  <c:v>-154396.51391454705</c:v>
                </c:pt>
                <c:pt idx="753">
                  <c:v>-139089.22061605894</c:v>
                </c:pt>
                <c:pt idx="754">
                  <c:v>-145614.27199206789</c:v>
                </c:pt>
                <c:pt idx="755">
                  <c:v>-140916.44709362235</c:v>
                </c:pt>
                <c:pt idx="756">
                  <c:v>-144633.36334251214</c:v>
                </c:pt>
                <c:pt idx="757">
                  <c:v>-132271.90646241352</c:v>
                </c:pt>
                <c:pt idx="758">
                  <c:v>-126095.58275146771</c:v>
                </c:pt>
                <c:pt idx="759">
                  <c:v>-133439.44606614555</c:v>
                </c:pt>
                <c:pt idx="760">
                  <c:v>-131146.20053257249</c:v>
                </c:pt>
                <c:pt idx="761">
                  <c:v>-123104.11990991594</c:v>
                </c:pt>
                <c:pt idx="762">
                  <c:v>-113149.56740407008</c:v>
                </c:pt>
                <c:pt idx="763">
                  <c:v>-109403.306542733</c:v>
                </c:pt>
                <c:pt idx="764">
                  <c:v>-101104.5600572385</c:v>
                </c:pt>
                <c:pt idx="765">
                  <c:v>-97858.181599585485</c:v>
                </c:pt>
                <c:pt idx="766">
                  <c:v>-88790.099216171977</c:v>
                </c:pt>
                <c:pt idx="767">
                  <c:v>-90648.731525672076</c:v>
                </c:pt>
                <c:pt idx="768">
                  <c:v>-70578.471603486207</c:v>
                </c:pt>
                <c:pt idx="769">
                  <c:v>-62291.712480445363</c:v>
                </c:pt>
                <c:pt idx="770">
                  <c:v>-54971.985614535093</c:v>
                </c:pt>
                <c:pt idx="771">
                  <c:v>-42847.043230970376</c:v>
                </c:pt>
                <c:pt idx="772">
                  <c:v>-32489.368770245364</c:v>
                </c:pt>
                <c:pt idx="773">
                  <c:v>-18873.383710912432</c:v>
                </c:pt>
                <c:pt idx="774">
                  <c:v>-8311.6601892816925</c:v>
                </c:pt>
                <c:pt idx="775">
                  <c:v>5770.5635048355171</c:v>
                </c:pt>
                <c:pt idx="776">
                  <c:v>19608.82486827601</c:v>
                </c:pt>
                <c:pt idx="777">
                  <c:v>35070.563797446186</c:v>
                </c:pt>
                <c:pt idx="778">
                  <c:v>48979.030863987355</c:v>
                </c:pt>
                <c:pt idx="779">
                  <c:v>63484.768933138002</c:v>
                </c:pt>
                <c:pt idx="780">
                  <c:v>81139.649120857037</c:v>
                </c:pt>
                <c:pt idx="781">
                  <c:v>95801.723791853088</c:v>
                </c:pt>
                <c:pt idx="782">
                  <c:v>119150.096748457</c:v>
                </c:pt>
                <c:pt idx="783">
                  <c:v>138603.08009153398</c:v>
                </c:pt>
                <c:pt idx="784">
                  <c:v>161954.41497814393</c:v>
                </c:pt>
                <c:pt idx="785">
                  <c:v>176998.11303973303</c:v>
                </c:pt>
                <c:pt idx="786">
                  <c:v>195987.27971023478</c:v>
                </c:pt>
                <c:pt idx="787">
                  <c:v>238178.04621818842</c:v>
                </c:pt>
                <c:pt idx="788">
                  <c:v>243865.88220035631</c:v>
                </c:pt>
                <c:pt idx="789">
                  <c:v>273193.01053138421</c:v>
                </c:pt>
                <c:pt idx="790">
                  <c:v>288969.581465339</c:v>
                </c:pt>
                <c:pt idx="791">
                  <c:v>348482.96233208885</c:v>
                </c:pt>
                <c:pt idx="792">
                  <c:v>372659.97563853883</c:v>
                </c:pt>
                <c:pt idx="793">
                  <c:v>368785.95060367632</c:v>
                </c:pt>
                <c:pt idx="794">
                  <c:v>418604.50839187374</c:v>
                </c:pt>
                <c:pt idx="795">
                  <c:v>425173.42073006206</c:v>
                </c:pt>
                <c:pt idx="796">
                  <c:v>499368.03591269936</c:v>
                </c:pt>
                <c:pt idx="797">
                  <c:v>476889.03419281839</c:v>
                </c:pt>
                <c:pt idx="798">
                  <c:v>570807.14963715186</c:v>
                </c:pt>
                <c:pt idx="799">
                  <c:v>585484.09099922027</c:v>
                </c:pt>
                <c:pt idx="800">
                  <c:v>596711.01080136874</c:v>
                </c:pt>
                <c:pt idx="801">
                  <c:v>605850.40282410604</c:v>
                </c:pt>
                <c:pt idx="802">
                  <c:v>726381.8449888929</c:v>
                </c:pt>
                <c:pt idx="803">
                  <c:v>687758.25083793327</c:v>
                </c:pt>
                <c:pt idx="804">
                  <c:v>706998.95862379263</c:v>
                </c:pt>
                <c:pt idx="805">
                  <c:v>767773.7682463401</c:v>
                </c:pt>
                <c:pt idx="806">
                  <c:v>830249.81099220691</c:v>
                </c:pt>
                <c:pt idx="807">
                  <c:v>784291.59105903516</c:v>
                </c:pt>
                <c:pt idx="808">
                  <c:v>883849.11364355462</c:v>
                </c:pt>
                <c:pt idx="809">
                  <c:v>909361.88453079562</c:v>
                </c:pt>
                <c:pt idx="810">
                  <c:v>1004718.398645116</c:v>
                </c:pt>
                <c:pt idx="811">
                  <c:v>971262.34099870094</c:v>
                </c:pt>
                <c:pt idx="812">
                  <c:v>1009592.1542194076</c:v>
                </c:pt>
                <c:pt idx="813">
                  <c:v>1040146.1805488685</c:v>
                </c:pt>
                <c:pt idx="814">
                  <c:v>1094476.744371797</c:v>
                </c:pt>
                <c:pt idx="815">
                  <c:v>1065864.695189083</c:v>
                </c:pt>
                <c:pt idx="816">
                  <c:v>1019423.2513944594</c:v>
                </c:pt>
                <c:pt idx="817">
                  <c:v>1163081.1961158016</c:v>
                </c:pt>
                <c:pt idx="818">
                  <c:v>1172499.8739561473</c:v>
                </c:pt>
                <c:pt idx="819">
                  <c:v>1168648.8031471435</c:v>
                </c:pt>
                <c:pt idx="820">
                  <c:v>1186578.2633590945</c:v>
                </c:pt>
                <c:pt idx="821">
                  <c:v>1312997.5923179339</c:v>
                </c:pt>
                <c:pt idx="822">
                  <c:v>1261812.293173119</c:v>
                </c:pt>
                <c:pt idx="823">
                  <c:v>1271993.3881599964</c:v>
                </c:pt>
                <c:pt idx="824">
                  <c:v>1320207.7813724175</c:v>
                </c:pt>
                <c:pt idx="825">
                  <c:v>1277471.5907088851</c:v>
                </c:pt>
                <c:pt idx="826">
                  <c:v>1308672.2087371438</c:v>
                </c:pt>
                <c:pt idx="827">
                  <c:v>1365605.6663349865</c:v>
                </c:pt>
                <c:pt idx="828">
                  <c:v>1335344.954030456</c:v>
                </c:pt>
                <c:pt idx="829">
                  <c:v>1349564.2852575388</c:v>
                </c:pt>
                <c:pt idx="830">
                  <c:v>1364456.4562661515</c:v>
                </c:pt>
                <c:pt idx="831">
                  <c:v>1450106.4023031949</c:v>
                </c:pt>
                <c:pt idx="832">
                  <c:v>1445928.6284017053</c:v>
                </c:pt>
                <c:pt idx="833">
                  <c:v>1542273.8474544589</c:v>
                </c:pt>
                <c:pt idx="834">
                  <c:v>1488950.6063259155</c:v>
                </c:pt>
                <c:pt idx="835">
                  <c:v>1558508.9368823853</c:v>
                </c:pt>
                <c:pt idx="836">
                  <c:v>1537417.4092595854</c:v>
                </c:pt>
                <c:pt idx="837">
                  <c:v>1586842.3666704835</c:v>
                </c:pt>
                <c:pt idx="838">
                  <c:v>1603088.9467639779</c:v>
                </c:pt>
                <c:pt idx="839">
                  <c:v>1642924.517648933</c:v>
                </c:pt>
                <c:pt idx="840">
                  <c:v>1560726.7568994085</c:v>
                </c:pt>
                <c:pt idx="841">
                  <c:v>1653558.1980084972</c:v>
                </c:pt>
                <c:pt idx="842">
                  <c:v>1655582.2507523079</c:v>
                </c:pt>
                <c:pt idx="843">
                  <c:v>1617165.180348265</c:v>
                </c:pt>
                <c:pt idx="844">
                  <c:v>1721138.8058076359</c:v>
                </c:pt>
                <c:pt idx="845">
                  <c:v>1695869.2548127859</c:v>
                </c:pt>
                <c:pt idx="846">
                  <c:v>1647957.0515072818</c:v>
                </c:pt>
                <c:pt idx="847">
                  <c:v>1568119.6020515384</c:v>
                </c:pt>
                <c:pt idx="848">
                  <c:v>1638700.3424832814</c:v>
                </c:pt>
                <c:pt idx="849">
                  <c:v>1697736.5705129055</c:v>
                </c:pt>
                <c:pt idx="850">
                  <c:v>1764493.0831820103</c:v>
                </c:pt>
                <c:pt idx="851">
                  <c:v>1652519.8173571371</c:v>
                </c:pt>
                <c:pt idx="852">
                  <c:v>1706075.1280448649</c:v>
                </c:pt>
                <c:pt idx="853">
                  <c:v>1796857.6223600085</c:v>
                </c:pt>
                <c:pt idx="854">
                  <c:v>1709101.6083124012</c:v>
                </c:pt>
                <c:pt idx="855">
                  <c:v>1756974.2340168974</c:v>
                </c:pt>
                <c:pt idx="856">
                  <c:v>1839950.1583179745</c:v>
                </c:pt>
                <c:pt idx="857">
                  <c:v>1774487.5487624183</c:v>
                </c:pt>
                <c:pt idx="858">
                  <c:v>1662845.1447583335</c:v>
                </c:pt>
                <c:pt idx="859">
                  <c:v>1810856.1809118765</c:v>
                </c:pt>
                <c:pt idx="860">
                  <c:v>1778775.983533076</c:v>
                </c:pt>
                <c:pt idx="861">
                  <c:v>1801822.3680403309</c:v>
                </c:pt>
                <c:pt idx="862">
                  <c:v>1722738.7862616845</c:v>
                </c:pt>
                <c:pt idx="863">
                  <c:v>1733679.5919378705</c:v>
                </c:pt>
                <c:pt idx="864">
                  <c:v>1650222.9801466498</c:v>
                </c:pt>
                <c:pt idx="865">
                  <c:v>1694650.4772127988</c:v>
                </c:pt>
                <c:pt idx="866">
                  <c:v>1703476.3579798574</c:v>
                </c:pt>
                <c:pt idx="867">
                  <c:v>1743988.9080107093</c:v>
                </c:pt>
                <c:pt idx="868">
                  <c:v>1652320.2186736355</c:v>
                </c:pt>
                <c:pt idx="869">
                  <c:v>1655684.11838245</c:v>
                </c:pt>
                <c:pt idx="870">
                  <c:v>1658523.395675526</c:v>
                </c:pt>
                <c:pt idx="871">
                  <c:v>1736079.8837203539</c:v>
                </c:pt>
                <c:pt idx="872">
                  <c:v>1583137.2618435884</c:v>
                </c:pt>
                <c:pt idx="873">
                  <c:v>1751328.9909978418</c:v>
                </c:pt>
                <c:pt idx="874">
                  <c:v>1623655.7587961224</c:v>
                </c:pt>
                <c:pt idx="875">
                  <c:v>1713845.0676781875</c:v>
                </c:pt>
                <c:pt idx="876">
                  <c:v>1655346.7301626843</c:v>
                </c:pt>
                <c:pt idx="877">
                  <c:v>1710524.8450760641</c:v>
                </c:pt>
                <c:pt idx="878">
                  <c:v>1648291.5391843305</c:v>
                </c:pt>
                <c:pt idx="879">
                  <c:v>1576761.7818005509</c:v>
                </c:pt>
                <c:pt idx="880">
                  <c:v>1559031.174896962</c:v>
                </c:pt>
                <c:pt idx="881">
                  <c:v>1678389.836966174</c:v>
                </c:pt>
                <c:pt idx="882">
                  <c:v>1571432.3216614109</c:v>
                </c:pt>
                <c:pt idx="883">
                  <c:v>1580844.4206408823</c:v>
                </c:pt>
                <c:pt idx="884">
                  <c:v>1512005.8586362808</c:v>
                </c:pt>
                <c:pt idx="885">
                  <c:v>1518753.0994089665</c:v>
                </c:pt>
                <c:pt idx="886">
                  <c:v>1431842.8213187589</c:v>
                </c:pt>
                <c:pt idx="887">
                  <c:v>1578965.1925013675</c:v>
                </c:pt>
                <c:pt idx="888">
                  <c:v>1368107.7809036979</c:v>
                </c:pt>
                <c:pt idx="889">
                  <c:v>1342106.3064057922</c:v>
                </c:pt>
                <c:pt idx="890">
                  <c:v>1465813.3894880025</c:v>
                </c:pt>
                <c:pt idx="891">
                  <c:v>1313334.3918891901</c:v>
                </c:pt>
                <c:pt idx="892">
                  <c:v>1270653.8778331354</c:v>
                </c:pt>
                <c:pt idx="893">
                  <c:v>1277815.273703102</c:v>
                </c:pt>
                <c:pt idx="894">
                  <c:v>1207386.2699702233</c:v>
                </c:pt>
                <c:pt idx="895">
                  <c:v>1330747.9114244578</c:v>
                </c:pt>
                <c:pt idx="896">
                  <c:v>1153094.3327351469</c:v>
                </c:pt>
                <c:pt idx="897">
                  <c:v>1155464.3361896079</c:v>
                </c:pt>
                <c:pt idx="898">
                  <c:v>1134115.2497359288</c:v>
                </c:pt>
                <c:pt idx="899">
                  <c:v>1107877.9003368369</c:v>
                </c:pt>
                <c:pt idx="900">
                  <c:v>1070730.2084660754</c:v>
                </c:pt>
                <c:pt idx="901">
                  <c:v>1033251.946044896</c:v>
                </c:pt>
                <c:pt idx="902">
                  <c:v>1071087.2912400274</c:v>
                </c:pt>
                <c:pt idx="903">
                  <c:v>946907.90118665178</c:v>
                </c:pt>
                <c:pt idx="904">
                  <c:v>979356.03538054693</c:v>
                </c:pt>
                <c:pt idx="905">
                  <c:v>932408.29666516976</c:v>
                </c:pt>
                <c:pt idx="906">
                  <c:v>934810.74509205983</c:v>
                </c:pt>
                <c:pt idx="907">
                  <c:v>903887.37520876236</c:v>
                </c:pt>
                <c:pt idx="908">
                  <c:v>854686.84272751189</c:v>
                </c:pt>
                <c:pt idx="909">
                  <c:v>835208.18606332282</c:v>
                </c:pt>
                <c:pt idx="910">
                  <c:v>782196.06455785525</c:v>
                </c:pt>
                <c:pt idx="911">
                  <c:v>754395.02616077126</c:v>
                </c:pt>
                <c:pt idx="912">
                  <c:v>779168.07461505849</c:v>
                </c:pt>
                <c:pt idx="913">
                  <c:v>764165.39507240476</c:v>
                </c:pt>
                <c:pt idx="914">
                  <c:v>701743.77222130902</c:v>
                </c:pt>
                <c:pt idx="915">
                  <c:v>675771.72116988886</c:v>
                </c:pt>
                <c:pt idx="916">
                  <c:v>640660.0920165031</c:v>
                </c:pt>
                <c:pt idx="917">
                  <c:v>613482.87443116086</c:v>
                </c:pt>
                <c:pt idx="918">
                  <c:v>640338.26073312678</c:v>
                </c:pt>
                <c:pt idx="919">
                  <c:v>591734.08566624986</c:v>
                </c:pt>
                <c:pt idx="920">
                  <c:v>560002.2524516593</c:v>
                </c:pt>
                <c:pt idx="921">
                  <c:v>530243.19820198789</c:v>
                </c:pt>
                <c:pt idx="922">
                  <c:v>502323.90902379068</c:v>
                </c:pt>
                <c:pt idx="923">
                  <c:v>473813.65530625463</c:v>
                </c:pt>
                <c:pt idx="924">
                  <c:v>447996.55634670996</c:v>
                </c:pt>
                <c:pt idx="925">
                  <c:v>425816.96879445738</c:v>
                </c:pt>
                <c:pt idx="926">
                  <c:v>434589.65320387762</c:v>
                </c:pt>
                <c:pt idx="927">
                  <c:v>375686.32836065517</c:v>
                </c:pt>
                <c:pt idx="928">
                  <c:v>387256.7325840696</c:v>
                </c:pt>
                <c:pt idx="929">
                  <c:v>363858.50683242653</c:v>
                </c:pt>
                <c:pt idx="930">
                  <c:v>316591.42153423239</c:v>
                </c:pt>
                <c:pt idx="931">
                  <c:v>314516.09498404333</c:v>
                </c:pt>
                <c:pt idx="932">
                  <c:v>289993.5226675304</c:v>
                </c:pt>
                <c:pt idx="933">
                  <c:v>277072.62379192765</c:v>
                </c:pt>
                <c:pt idx="934">
                  <c:v>259759.44427124728</c:v>
                </c:pt>
                <c:pt idx="935">
                  <c:v>228467.19371261194</c:v>
                </c:pt>
                <c:pt idx="936">
                  <c:v>235094.09702400671</c:v>
                </c:pt>
                <c:pt idx="937">
                  <c:v>185877.83649401899</c:v>
                </c:pt>
                <c:pt idx="938">
                  <c:v>192851.62800542588</c:v>
                </c:pt>
                <c:pt idx="939">
                  <c:v>174755.07787757585</c:v>
                </c:pt>
                <c:pt idx="940">
                  <c:v>152203.95142508234</c:v>
                </c:pt>
                <c:pt idx="941">
                  <c:v>141816.43398249315</c:v>
                </c:pt>
                <c:pt idx="942">
                  <c:v>124241.8032800791</c:v>
                </c:pt>
                <c:pt idx="943">
                  <c:v>109843.14091247419</c:v>
                </c:pt>
                <c:pt idx="944">
                  <c:v>96549.999956629239</c:v>
                </c:pt>
                <c:pt idx="945">
                  <c:v>78493.489425283842</c:v>
                </c:pt>
                <c:pt idx="946">
                  <c:v>64978.82460093488</c:v>
                </c:pt>
                <c:pt idx="947">
                  <c:v>50013.86324785227</c:v>
                </c:pt>
                <c:pt idx="948">
                  <c:v>37320.849493596324</c:v>
                </c:pt>
                <c:pt idx="949">
                  <c:v>24957.313174824332</c:v>
                </c:pt>
                <c:pt idx="950">
                  <c:v>12211.970983802144</c:v>
                </c:pt>
                <c:pt idx="951">
                  <c:v>-679.1759610359685</c:v>
                </c:pt>
                <c:pt idx="952">
                  <c:v>-13217.493492783724</c:v>
                </c:pt>
                <c:pt idx="953">
                  <c:v>-24989.6730142667</c:v>
                </c:pt>
                <c:pt idx="954">
                  <c:v>-38442.756667683825</c:v>
                </c:pt>
                <c:pt idx="955">
                  <c:v>-46481.679287665378</c:v>
                </c:pt>
                <c:pt idx="956">
                  <c:v>-60528.792364683963</c:v>
                </c:pt>
                <c:pt idx="957">
                  <c:v>-71618.195970272223</c:v>
                </c:pt>
                <c:pt idx="958">
                  <c:v>-84562.289648322097</c:v>
                </c:pt>
                <c:pt idx="959">
                  <c:v>-92947.395724925678</c:v>
                </c:pt>
                <c:pt idx="960">
                  <c:v>-101714.69099642639</c:v>
                </c:pt>
                <c:pt idx="961">
                  <c:v>-107451.1310602466</c:v>
                </c:pt>
                <c:pt idx="962">
                  <c:v>-120594.10769386015</c:v>
                </c:pt>
                <c:pt idx="963">
                  <c:v>-134854.02453183345</c:v>
                </c:pt>
                <c:pt idx="964">
                  <c:v>-137994.03134167785</c:v>
                </c:pt>
                <c:pt idx="965">
                  <c:v>-146176.37403108203</c:v>
                </c:pt>
                <c:pt idx="966">
                  <c:v>-150081.4725145055</c:v>
                </c:pt>
                <c:pt idx="967">
                  <c:v>-163333.54106576872</c:v>
                </c:pt>
                <c:pt idx="968">
                  <c:v>-173219.14898672712</c:v>
                </c:pt>
                <c:pt idx="969">
                  <c:v>-191663.79520906103</c:v>
                </c:pt>
                <c:pt idx="970">
                  <c:v>-188400.59462008011</c:v>
                </c:pt>
                <c:pt idx="971">
                  <c:v>-197700.81276658934</c:v>
                </c:pt>
                <c:pt idx="972">
                  <c:v>-196663.18658723109</c:v>
                </c:pt>
                <c:pt idx="973">
                  <c:v>-212239.54416129625</c:v>
                </c:pt>
                <c:pt idx="974">
                  <c:v>-225812.9267436284</c:v>
                </c:pt>
                <c:pt idx="975">
                  <c:v>-221278.00086040286</c:v>
                </c:pt>
                <c:pt idx="976">
                  <c:v>-228858.57164271639</c:v>
                </c:pt>
                <c:pt idx="977">
                  <c:v>-229487.37500121043</c:v>
                </c:pt>
                <c:pt idx="978">
                  <c:v>-227278.38874230944</c:v>
                </c:pt>
                <c:pt idx="979">
                  <c:v>-224125.23654403118</c:v>
                </c:pt>
                <c:pt idx="980">
                  <c:v>-264756.61279834597</c:v>
                </c:pt>
                <c:pt idx="981">
                  <c:v>-272856.839478935</c:v>
                </c:pt>
                <c:pt idx="982">
                  <c:v>-253337.78237096244</c:v>
                </c:pt>
                <c:pt idx="983">
                  <c:v>-254527.03573392238</c:v>
                </c:pt>
                <c:pt idx="984">
                  <c:v>-251989.05299418207</c:v>
                </c:pt>
                <c:pt idx="985">
                  <c:v>-282283.88910767518</c:v>
                </c:pt>
                <c:pt idx="986">
                  <c:v>-267542.95189585531</c:v>
                </c:pt>
                <c:pt idx="987">
                  <c:v>-280799.73124045233</c:v>
                </c:pt>
                <c:pt idx="988">
                  <c:v>-277244.27188416303</c:v>
                </c:pt>
                <c:pt idx="989">
                  <c:v>-286946.73538618628</c:v>
                </c:pt>
                <c:pt idx="990">
                  <c:v>-314351.1668984014</c:v>
                </c:pt>
                <c:pt idx="991">
                  <c:v>-315732.10535732604</c:v>
                </c:pt>
                <c:pt idx="992">
                  <c:v>-300189.76159808564</c:v>
                </c:pt>
                <c:pt idx="993">
                  <c:v>-298605.44919438439</c:v>
                </c:pt>
                <c:pt idx="994">
                  <c:v>-293137.32559313922</c:v>
                </c:pt>
                <c:pt idx="995">
                  <c:v>-300985.97515255655</c:v>
                </c:pt>
                <c:pt idx="996">
                  <c:v>-302048.20659410814</c:v>
                </c:pt>
                <c:pt idx="997">
                  <c:v>-307819.26126895344</c:v>
                </c:pt>
                <c:pt idx="998">
                  <c:v>-340889.08594154241</c:v>
                </c:pt>
                <c:pt idx="999">
                  <c:v>-300668.79813187389</c:v>
                </c:pt>
                <c:pt idx="1000">
                  <c:v>-301754.70451190672</c:v>
                </c:pt>
                <c:pt idx="1001">
                  <c:v>-300333.60535237467</c:v>
                </c:pt>
                <c:pt idx="1002">
                  <c:v>-303413.57286908943</c:v>
                </c:pt>
                <c:pt idx="1003">
                  <c:v>-306886.50910414394</c:v>
                </c:pt>
                <c:pt idx="1004">
                  <c:v>-313397.65289584536</c:v>
                </c:pt>
                <c:pt idx="1005">
                  <c:v>-327738.27202245221</c:v>
                </c:pt>
                <c:pt idx="1006">
                  <c:v>-317171.46243962174</c:v>
                </c:pt>
                <c:pt idx="1007">
                  <c:v>-317151.92973700934</c:v>
                </c:pt>
                <c:pt idx="1008">
                  <c:v>-322341.33339399303</c:v>
                </c:pt>
                <c:pt idx="1009">
                  <c:v>-320547.13076556945</c:v>
                </c:pt>
                <c:pt idx="1010">
                  <c:v>-322716.75999619818</c:v>
                </c:pt>
                <c:pt idx="1011">
                  <c:v>-332483.61580470798</c:v>
                </c:pt>
                <c:pt idx="1012">
                  <c:v>-325091.86315275473</c:v>
                </c:pt>
                <c:pt idx="1013">
                  <c:v>-325207.06999928522</c:v>
                </c:pt>
                <c:pt idx="1014">
                  <c:v>-330337.68614136853</c:v>
                </c:pt>
                <c:pt idx="1015">
                  <c:v>-340075.71814755781</c:v>
                </c:pt>
                <c:pt idx="1016">
                  <c:v>-308944.62998846365</c:v>
                </c:pt>
                <c:pt idx="1017">
                  <c:v>-359354.8805777395</c:v>
                </c:pt>
                <c:pt idx="1018">
                  <c:v>-348750.14636683464</c:v>
                </c:pt>
                <c:pt idx="1019">
                  <c:v>-330278.5048004674</c:v>
                </c:pt>
                <c:pt idx="1020">
                  <c:v>-347437.07477219828</c:v>
                </c:pt>
                <c:pt idx="1021">
                  <c:v>-352255.63959912013</c:v>
                </c:pt>
                <c:pt idx="1022">
                  <c:v>-360848.26091980183</c:v>
                </c:pt>
                <c:pt idx="1023">
                  <c:v>-349573.55242268828</c:v>
                </c:pt>
                <c:pt idx="1024">
                  <c:v>-354797.61490092403</c:v>
                </c:pt>
                <c:pt idx="1025">
                  <c:v>-348350.95907897351</c:v>
                </c:pt>
                <c:pt idx="1026">
                  <c:v>-362454.92082425696</c:v>
                </c:pt>
                <c:pt idx="1027">
                  <c:v>-367358.4663176646</c:v>
                </c:pt>
                <c:pt idx="1028">
                  <c:v>-341971.50166989479</c:v>
                </c:pt>
                <c:pt idx="1029">
                  <c:v>-351663.61247636541</c:v>
                </c:pt>
                <c:pt idx="1030">
                  <c:v>-391289.0665048252</c:v>
                </c:pt>
                <c:pt idx="1031">
                  <c:v>-336558.06079644279</c:v>
                </c:pt>
                <c:pt idx="1032">
                  <c:v>-361308.50274711382</c:v>
                </c:pt>
                <c:pt idx="1033">
                  <c:v>-374507.90226803272</c:v>
                </c:pt>
                <c:pt idx="1034">
                  <c:v>-347463.35150828923</c:v>
                </c:pt>
                <c:pt idx="1035">
                  <c:v>-364481.6299711584</c:v>
                </c:pt>
                <c:pt idx="1036">
                  <c:v>-355868.43145947921</c:v>
                </c:pt>
                <c:pt idx="1037">
                  <c:v>-381422.3519936825</c:v>
                </c:pt>
                <c:pt idx="1038">
                  <c:v>-375177.20891802083</c:v>
                </c:pt>
                <c:pt idx="1039">
                  <c:v>-387712.60703225579</c:v>
                </c:pt>
                <c:pt idx="1040">
                  <c:v>-378385.81392382871</c:v>
                </c:pt>
                <c:pt idx="1041">
                  <c:v>-382565.19961716252</c:v>
                </c:pt>
                <c:pt idx="1042">
                  <c:v>-390741.54727495147</c:v>
                </c:pt>
                <c:pt idx="1043">
                  <c:v>-388028.56577310374</c:v>
                </c:pt>
                <c:pt idx="1044">
                  <c:v>-384207.96131984983</c:v>
                </c:pt>
                <c:pt idx="1045">
                  <c:v>-387734.95860663051</c:v>
                </c:pt>
                <c:pt idx="1046">
                  <c:v>-381839.16952997359</c:v>
                </c:pt>
                <c:pt idx="1047">
                  <c:v>-385212.49687259889</c:v>
                </c:pt>
                <c:pt idx="1048">
                  <c:v>-392054.22600234509</c:v>
                </c:pt>
                <c:pt idx="1049">
                  <c:v>-397732.78743455716</c:v>
                </c:pt>
                <c:pt idx="1050">
                  <c:v>-398332.58208290639</c:v>
                </c:pt>
                <c:pt idx="1051">
                  <c:v>-406889.01071583491</c:v>
                </c:pt>
                <c:pt idx="1052">
                  <c:v>-426068.03132259782</c:v>
                </c:pt>
                <c:pt idx="1053">
                  <c:v>-384936.64088148909</c:v>
                </c:pt>
                <c:pt idx="1054">
                  <c:v>-430918.5300116252</c:v>
                </c:pt>
                <c:pt idx="1055">
                  <c:v>-412076.55700634577</c:v>
                </c:pt>
                <c:pt idx="1056">
                  <c:v>-431063.44063045492</c:v>
                </c:pt>
                <c:pt idx="1057">
                  <c:v>-429500.52238714026</c:v>
                </c:pt>
                <c:pt idx="1058">
                  <c:v>-385376.38740171597</c:v>
                </c:pt>
                <c:pt idx="1059">
                  <c:v>-430380.31636407954</c:v>
                </c:pt>
                <c:pt idx="1060">
                  <c:v>-411738.27016810258</c:v>
                </c:pt>
                <c:pt idx="1061">
                  <c:v>-430567.85999897734</c:v>
                </c:pt>
                <c:pt idx="1062">
                  <c:v>-440748.41134779912</c:v>
                </c:pt>
                <c:pt idx="1063">
                  <c:v>-418854.13975146273</c:v>
                </c:pt>
                <c:pt idx="1064">
                  <c:v>-436608.96415413014</c:v>
                </c:pt>
                <c:pt idx="1065">
                  <c:v>-443061.63660890609</c:v>
                </c:pt>
                <c:pt idx="1066">
                  <c:v>-460018.62190375011</c:v>
                </c:pt>
                <c:pt idx="1067">
                  <c:v>-426844.29846191179</c:v>
                </c:pt>
                <c:pt idx="1068">
                  <c:v>-448968.17675644887</c:v>
                </c:pt>
                <c:pt idx="1069">
                  <c:v>-452487.73075176682</c:v>
                </c:pt>
                <c:pt idx="1070">
                  <c:v>-458175.99753331882</c:v>
                </c:pt>
                <c:pt idx="1071">
                  <c:v>-445501.13304035825</c:v>
                </c:pt>
                <c:pt idx="1072">
                  <c:v>-444214.97679394594</c:v>
                </c:pt>
                <c:pt idx="1073">
                  <c:v>-445056.78363895731</c:v>
                </c:pt>
                <c:pt idx="1074">
                  <c:v>-434676.62192153523</c:v>
                </c:pt>
                <c:pt idx="1075">
                  <c:v>-440515.94247602089</c:v>
                </c:pt>
                <c:pt idx="1076">
                  <c:v>-467903.53696681227</c:v>
                </c:pt>
                <c:pt idx="1077">
                  <c:v>-435419.26944437489</c:v>
                </c:pt>
                <c:pt idx="1078">
                  <c:v>-451403.88343274762</c:v>
                </c:pt>
                <c:pt idx="1079">
                  <c:v>-426506.84740760917</c:v>
                </c:pt>
                <c:pt idx="1080">
                  <c:v>-450782.43230318039</c:v>
                </c:pt>
                <c:pt idx="1081">
                  <c:v>-476765.40065201279</c:v>
                </c:pt>
                <c:pt idx="1082">
                  <c:v>-465869.40439139382</c:v>
                </c:pt>
                <c:pt idx="1083">
                  <c:v>-504443.49133078649</c:v>
                </c:pt>
                <c:pt idx="1084">
                  <c:v>-470417.03253163071</c:v>
                </c:pt>
                <c:pt idx="1085">
                  <c:v>-491919.03238618252</c:v>
                </c:pt>
                <c:pt idx="1086">
                  <c:v>-497496.5849218067</c:v>
                </c:pt>
                <c:pt idx="1087">
                  <c:v>-480539.4413493285</c:v>
                </c:pt>
                <c:pt idx="1088">
                  <c:v>-466610.00701891672</c:v>
                </c:pt>
                <c:pt idx="1089">
                  <c:v>-465471.83680167218</c:v>
                </c:pt>
                <c:pt idx="1090">
                  <c:v>-489921.70688657853</c:v>
                </c:pt>
                <c:pt idx="1091">
                  <c:v>-475074.00657329208</c:v>
                </c:pt>
                <c:pt idx="1092">
                  <c:v>-481656.38526404626</c:v>
                </c:pt>
                <c:pt idx="1093">
                  <c:v>-502350.95734508691</c:v>
                </c:pt>
                <c:pt idx="1094">
                  <c:v>-480202.06354561279</c:v>
                </c:pt>
                <c:pt idx="1095">
                  <c:v>-458188.50377843279</c:v>
                </c:pt>
                <c:pt idx="1096">
                  <c:v>-465532.23107171827</c:v>
                </c:pt>
                <c:pt idx="1097">
                  <c:v>-515979.18743805587</c:v>
                </c:pt>
                <c:pt idx="1098">
                  <c:v>-473352.55645701208</c:v>
                </c:pt>
                <c:pt idx="1099">
                  <c:v>-539985.8461121365</c:v>
                </c:pt>
                <c:pt idx="1100">
                  <c:v>-507101.9267011726</c:v>
                </c:pt>
                <c:pt idx="1101">
                  <c:v>-512270.72767744085</c:v>
                </c:pt>
                <c:pt idx="1102">
                  <c:v>-523421.53207063192</c:v>
                </c:pt>
                <c:pt idx="1103">
                  <c:v>-522866.22669594572</c:v>
                </c:pt>
                <c:pt idx="1104">
                  <c:v>-535543.59446506551</c:v>
                </c:pt>
                <c:pt idx="1105">
                  <c:v>-500837.08785308234</c:v>
                </c:pt>
                <c:pt idx="1106">
                  <c:v>-527791.12482186838</c:v>
                </c:pt>
                <c:pt idx="1107">
                  <c:v>-485874.83217878296</c:v>
                </c:pt>
                <c:pt idx="1108">
                  <c:v>-485382.26429586002</c:v>
                </c:pt>
                <c:pt idx="1109">
                  <c:v>-528383.47123523126</c:v>
                </c:pt>
                <c:pt idx="1110">
                  <c:v>-534683.65924154385</c:v>
                </c:pt>
                <c:pt idx="1111">
                  <c:v>-493463.65649801464</c:v>
                </c:pt>
                <c:pt idx="1112">
                  <c:v>-510300.16743258451</c:v>
                </c:pt>
                <c:pt idx="1113">
                  <c:v>-509215.96446126263</c:v>
                </c:pt>
                <c:pt idx="1114">
                  <c:v>-497445.23692203168</c:v>
                </c:pt>
                <c:pt idx="1115">
                  <c:v>-530746.06754342478</c:v>
                </c:pt>
                <c:pt idx="1116">
                  <c:v>-470323.85945156968</c:v>
                </c:pt>
                <c:pt idx="1117">
                  <c:v>-482632.4003303246</c:v>
                </c:pt>
                <c:pt idx="1118">
                  <c:v>-479655.88034724351</c:v>
                </c:pt>
                <c:pt idx="1119">
                  <c:v>-468620.65913219977</c:v>
                </c:pt>
                <c:pt idx="1120">
                  <c:v>-521782.77468579559</c:v>
                </c:pt>
                <c:pt idx="1121">
                  <c:v>-492075.07792344945</c:v>
                </c:pt>
                <c:pt idx="1122">
                  <c:v>-481271.2868386709</c:v>
                </c:pt>
                <c:pt idx="1123">
                  <c:v>-502019.17714606115</c:v>
                </c:pt>
                <c:pt idx="1124">
                  <c:v>-498703.91148353205</c:v>
                </c:pt>
                <c:pt idx="1125">
                  <c:v>-536340.59649848239</c:v>
                </c:pt>
                <c:pt idx="1126">
                  <c:v>-491893.36706985597</c:v>
                </c:pt>
                <c:pt idx="1127">
                  <c:v>-497357.67041550222</c:v>
                </c:pt>
                <c:pt idx="1128">
                  <c:v>-449293.49256157648</c:v>
                </c:pt>
                <c:pt idx="1129">
                  <c:v>-498001.12686265667</c:v>
                </c:pt>
                <c:pt idx="1130">
                  <c:v>-461621.42684938665</c:v>
                </c:pt>
                <c:pt idx="1131">
                  <c:v>-460733.67776908691</c:v>
                </c:pt>
                <c:pt idx="1132">
                  <c:v>-460836.88605644956</c:v>
                </c:pt>
                <c:pt idx="1133">
                  <c:v>-447334.75534143165</c:v>
                </c:pt>
                <c:pt idx="1134">
                  <c:v>-475568.03262227791</c:v>
                </c:pt>
                <c:pt idx="1135">
                  <c:v>-448676.70142783027</c:v>
                </c:pt>
                <c:pt idx="1136">
                  <c:v>-428440.058889293</c:v>
                </c:pt>
                <c:pt idx="1137">
                  <c:v>-461583.01094615157</c:v>
                </c:pt>
                <c:pt idx="1138">
                  <c:v>-459418.33329005976</c:v>
                </c:pt>
                <c:pt idx="1139">
                  <c:v>-426448.11419693747</c:v>
                </c:pt>
                <c:pt idx="1140">
                  <c:v>-420003.33669991331</c:v>
                </c:pt>
                <c:pt idx="1141">
                  <c:v>-436059.66727924516</c:v>
                </c:pt>
                <c:pt idx="1142">
                  <c:v>-442755.22134913632</c:v>
                </c:pt>
                <c:pt idx="1143">
                  <c:v>-402072.79087792092</c:v>
                </c:pt>
                <c:pt idx="1144">
                  <c:v>-415449.33674277761</c:v>
                </c:pt>
                <c:pt idx="1145">
                  <c:v>-408340.40840445331</c:v>
                </c:pt>
                <c:pt idx="1146">
                  <c:v>-412241.21053714451</c:v>
                </c:pt>
                <c:pt idx="1147">
                  <c:v>-383271.87341356132</c:v>
                </c:pt>
                <c:pt idx="1148">
                  <c:v>-389678.42225160752</c:v>
                </c:pt>
                <c:pt idx="1149">
                  <c:v>-401025.01906478009</c:v>
                </c:pt>
                <c:pt idx="1150">
                  <c:v>-374026.42445587087</c:v>
                </c:pt>
                <c:pt idx="1151">
                  <c:v>-386081.81990081648</c:v>
                </c:pt>
                <c:pt idx="1152">
                  <c:v>-379888.53719900904</c:v>
                </c:pt>
                <c:pt idx="1153">
                  <c:v>-361329.44752171671</c:v>
                </c:pt>
                <c:pt idx="1154">
                  <c:v>-361812.20168457605</c:v>
                </c:pt>
                <c:pt idx="1155">
                  <c:v>-366109.492463601</c:v>
                </c:pt>
                <c:pt idx="1156">
                  <c:v>-341195.61235848564</c:v>
                </c:pt>
                <c:pt idx="1157">
                  <c:v>-331077.22302873846</c:v>
                </c:pt>
                <c:pt idx="1158">
                  <c:v>-346022.04359277507</c:v>
                </c:pt>
                <c:pt idx="1159">
                  <c:v>-342354.29828478827</c:v>
                </c:pt>
                <c:pt idx="1160">
                  <c:v>-343339.17787869868</c:v>
                </c:pt>
                <c:pt idx="1161">
                  <c:v>-312148.14023624011</c:v>
                </c:pt>
                <c:pt idx="1162">
                  <c:v>-299049.68107476417</c:v>
                </c:pt>
                <c:pt idx="1163">
                  <c:v>-281462.44471054181</c:v>
                </c:pt>
                <c:pt idx="1164">
                  <c:v>-287486.00912789337</c:v>
                </c:pt>
                <c:pt idx="1165">
                  <c:v>-284687.6271054619</c:v>
                </c:pt>
                <c:pt idx="1166">
                  <c:v>-278548.0376671555</c:v>
                </c:pt>
                <c:pt idx="1167">
                  <c:v>-276935.0178351067</c:v>
                </c:pt>
                <c:pt idx="1168">
                  <c:v>-239947.71621358779</c:v>
                </c:pt>
                <c:pt idx="1169">
                  <c:v>-242109.37474810507</c:v>
                </c:pt>
                <c:pt idx="1170">
                  <c:v>-242874.7610111314</c:v>
                </c:pt>
                <c:pt idx="1171">
                  <c:v>-237312.35341919292</c:v>
                </c:pt>
                <c:pt idx="1172">
                  <c:v>-223368.8787198909</c:v>
                </c:pt>
                <c:pt idx="1173">
                  <c:v>-223507.59157867101</c:v>
                </c:pt>
                <c:pt idx="1174">
                  <c:v>-209222.60802267905</c:v>
                </c:pt>
                <c:pt idx="1175">
                  <c:v>-198217.29522635523</c:v>
                </c:pt>
                <c:pt idx="1176">
                  <c:v>-177668.36699305213</c:v>
                </c:pt>
                <c:pt idx="1177">
                  <c:v>-178888.26724624814</c:v>
                </c:pt>
                <c:pt idx="1178">
                  <c:v>-163311.28367106523</c:v>
                </c:pt>
                <c:pt idx="1179">
                  <c:v>-150375.94586483191</c:v>
                </c:pt>
                <c:pt idx="1180">
                  <c:v>-151829.1337491966</c:v>
                </c:pt>
                <c:pt idx="1181">
                  <c:v>-142550.71141069639</c:v>
                </c:pt>
                <c:pt idx="1182">
                  <c:v>-128036.5316392268</c:v>
                </c:pt>
                <c:pt idx="1183">
                  <c:v>-120241.4453691594</c:v>
                </c:pt>
                <c:pt idx="1184">
                  <c:v>-109562.5212969071</c:v>
                </c:pt>
                <c:pt idx="1185">
                  <c:v>-97292.910846668296</c:v>
                </c:pt>
                <c:pt idx="1186">
                  <c:v>-92049.257550206923</c:v>
                </c:pt>
                <c:pt idx="1187">
                  <c:v>-78308.280003940468</c:v>
                </c:pt>
                <c:pt idx="1188">
                  <c:v>-66751.184348220675</c:v>
                </c:pt>
                <c:pt idx="1189">
                  <c:v>-55611.825786645088</c:v>
                </c:pt>
                <c:pt idx="1190">
                  <c:v>-45382.45008782731</c:v>
                </c:pt>
                <c:pt idx="1191">
                  <c:v>-34711.004710012778</c:v>
                </c:pt>
                <c:pt idx="1192">
                  <c:v>-24324.393224548352</c:v>
                </c:pt>
                <c:pt idx="1193">
                  <c:v>-13564.738467534835</c:v>
                </c:pt>
                <c:pt idx="1194">
                  <c:v>-1849.6133698594633</c:v>
                </c:pt>
                <c:pt idx="1195">
                  <c:v>9191.9040640623825</c:v>
                </c:pt>
                <c:pt idx="1196">
                  <c:v>21595.274614349273</c:v>
                </c:pt>
                <c:pt idx="1197">
                  <c:v>34094.321581238481</c:v>
                </c:pt>
                <c:pt idx="1198">
                  <c:v>45812.642381245423</c:v>
                </c:pt>
                <c:pt idx="1199">
                  <c:v>57737.816212307487</c:v>
                </c:pt>
                <c:pt idx="1200">
                  <c:v>68556.936859108668</c:v>
                </c:pt>
                <c:pt idx="1201">
                  <c:v>79060.505392270177</c:v>
                </c:pt>
                <c:pt idx="1202">
                  <c:v>93211.089400931276</c:v>
                </c:pt>
                <c:pt idx="1203">
                  <c:v>106570.0368086059</c:v>
                </c:pt>
                <c:pt idx="1204">
                  <c:v>118345.36504402049</c:v>
                </c:pt>
                <c:pt idx="1205">
                  <c:v>135235.73593640939</c:v>
                </c:pt>
                <c:pt idx="1206">
                  <c:v>143790.29157734104</c:v>
                </c:pt>
                <c:pt idx="1207">
                  <c:v>154554.66360368373</c:v>
                </c:pt>
                <c:pt idx="1208">
                  <c:v>174966.73690308197</c:v>
                </c:pt>
                <c:pt idx="1209">
                  <c:v>189565.84574144639</c:v>
                </c:pt>
                <c:pt idx="1210">
                  <c:v>198525.91211000399</c:v>
                </c:pt>
                <c:pt idx="1211">
                  <c:v>214495.13601398727</c:v>
                </c:pt>
                <c:pt idx="1212">
                  <c:v>230491.59589979402</c:v>
                </c:pt>
                <c:pt idx="1213">
                  <c:v>241133.01355166186</c:v>
                </c:pt>
                <c:pt idx="1214">
                  <c:v>251201.00633364532</c:v>
                </c:pt>
                <c:pt idx="1215">
                  <c:v>271397.620930337</c:v>
                </c:pt>
                <c:pt idx="1216">
                  <c:v>271037.33724429633</c:v>
                </c:pt>
                <c:pt idx="1217">
                  <c:v>332749.63441180415</c:v>
                </c:pt>
                <c:pt idx="1218">
                  <c:v>338467.42632570979</c:v>
                </c:pt>
                <c:pt idx="1219">
                  <c:v>381489.99802604952</c:v>
                </c:pt>
                <c:pt idx="1220">
                  <c:v>349692.58119570138</c:v>
                </c:pt>
                <c:pt idx="1221">
                  <c:v>365163.98679490702</c:v>
                </c:pt>
                <c:pt idx="1222">
                  <c:v>385372.50445364392</c:v>
                </c:pt>
                <c:pt idx="1223">
                  <c:v>381203.05424986052</c:v>
                </c:pt>
                <c:pt idx="1224">
                  <c:v>403571.36028755468</c:v>
                </c:pt>
                <c:pt idx="1225">
                  <c:v>417280.2753559525</c:v>
                </c:pt>
                <c:pt idx="1226">
                  <c:v>453562.62554194534</c:v>
                </c:pt>
                <c:pt idx="1227">
                  <c:v>461211.56910861906</c:v>
                </c:pt>
                <c:pt idx="1228">
                  <c:v>483230.32964330644</c:v>
                </c:pt>
                <c:pt idx="1229">
                  <c:v>471246.79655184603</c:v>
                </c:pt>
                <c:pt idx="1230">
                  <c:v>481386.95506721648</c:v>
                </c:pt>
                <c:pt idx="1231">
                  <c:v>529493.51468144683</c:v>
                </c:pt>
                <c:pt idx="1232">
                  <c:v>570422.85497865546</c:v>
                </c:pt>
                <c:pt idx="1233">
                  <c:v>545702.29203513009</c:v>
                </c:pt>
                <c:pt idx="1234">
                  <c:v>595041.90945812291</c:v>
                </c:pt>
                <c:pt idx="1235">
                  <c:v>548679.40477388795</c:v>
                </c:pt>
                <c:pt idx="1236">
                  <c:v>604271.78770973173</c:v>
                </c:pt>
                <c:pt idx="1237">
                  <c:v>600793.99484261498</c:v>
                </c:pt>
                <c:pt idx="1238">
                  <c:v>669054.9999893537</c:v>
                </c:pt>
                <c:pt idx="1239">
                  <c:v>645770.09718129679</c:v>
                </c:pt>
                <c:pt idx="1240">
                  <c:v>652037.05745532608</c:v>
                </c:pt>
                <c:pt idx="1241">
                  <c:v>694797.37336880923</c:v>
                </c:pt>
                <c:pt idx="1242">
                  <c:v>733992.1645179278</c:v>
                </c:pt>
                <c:pt idx="1243">
                  <c:v>730440.14310682879</c:v>
                </c:pt>
                <c:pt idx="1244">
                  <c:v>711454.23592513357</c:v>
                </c:pt>
                <c:pt idx="1245">
                  <c:v>795818.60511726304</c:v>
                </c:pt>
                <c:pt idx="1246">
                  <c:v>770158.54123156867</c:v>
                </c:pt>
                <c:pt idx="1247">
                  <c:v>747744.1898062313</c:v>
                </c:pt>
                <c:pt idx="1248">
                  <c:v>783965.04367738834</c:v>
                </c:pt>
                <c:pt idx="1249">
                  <c:v>758145.76822188171</c:v>
                </c:pt>
                <c:pt idx="1250">
                  <c:v>792354.20793018106</c:v>
                </c:pt>
                <c:pt idx="1251">
                  <c:v>829438.42930134782</c:v>
                </c:pt>
                <c:pt idx="1252">
                  <c:v>857839.29715567501</c:v>
                </c:pt>
                <c:pt idx="1253">
                  <c:v>833716.56353537424</c:v>
                </c:pt>
                <c:pt idx="1254">
                  <c:v>824147.01255625742</c:v>
                </c:pt>
                <c:pt idx="1255">
                  <c:v>915965.93142544478</c:v>
                </c:pt>
                <c:pt idx="1256">
                  <c:v>933815.35941909475</c:v>
                </c:pt>
                <c:pt idx="1257">
                  <c:v>942128.86459145613</c:v>
                </c:pt>
                <c:pt idx="1258">
                  <c:v>863535.5409340082</c:v>
                </c:pt>
                <c:pt idx="1259">
                  <c:v>966509.81231093092</c:v>
                </c:pt>
                <c:pt idx="1260">
                  <c:v>933840.73969608743</c:v>
                </c:pt>
                <c:pt idx="1261">
                  <c:v>962200.85007559147</c:v>
                </c:pt>
                <c:pt idx="1262">
                  <c:v>958910.83124332048</c:v>
                </c:pt>
                <c:pt idx="1263">
                  <c:v>999263.56812756509</c:v>
                </c:pt>
                <c:pt idx="1264">
                  <c:v>1029358.2639000483</c:v>
                </c:pt>
                <c:pt idx="1265">
                  <c:v>1016730.0800020479</c:v>
                </c:pt>
                <c:pt idx="1266">
                  <c:v>1006307.729738881</c:v>
                </c:pt>
                <c:pt idx="1267">
                  <c:v>998573.10441681754</c:v>
                </c:pt>
                <c:pt idx="1268">
                  <c:v>1058048.1342153584</c:v>
                </c:pt>
                <c:pt idx="1269">
                  <c:v>1011482.2286611504</c:v>
                </c:pt>
                <c:pt idx="1270">
                  <c:v>1044529.4575449129</c:v>
                </c:pt>
                <c:pt idx="1271">
                  <c:v>1054987.4363713211</c:v>
                </c:pt>
                <c:pt idx="1272">
                  <c:v>1081340.9311944866</c:v>
                </c:pt>
                <c:pt idx="1273">
                  <c:v>1065617.7281667369</c:v>
                </c:pt>
                <c:pt idx="1274">
                  <c:v>1092155.0974362625</c:v>
                </c:pt>
                <c:pt idx="1275">
                  <c:v>1109781.138935762</c:v>
                </c:pt>
                <c:pt idx="1276">
                  <c:v>1158150.6472368289</c:v>
                </c:pt>
                <c:pt idx="1277">
                  <c:v>1003524.363844567</c:v>
                </c:pt>
                <c:pt idx="1278">
                  <c:v>1071159.1769177073</c:v>
                </c:pt>
                <c:pt idx="1279">
                  <c:v>1005287.004788909</c:v>
                </c:pt>
                <c:pt idx="1280">
                  <c:v>1134353.4830573068</c:v>
                </c:pt>
                <c:pt idx="1281">
                  <c:v>1132262.0497880604</c:v>
                </c:pt>
                <c:pt idx="1282">
                  <c:v>1099706.8549771954</c:v>
                </c:pt>
                <c:pt idx="1283">
                  <c:v>1042686.8915807895</c:v>
                </c:pt>
                <c:pt idx="1284">
                  <c:v>1071556.0943709039</c:v>
                </c:pt>
                <c:pt idx="1285">
                  <c:v>1104341.760638081</c:v>
                </c:pt>
                <c:pt idx="1286">
                  <c:v>1097253.0607615754</c:v>
                </c:pt>
                <c:pt idx="1287">
                  <c:v>1111120.6405808676</c:v>
                </c:pt>
                <c:pt idx="1288">
                  <c:v>1113874.264614728</c:v>
                </c:pt>
                <c:pt idx="1289">
                  <c:v>1037868.872061347</c:v>
                </c:pt>
                <c:pt idx="1290">
                  <c:v>1059582.5101274655</c:v>
                </c:pt>
                <c:pt idx="1291">
                  <c:v>1031806.658951513</c:v>
                </c:pt>
                <c:pt idx="1292">
                  <c:v>1023872.4114263989</c:v>
                </c:pt>
                <c:pt idx="1293">
                  <c:v>1107842.2176925659</c:v>
                </c:pt>
                <c:pt idx="1294">
                  <c:v>1039586.2913972345</c:v>
                </c:pt>
                <c:pt idx="1295">
                  <c:v>1074262.2858156529</c:v>
                </c:pt>
                <c:pt idx="1296">
                  <c:v>1015559.358977478</c:v>
                </c:pt>
                <c:pt idx="1297">
                  <c:v>1035761.7834136285</c:v>
                </c:pt>
                <c:pt idx="1298">
                  <c:v>1028975.082528696</c:v>
                </c:pt>
                <c:pt idx="1299">
                  <c:v>1114743.7040850176</c:v>
                </c:pt>
                <c:pt idx="1300">
                  <c:v>1039213.8472599495</c:v>
                </c:pt>
                <c:pt idx="1301">
                  <c:v>1004726.770479152</c:v>
                </c:pt>
                <c:pt idx="1302">
                  <c:v>1075756.6581151169</c:v>
                </c:pt>
                <c:pt idx="1303">
                  <c:v>996536.74462403636</c:v>
                </c:pt>
                <c:pt idx="1304">
                  <c:v>945722.63070467103</c:v>
                </c:pt>
                <c:pt idx="1305">
                  <c:v>959575.80443987797</c:v>
                </c:pt>
                <c:pt idx="1306">
                  <c:v>907217.06205202988</c:v>
                </c:pt>
                <c:pt idx="1307">
                  <c:v>923242.73861458001</c:v>
                </c:pt>
                <c:pt idx="1308">
                  <c:v>946006.79166901927</c:v>
                </c:pt>
                <c:pt idx="1309">
                  <c:v>911511.95697494678</c:v>
                </c:pt>
                <c:pt idx="1310">
                  <c:v>868169.27602491691</c:v>
                </c:pt>
                <c:pt idx="1311">
                  <c:v>845794.00941015419</c:v>
                </c:pt>
                <c:pt idx="1312">
                  <c:v>852891.96628821734</c:v>
                </c:pt>
                <c:pt idx="1313">
                  <c:v>829651.83415981743</c:v>
                </c:pt>
                <c:pt idx="1314">
                  <c:v>766640.67199113779</c:v>
                </c:pt>
                <c:pt idx="1315">
                  <c:v>776578.31708742655</c:v>
                </c:pt>
                <c:pt idx="1316">
                  <c:v>798495.05400717037</c:v>
                </c:pt>
                <c:pt idx="1317">
                  <c:v>803772.29245539173</c:v>
                </c:pt>
                <c:pt idx="1318">
                  <c:v>678033.50574888743</c:v>
                </c:pt>
                <c:pt idx="1319">
                  <c:v>784850.23826546513</c:v>
                </c:pt>
                <c:pt idx="1320">
                  <c:v>674136.32996994467</c:v>
                </c:pt>
                <c:pt idx="1321">
                  <c:v>664489.67596867913</c:v>
                </c:pt>
                <c:pt idx="1322">
                  <c:v>669836.97599928989</c:v>
                </c:pt>
                <c:pt idx="1323">
                  <c:v>616455.13338711171</c:v>
                </c:pt>
                <c:pt idx="1324">
                  <c:v>611430.73466381489</c:v>
                </c:pt>
                <c:pt idx="1325">
                  <c:v>571852.4528873947</c:v>
                </c:pt>
                <c:pt idx="1326">
                  <c:v>592091.9953967348</c:v>
                </c:pt>
                <c:pt idx="1327">
                  <c:v>502146.26831047854</c:v>
                </c:pt>
                <c:pt idx="1328">
                  <c:v>550371.92887894541</c:v>
                </c:pt>
                <c:pt idx="1329">
                  <c:v>489508.94947449851</c:v>
                </c:pt>
                <c:pt idx="1330">
                  <c:v>481077.70304866933</c:v>
                </c:pt>
                <c:pt idx="1331">
                  <c:v>458506.17170161958</c:v>
                </c:pt>
                <c:pt idx="1332">
                  <c:v>460803.22871957632</c:v>
                </c:pt>
                <c:pt idx="1333">
                  <c:v>411525.68277200643</c:v>
                </c:pt>
                <c:pt idx="1334">
                  <c:v>392753.87785383576</c:v>
                </c:pt>
                <c:pt idx="1335">
                  <c:v>387099.89882863435</c:v>
                </c:pt>
                <c:pt idx="1336">
                  <c:v>342587.96413955954</c:v>
                </c:pt>
                <c:pt idx="1337">
                  <c:v>320993.33732412121</c:v>
                </c:pt>
                <c:pt idx="1338">
                  <c:v>292166.86250985938</c:v>
                </c:pt>
                <c:pt idx="1339">
                  <c:v>293401.6230203684</c:v>
                </c:pt>
                <c:pt idx="1340">
                  <c:v>270750.05948056118</c:v>
                </c:pt>
                <c:pt idx="1341">
                  <c:v>247026.67450281707</c:v>
                </c:pt>
                <c:pt idx="1342">
                  <c:v>227565.20864791013</c:v>
                </c:pt>
                <c:pt idx="1343">
                  <c:v>203975.80559446674</c:v>
                </c:pt>
                <c:pt idx="1344">
                  <c:v>182664.94220545035</c:v>
                </c:pt>
                <c:pt idx="1345">
                  <c:v>169680.16411668333</c:v>
                </c:pt>
                <c:pt idx="1346">
                  <c:v>135214.68497144862</c:v>
                </c:pt>
                <c:pt idx="1347">
                  <c:v>125237.19708945043</c:v>
                </c:pt>
                <c:pt idx="1348">
                  <c:v>105093.77185832485</c:v>
                </c:pt>
                <c:pt idx="1349">
                  <c:v>79520.996100562945</c:v>
                </c:pt>
                <c:pt idx="1350">
                  <c:v>68173.661627915761</c:v>
                </c:pt>
                <c:pt idx="1351">
                  <c:v>44932.606344745691</c:v>
                </c:pt>
                <c:pt idx="1352">
                  <c:v>29076.926408301362</c:v>
                </c:pt>
                <c:pt idx="1353">
                  <c:v>12315.562507249355</c:v>
                </c:pt>
                <c:pt idx="1354">
                  <c:v>-4489.5930339801198</c:v>
                </c:pt>
                <c:pt idx="1355">
                  <c:v>-20313.884728931498</c:v>
                </c:pt>
                <c:pt idx="1356">
                  <c:v>-34761.768494947428</c:v>
                </c:pt>
                <c:pt idx="1357">
                  <c:v>-50675.644693170783</c:v>
                </c:pt>
                <c:pt idx="1358">
                  <c:v>-75087.600902994731</c:v>
                </c:pt>
                <c:pt idx="1359">
                  <c:v>-79104.065115044083</c:v>
                </c:pt>
                <c:pt idx="1360">
                  <c:v>-93139.444759986131</c:v>
                </c:pt>
                <c:pt idx="1361">
                  <c:v>-111664.29787274134</c:v>
                </c:pt>
                <c:pt idx="1362">
                  <c:v>-122319.55730721325</c:v>
                </c:pt>
                <c:pt idx="1363">
                  <c:v>-133887.06563097579</c:v>
                </c:pt>
                <c:pt idx="1364">
                  <c:v>-148379.1716650289</c:v>
                </c:pt>
                <c:pt idx="1365">
                  <c:v>-153946.54294747737</c:v>
                </c:pt>
                <c:pt idx="1366">
                  <c:v>-162087.36501443389</c:v>
                </c:pt>
                <c:pt idx="1367">
                  <c:v>-159653.23466740473</c:v>
                </c:pt>
                <c:pt idx="1368">
                  <c:v>-186238.49573401315</c:v>
                </c:pt>
                <c:pt idx="1369">
                  <c:v>-193365.7141981555</c:v>
                </c:pt>
                <c:pt idx="1370">
                  <c:v>-192365.48546915528</c:v>
                </c:pt>
                <c:pt idx="1371">
                  <c:v>-194226.47965175234</c:v>
                </c:pt>
                <c:pt idx="1372">
                  <c:v>-214311.00312194272</c:v>
                </c:pt>
                <c:pt idx="1373">
                  <c:v>-206276.37106162347</c:v>
                </c:pt>
                <c:pt idx="1374">
                  <c:v>-207978.42358556317</c:v>
                </c:pt>
                <c:pt idx="1375">
                  <c:v>-230017.07417244144</c:v>
                </c:pt>
                <c:pt idx="1376">
                  <c:v>-251731.02731953855</c:v>
                </c:pt>
                <c:pt idx="1377">
                  <c:v>-213571.35931281289</c:v>
                </c:pt>
                <c:pt idx="1378">
                  <c:v>-218090.87532290007</c:v>
                </c:pt>
                <c:pt idx="1379">
                  <c:v>-200493.4902176522</c:v>
                </c:pt>
                <c:pt idx="1380">
                  <c:v>-221857.26876353449</c:v>
                </c:pt>
                <c:pt idx="1381">
                  <c:v>-202748.47563382663</c:v>
                </c:pt>
                <c:pt idx="1382">
                  <c:v>-220227.95152618343</c:v>
                </c:pt>
                <c:pt idx="1383">
                  <c:v>-201718.30532382187</c:v>
                </c:pt>
                <c:pt idx="1384">
                  <c:v>-200051.57018202569</c:v>
                </c:pt>
                <c:pt idx="1385">
                  <c:v>-186531.52118733505</c:v>
                </c:pt>
                <c:pt idx="1386">
                  <c:v>-177699.17813405689</c:v>
                </c:pt>
                <c:pt idx="1387">
                  <c:v>-167725.87127143529</c:v>
                </c:pt>
                <c:pt idx="1388">
                  <c:v>-160325.08426976058</c:v>
                </c:pt>
                <c:pt idx="1389">
                  <c:v>-148540.66827328759</c:v>
                </c:pt>
                <c:pt idx="1390">
                  <c:v>-129236.24418979065</c:v>
                </c:pt>
                <c:pt idx="1391">
                  <c:v>-118286.17566002414</c:v>
                </c:pt>
                <c:pt idx="1392">
                  <c:v>-106623.92799698419</c:v>
                </c:pt>
                <c:pt idx="1393">
                  <c:v>-85068.461510889829</c:v>
                </c:pt>
                <c:pt idx="1394">
                  <c:v>-68480.55404042959</c:v>
                </c:pt>
                <c:pt idx="1395">
                  <c:v>-44408.486965524804</c:v>
                </c:pt>
                <c:pt idx="1396">
                  <c:v>-25028.362951010215</c:v>
                </c:pt>
                <c:pt idx="1397">
                  <c:v>-1231.1848915354165</c:v>
                </c:pt>
                <c:pt idx="1398">
                  <c:v>22722.192197360731</c:v>
                </c:pt>
                <c:pt idx="1399">
                  <c:v>46959.614217758855</c:v>
                </c:pt>
                <c:pt idx="1400">
                  <c:v>75686.351837062917</c:v>
                </c:pt>
                <c:pt idx="1401">
                  <c:v>97475.410888786646</c:v>
                </c:pt>
                <c:pt idx="1402">
                  <c:v>122191.41604840085</c:v>
                </c:pt>
                <c:pt idx="1403">
                  <c:v>144827.69623647543</c:v>
                </c:pt>
                <c:pt idx="1404">
                  <c:v>177921.70666907885</c:v>
                </c:pt>
                <c:pt idx="1405">
                  <c:v>202214.99588585959</c:v>
                </c:pt>
                <c:pt idx="1406">
                  <c:v>224620.97834562699</c:v>
                </c:pt>
                <c:pt idx="1407">
                  <c:v>236019.44531943978</c:v>
                </c:pt>
                <c:pt idx="1408">
                  <c:v>269629.46532100573</c:v>
                </c:pt>
                <c:pt idx="1409">
                  <c:v>298189.08661260974</c:v>
                </c:pt>
                <c:pt idx="1410">
                  <c:v>309630.40677795809</c:v>
                </c:pt>
                <c:pt idx="1411">
                  <c:v>340741.31649120391</c:v>
                </c:pt>
                <c:pt idx="1412">
                  <c:v>367414.48957059038</c:v>
                </c:pt>
                <c:pt idx="1413">
                  <c:v>367756.35831263487</c:v>
                </c:pt>
                <c:pt idx="1414">
                  <c:v>384970.35805673903</c:v>
                </c:pt>
                <c:pt idx="1415">
                  <c:v>404342.27290204936</c:v>
                </c:pt>
                <c:pt idx="1416">
                  <c:v>417585.78008238738</c:v>
                </c:pt>
                <c:pt idx="1417">
                  <c:v>434386.41532270942</c:v>
                </c:pt>
                <c:pt idx="1418">
                  <c:v>535532.87182347104</c:v>
                </c:pt>
                <c:pt idx="1419">
                  <c:v>539316.10828823899</c:v>
                </c:pt>
                <c:pt idx="1420">
                  <c:v>464128.74857031327</c:v>
                </c:pt>
                <c:pt idx="1421">
                  <c:v>541047.54844545398</c:v>
                </c:pt>
                <c:pt idx="1422">
                  <c:v>522346.34102839872</c:v>
                </c:pt>
                <c:pt idx="1423">
                  <c:v>555638.74500604183</c:v>
                </c:pt>
                <c:pt idx="1424">
                  <c:v>576355.45341900713</c:v>
                </c:pt>
                <c:pt idx="1425">
                  <c:v>593394.83513107512</c:v>
                </c:pt>
                <c:pt idx="1426">
                  <c:v>630607.48768815037</c:v>
                </c:pt>
                <c:pt idx="1427">
                  <c:v>637291.44657636539</c:v>
                </c:pt>
                <c:pt idx="1428">
                  <c:v>647214.55450263468</c:v>
                </c:pt>
                <c:pt idx="1429">
                  <c:v>658179.27382408304</c:v>
                </c:pt>
                <c:pt idx="1430">
                  <c:v>631244.06824761652</c:v>
                </c:pt>
                <c:pt idx="1431">
                  <c:v>741239.15235687373</c:v>
                </c:pt>
                <c:pt idx="1432">
                  <c:v>709524.59371439437</c:v>
                </c:pt>
                <c:pt idx="1433">
                  <c:v>711290.39607425861</c:v>
                </c:pt>
                <c:pt idx="1434">
                  <c:v>712766.96151549055</c:v>
                </c:pt>
                <c:pt idx="1435">
                  <c:v>716327.27527701727</c:v>
                </c:pt>
                <c:pt idx="1436">
                  <c:v>779217.12872686237</c:v>
                </c:pt>
                <c:pt idx="1437">
                  <c:v>748132.32327502349</c:v>
                </c:pt>
                <c:pt idx="1438">
                  <c:v>699630.60192987206</c:v>
                </c:pt>
                <c:pt idx="1439">
                  <c:v>785483.85502243636</c:v>
                </c:pt>
                <c:pt idx="1440">
                  <c:v>756665.76539948781</c:v>
                </c:pt>
                <c:pt idx="1441">
                  <c:v>741523.60375906841</c:v>
                </c:pt>
                <c:pt idx="1442">
                  <c:v>738794.29804235313</c:v>
                </c:pt>
                <c:pt idx="1443">
                  <c:v>803218.67488548777</c:v>
                </c:pt>
                <c:pt idx="1444">
                  <c:v>830213.92246487073</c:v>
                </c:pt>
                <c:pt idx="1445">
                  <c:v>809581.61447632522</c:v>
                </c:pt>
                <c:pt idx="1446">
                  <c:v>796046.56026538147</c:v>
                </c:pt>
                <c:pt idx="1447">
                  <c:v>775380.68545930111</c:v>
                </c:pt>
                <c:pt idx="1448">
                  <c:v>805635.49949082872</c:v>
                </c:pt>
                <c:pt idx="1449">
                  <c:v>767070.26142515626</c:v>
                </c:pt>
                <c:pt idx="1450">
                  <c:v>804926.14459065208</c:v>
                </c:pt>
                <c:pt idx="1451">
                  <c:v>848202.07787173195</c:v>
                </c:pt>
                <c:pt idx="1452">
                  <c:v>869842.20893643191</c:v>
                </c:pt>
                <c:pt idx="1453">
                  <c:v>822604.84397039167</c:v>
                </c:pt>
                <c:pt idx="1454">
                  <c:v>850265.05147339846</c:v>
                </c:pt>
                <c:pt idx="1455">
                  <c:v>895531.6077700184</c:v>
                </c:pt>
                <c:pt idx="1456">
                  <c:v>872085.21241735155</c:v>
                </c:pt>
                <c:pt idx="1457">
                  <c:v>800508.16323689546</c:v>
                </c:pt>
                <c:pt idx="1458">
                  <c:v>793758.4491169391</c:v>
                </c:pt>
                <c:pt idx="1459">
                  <c:v>902430.7498798517</c:v>
                </c:pt>
                <c:pt idx="1460">
                  <c:v>855669.16710181581</c:v>
                </c:pt>
                <c:pt idx="1461">
                  <c:v>816674.15248441719</c:v>
                </c:pt>
                <c:pt idx="1462">
                  <c:v>812315.88418563339</c:v>
                </c:pt>
                <c:pt idx="1463">
                  <c:v>868495.04057468637</c:v>
                </c:pt>
                <c:pt idx="1464">
                  <c:v>840257.74582609779</c:v>
                </c:pt>
                <c:pt idx="1465">
                  <c:v>845616.81390834192</c:v>
                </c:pt>
                <c:pt idx="1466">
                  <c:v>805017.47727327328</c:v>
                </c:pt>
                <c:pt idx="1467">
                  <c:v>811044.43932763336</c:v>
                </c:pt>
                <c:pt idx="1468">
                  <c:v>788001.91451854468</c:v>
                </c:pt>
                <c:pt idx="1469">
                  <c:v>802847.38839228393</c:v>
                </c:pt>
                <c:pt idx="1470">
                  <c:v>802553.74266236473</c:v>
                </c:pt>
                <c:pt idx="1471">
                  <c:v>810823.80347570009</c:v>
                </c:pt>
                <c:pt idx="1472">
                  <c:v>798942.75404622313</c:v>
                </c:pt>
                <c:pt idx="1473">
                  <c:v>766680.91000675992</c:v>
                </c:pt>
                <c:pt idx="1474">
                  <c:v>755985.71441288164</c:v>
                </c:pt>
                <c:pt idx="1475">
                  <c:v>684825.92071092653</c:v>
                </c:pt>
                <c:pt idx="1476">
                  <c:v>675623.04504272342</c:v>
                </c:pt>
                <c:pt idx="1477">
                  <c:v>766461.36748172087</c:v>
                </c:pt>
                <c:pt idx="1478">
                  <c:v>736097.55200931407</c:v>
                </c:pt>
                <c:pt idx="1479">
                  <c:v>682695.91121427435</c:v>
                </c:pt>
                <c:pt idx="1480">
                  <c:v>699098.97285123123</c:v>
                </c:pt>
                <c:pt idx="1481">
                  <c:v>672329.96201655921</c:v>
                </c:pt>
                <c:pt idx="1482">
                  <c:v>614894.24566085415</c:v>
                </c:pt>
                <c:pt idx="1483">
                  <c:v>671492.06073663372</c:v>
                </c:pt>
                <c:pt idx="1484">
                  <c:v>634174.53069359565</c:v>
                </c:pt>
                <c:pt idx="1485">
                  <c:v>617418.14070400095</c:v>
                </c:pt>
                <c:pt idx="1486">
                  <c:v>576481.60109360551</c:v>
                </c:pt>
                <c:pt idx="1487">
                  <c:v>552969.37272692122</c:v>
                </c:pt>
                <c:pt idx="1488">
                  <c:v>573974.02603733318</c:v>
                </c:pt>
                <c:pt idx="1489">
                  <c:v>519671.53301650484</c:v>
                </c:pt>
                <c:pt idx="1490">
                  <c:v>542397.97897320369</c:v>
                </c:pt>
                <c:pt idx="1491">
                  <c:v>528874.2560112616</c:v>
                </c:pt>
                <c:pt idx="1492">
                  <c:v>493580.85373471479</c:v>
                </c:pt>
                <c:pt idx="1493">
                  <c:v>454716.80933164217</c:v>
                </c:pt>
                <c:pt idx="1494">
                  <c:v>450497.40944604832</c:v>
                </c:pt>
                <c:pt idx="1495">
                  <c:v>433517.56731772597</c:v>
                </c:pt>
                <c:pt idx="1496">
                  <c:v>416100.35386544582</c:v>
                </c:pt>
                <c:pt idx="1497">
                  <c:v>398744.19376779452</c:v>
                </c:pt>
                <c:pt idx="1498">
                  <c:v>355414.80883125018</c:v>
                </c:pt>
                <c:pt idx="1499">
                  <c:v>345908.71307729476</c:v>
                </c:pt>
                <c:pt idx="1500">
                  <c:v>320505.68102994154</c:v>
                </c:pt>
                <c:pt idx="1501">
                  <c:v>303871.17779267876</c:v>
                </c:pt>
                <c:pt idx="1502">
                  <c:v>254684.29591398229</c:v>
                </c:pt>
                <c:pt idx="1503">
                  <c:v>246989.48226621124</c:v>
                </c:pt>
                <c:pt idx="1504">
                  <c:v>227304.07614600204</c:v>
                </c:pt>
                <c:pt idx="1505">
                  <c:v>183742.545306605</c:v>
                </c:pt>
                <c:pt idx="1506">
                  <c:v>180227.35733308134</c:v>
                </c:pt>
                <c:pt idx="1507">
                  <c:v>152402.25204325563</c:v>
                </c:pt>
                <c:pt idx="1508">
                  <c:v>133406.90570714715</c:v>
                </c:pt>
                <c:pt idx="1509">
                  <c:v>114409.57675749679</c:v>
                </c:pt>
                <c:pt idx="1510">
                  <c:v>83579.850865761677</c:v>
                </c:pt>
                <c:pt idx="1511">
                  <c:v>64014.70054735522</c:v>
                </c:pt>
                <c:pt idx="1512">
                  <c:v>45628.112876050407</c:v>
                </c:pt>
                <c:pt idx="1513">
                  <c:v>23313.153883220813</c:v>
                </c:pt>
                <c:pt idx="1514">
                  <c:v>3986.7301155385894</c:v>
                </c:pt>
                <c:pt idx="1515">
                  <c:v>-16011.771188032468</c:v>
                </c:pt>
                <c:pt idx="1516">
                  <c:v>-35980.346812551405</c:v>
                </c:pt>
                <c:pt idx="1517">
                  <c:v>-55530.655816451297</c:v>
                </c:pt>
                <c:pt idx="1518">
                  <c:v>-78410.054089056212</c:v>
                </c:pt>
                <c:pt idx="1519">
                  <c:v>-90364.32041400965</c:v>
                </c:pt>
                <c:pt idx="1520">
                  <c:v>-109694.36758023425</c:v>
                </c:pt>
                <c:pt idx="1521">
                  <c:v>-125024.73756075889</c:v>
                </c:pt>
                <c:pt idx="1522">
                  <c:v>-138771.51703016573</c:v>
                </c:pt>
                <c:pt idx="1523">
                  <c:v>-173483.1304783292</c:v>
                </c:pt>
                <c:pt idx="1524">
                  <c:v>-179391.28495371374</c:v>
                </c:pt>
                <c:pt idx="1525">
                  <c:v>-200346.57270418404</c:v>
                </c:pt>
                <c:pt idx="1526">
                  <c:v>-219124.65122101744</c:v>
                </c:pt>
                <c:pt idx="1527">
                  <c:v>-232784.14324722797</c:v>
                </c:pt>
                <c:pt idx="1528">
                  <c:v>-246688.91414956079</c:v>
                </c:pt>
                <c:pt idx="1529">
                  <c:v>-259285.55664602056</c:v>
                </c:pt>
                <c:pt idx="1530">
                  <c:v>-290909.97637334897</c:v>
                </c:pt>
                <c:pt idx="1531">
                  <c:v>-303078.78974554257</c:v>
                </c:pt>
                <c:pt idx="1532">
                  <c:v>-313181.58073210175</c:v>
                </c:pt>
                <c:pt idx="1533">
                  <c:v>-320203.35448055924</c:v>
                </c:pt>
                <c:pt idx="1534">
                  <c:v>-331209.83051623811</c:v>
                </c:pt>
                <c:pt idx="1535">
                  <c:v>-342630.84727538959</c:v>
                </c:pt>
                <c:pt idx="1536">
                  <c:v>-362595.99154690001</c:v>
                </c:pt>
                <c:pt idx="1537">
                  <c:v>-361257.31368432613</c:v>
                </c:pt>
                <c:pt idx="1538">
                  <c:v>-402389.29612349521</c:v>
                </c:pt>
                <c:pt idx="1539">
                  <c:v>-397769.54090020061</c:v>
                </c:pt>
                <c:pt idx="1540">
                  <c:v>-418109.57828602323</c:v>
                </c:pt>
                <c:pt idx="1541">
                  <c:v>-422188.56396906695</c:v>
                </c:pt>
                <c:pt idx="1542">
                  <c:v>-413451.14947301761</c:v>
                </c:pt>
                <c:pt idx="1543">
                  <c:v>-435415.05776790169</c:v>
                </c:pt>
                <c:pt idx="1544">
                  <c:v>-466735.97986514808</c:v>
                </c:pt>
                <c:pt idx="1545">
                  <c:v>-474220.70886019373</c:v>
                </c:pt>
                <c:pt idx="1546">
                  <c:v>-465004.21969161904</c:v>
                </c:pt>
                <c:pt idx="1547">
                  <c:v>-470106.8086694589</c:v>
                </c:pt>
                <c:pt idx="1548">
                  <c:v>-480673.92155413149</c:v>
                </c:pt>
                <c:pt idx="1549">
                  <c:v>-520465.2665716444</c:v>
                </c:pt>
                <c:pt idx="1550">
                  <c:v>-519245.59971914138</c:v>
                </c:pt>
                <c:pt idx="1551">
                  <c:v>-535498.04353911383</c:v>
                </c:pt>
                <c:pt idx="1552">
                  <c:v>-535626.20655456686</c:v>
                </c:pt>
                <c:pt idx="1553">
                  <c:v>-508206.3354823062</c:v>
                </c:pt>
                <c:pt idx="1554">
                  <c:v>-538633.44802463322</c:v>
                </c:pt>
                <c:pt idx="1555">
                  <c:v>-527232.19041346374</c:v>
                </c:pt>
                <c:pt idx="1556">
                  <c:v>-537166.38953531894</c:v>
                </c:pt>
                <c:pt idx="1557">
                  <c:v>-564081.39852894575</c:v>
                </c:pt>
                <c:pt idx="1558">
                  <c:v>-567478.45219542598</c:v>
                </c:pt>
                <c:pt idx="1559">
                  <c:v>-577782.70020742039</c:v>
                </c:pt>
                <c:pt idx="1560">
                  <c:v>-596932.59096590942</c:v>
                </c:pt>
                <c:pt idx="1561">
                  <c:v>-603042.77841375221</c:v>
                </c:pt>
                <c:pt idx="1562">
                  <c:v>-595697.40433016059</c:v>
                </c:pt>
                <c:pt idx="1563">
                  <c:v>-600847.95574905945</c:v>
                </c:pt>
                <c:pt idx="1564">
                  <c:v>-605795.59341373795</c:v>
                </c:pt>
                <c:pt idx="1565">
                  <c:v>-573790.03940140526</c:v>
                </c:pt>
                <c:pt idx="1566">
                  <c:v>-630221.54840162222</c:v>
                </c:pt>
                <c:pt idx="1567">
                  <c:v>-619000.54305397673</c:v>
                </c:pt>
                <c:pt idx="1568">
                  <c:v>-614259.8070731397</c:v>
                </c:pt>
                <c:pt idx="1569">
                  <c:v>-556259.93288669793</c:v>
                </c:pt>
                <c:pt idx="1570">
                  <c:v>-565420.85409544792</c:v>
                </c:pt>
                <c:pt idx="1571">
                  <c:v>-569662.4577126354</c:v>
                </c:pt>
                <c:pt idx="1572">
                  <c:v>-601595.73469154676</c:v>
                </c:pt>
                <c:pt idx="1573">
                  <c:v>-563051.50753818522</c:v>
                </c:pt>
                <c:pt idx="1574">
                  <c:v>-598748.60625364166</c:v>
                </c:pt>
                <c:pt idx="1575">
                  <c:v>-622701.21299294371</c:v>
                </c:pt>
                <c:pt idx="1576">
                  <c:v>-609274.98524657788</c:v>
                </c:pt>
                <c:pt idx="1577">
                  <c:v>-636593.05908677261</c:v>
                </c:pt>
                <c:pt idx="1578">
                  <c:v>-576490.17931911442</c:v>
                </c:pt>
                <c:pt idx="1579">
                  <c:v>-605631.6376067911</c:v>
                </c:pt>
                <c:pt idx="1580">
                  <c:v>-595602.47577135765</c:v>
                </c:pt>
                <c:pt idx="1581">
                  <c:v>-568629.58020615287</c:v>
                </c:pt>
                <c:pt idx="1582">
                  <c:v>-632555.19518434408</c:v>
                </c:pt>
                <c:pt idx="1583">
                  <c:v>-556764.38032149745</c:v>
                </c:pt>
                <c:pt idx="1584">
                  <c:v>-581945.15108548698</c:v>
                </c:pt>
                <c:pt idx="1585">
                  <c:v>-580320.02110379597</c:v>
                </c:pt>
                <c:pt idx="1586">
                  <c:v>-558862.77925740043</c:v>
                </c:pt>
                <c:pt idx="1587">
                  <c:v>-520180.31656570116</c:v>
                </c:pt>
                <c:pt idx="1588">
                  <c:v>-565088.21817150188</c:v>
                </c:pt>
                <c:pt idx="1589">
                  <c:v>-535196.50417742622</c:v>
                </c:pt>
                <c:pt idx="1590">
                  <c:v>-545726.21568098548</c:v>
                </c:pt>
                <c:pt idx="1591">
                  <c:v>-519974.75378943584</c:v>
                </c:pt>
                <c:pt idx="1592">
                  <c:v>-492072.16772336303</c:v>
                </c:pt>
                <c:pt idx="1593">
                  <c:v>-522295.73829421966</c:v>
                </c:pt>
                <c:pt idx="1594">
                  <c:v>-488468.32314349635</c:v>
                </c:pt>
                <c:pt idx="1595">
                  <c:v>-465639.65116456698</c:v>
                </c:pt>
                <c:pt idx="1596">
                  <c:v>-475357.52645996556</c:v>
                </c:pt>
                <c:pt idx="1597">
                  <c:v>-434793.31542029849</c:v>
                </c:pt>
                <c:pt idx="1598">
                  <c:v>-450810.85033710342</c:v>
                </c:pt>
                <c:pt idx="1599">
                  <c:v>-425552.98972811882</c:v>
                </c:pt>
                <c:pt idx="1600">
                  <c:v>-448086.72588588134</c:v>
                </c:pt>
                <c:pt idx="1601">
                  <c:v>-392147.89415678679</c:v>
                </c:pt>
                <c:pt idx="1602">
                  <c:v>-385094.32673028053</c:v>
                </c:pt>
                <c:pt idx="1603">
                  <c:v>-382592.24266212748</c:v>
                </c:pt>
                <c:pt idx="1604">
                  <c:v>-382065.80589292361</c:v>
                </c:pt>
                <c:pt idx="1605">
                  <c:v>-355251.13947241497</c:v>
                </c:pt>
                <c:pt idx="1606">
                  <c:v>-348712.45795728808</c:v>
                </c:pt>
                <c:pt idx="1607">
                  <c:v>-368875.00352396269</c:v>
                </c:pt>
                <c:pt idx="1608">
                  <c:v>-335153.19288372085</c:v>
                </c:pt>
                <c:pt idx="1609">
                  <c:v>-316834.06338940875</c:v>
                </c:pt>
                <c:pt idx="1610">
                  <c:v>-306972.67403368908</c:v>
                </c:pt>
                <c:pt idx="1611">
                  <c:v>-316986.36094643659</c:v>
                </c:pt>
                <c:pt idx="1612">
                  <c:v>-277852.53761296556</c:v>
                </c:pt>
                <c:pt idx="1613">
                  <c:v>-272111.09778691392</c:v>
                </c:pt>
                <c:pt idx="1614">
                  <c:v>-256600.22136173086</c:v>
                </c:pt>
                <c:pt idx="1615">
                  <c:v>-246715.11914795212</c:v>
                </c:pt>
                <c:pt idx="1616">
                  <c:v>-226717.76852276016</c:v>
                </c:pt>
                <c:pt idx="1617">
                  <c:v>-214705.2752662233</c:v>
                </c:pt>
                <c:pt idx="1618">
                  <c:v>-219529.61983233469</c:v>
                </c:pt>
                <c:pt idx="1619">
                  <c:v>-224010.84938899503</c:v>
                </c:pt>
                <c:pt idx="1620">
                  <c:v>-191119.36263622766</c:v>
                </c:pt>
                <c:pt idx="1621">
                  <c:v>-195303.6415717632</c:v>
                </c:pt>
                <c:pt idx="1622">
                  <c:v>-183749.94220737802</c:v>
                </c:pt>
                <c:pt idx="1623">
                  <c:v>-167758.78335795339</c:v>
                </c:pt>
                <c:pt idx="1624">
                  <c:v>-158403.39954801413</c:v>
                </c:pt>
                <c:pt idx="1625">
                  <c:v>-146295.0871266154</c:v>
                </c:pt>
                <c:pt idx="1626">
                  <c:v>-142745.05152131853</c:v>
                </c:pt>
                <c:pt idx="1627">
                  <c:v>-130785.9146444869</c:v>
                </c:pt>
                <c:pt idx="1628">
                  <c:v>-123679.75281306705</c:v>
                </c:pt>
                <c:pt idx="1629">
                  <c:v>-112381.27017913054</c:v>
                </c:pt>
                <c:pt idx="1630">
                  <c:v>-99559.182965190092</c:v>
                </c:pt>
                <c:pt idx="1631">
                  <c:v>-92220.458418039911</c:v>
                </c:pt>
                <c:pt idx="1632">
                  <c:v>-80128.49701848597</c:v>
                </c:pt>
                <c:pt idx="1633">
                  <c:v>-80859.126868796739</c:v>
                </c:pt>
                <c:pt idx="1634">
                  <c:v>-70735.759666248283</c:v>
                </c:pt>
                <c:pt idx="1635">
                  <c:v>-61458.789413295162</c:v>
                </c:pt>
                <c:pt idx="1636">
                  <c:v>-54344.342334926972</c:v>
                </c:pt>
                <c:pt idx="1637">
                  <c:v>-49566.625775456399</c:v>
                </c:pt>
                <c:pt idx="1638">
                  <c:v>-43203.701348856717</c:v>
                </c:pt>
                <c:pt idx="1639">
                  <c:v>-35955.587081861428</c:v>
                </c:pt>
                <c:pt idx="1640">
                  <c:v>-30322.576345759167</c:v>
                </c:pt>
                <c:pt idx="1641">
                  <c:v>-23144.026370067702</c:v>
                </c:pt>
                <c:pt idx="1642">
                  <c:v>-18594.842216218629</c:v>
                </c:pt>
                <c:pt idx="1643">
                  <c:v>-12337.827020363085</c:v>
                </c:pt>
                <c:pt idx="1644">
                  <c:v>-6597.6536784605951</c:v>
                </c:pt>
                <c:pt idx="1645">
                  <c:v>-1362.8764526518639</c:v>
                </c:pt>
                <c:pt idx="1646">
                  <c:v>3696.5609853054921</c:v>
                </c:pt>
                <c:pt idx="1647">
                  <c:v>7558.6251916388228</c:v>
                </c:pt>
                <c:pt idx="1648">
                  <c:v>12159.629028192474</c:v>
                </c:pt>
                <c:pt idx="1649">
                  <c:v>16085.23894933936</c:v>
                </c:pt>
                <c:pt idx="1650">
                  <c:v>21959.973878618919</c:v>
                </c:pt>
                <c:pt idx="1651">
                  <c:v>25822.033793939747</c:v>
                </c:pt>
                <c:pt idx="1652">
                  <c:v>27019.868251948385</c:v>
                </c:pt>
                <c:pt idx="1653">
                  <c:v>31582.669179339948</c:v>
                </c:pt>
                <c:pt idx="1654">
                  <c:v>31205.993037976699</c:v>
                </c:pt>
                <c:pt idx="1655">
                  <c:v>34834.116965787587</c:v>
                </c:pt>
                <c:pt idx="1656">
                  <c:v>36762.9404461909</c:v>
                </c:pt>
                <c:pt idx="1657">
                  <c:v>39488.111387149751</c:v>
                </c:pt>
                <c:pt idx="1658">
                  <c:v>39492.270839869263</c:v>
                </c:pt>
                <c:pt idx="1659">
                  <c:v>41943.231165702215</c:v>
                </c:pt>
                <c:pt idx="1660">
                  <c:v>44905.795645834944</c:v>
                </c:pt>
                <c:pt idx="1661">
                  <c:v>41346.156600024638</c:v>
                </c:pt>
                <c:pt idx="1662">
                  <c:v>43383.525282037393</c:v>
                </c:pt>
                <c:pt idx="1663">
                  <c:v>42915.399181147688</c:v>
                </c:pt>
                <c:pt idx="1664">
                  <c:v>41850.252683118335</c:v>
                </c:pt>
                <c:pt idx="1665">
                  <c:v>41121.917841370792</c:v>
                </c:pt>
                <c:pt idx="1666">
                  <c:v>40889.058433653976</c:v>
                </c:pt>
                <c:pt idx="1667">
                  <c:v>38330.807335574158</c:v>
                </c:pt>
                <c:pt idx="1668">
                  <c:v>37912.212093087393</c:v>
                </c:pt>
                <c:pt idx="1669">
                  <c:v>32628.338371969723</c:v>
                </c:pt>
                <c:pt idx="1670">
                  <c:v>33097.472282518393</c:v>
                </c:pt>
                <c:pt idx="1671">
                  <c:v>27406.313580454567</c:v>
                </c:pt>
                <c:pt idx="1672">
                  <c:v>24369.250621391049</c:v>
                </c:pt>
                <c:pt idx="1673">
                  <c:v>21034.439203466722</c:v>
                </c:pt>
                <c:pt idx="1674">
                  <c:v>16534.082896315442</c:v>
                </c:pt>
                <c:pt idx="1675">
                  <c:v>12095.344144616525</c:v>
                </c:pt>
                <c:pt idx="1676">
                  <c:v>6936.7036386312984</c:v>
                </c:pt>
                <c:pt idx="1677">
                  <c:v>1495.9749299271834</c:v>
                </c:pt>
                <c:pt idx="1678">
                  <c:v>-4455.400594583145</c:v>
                </c:pt>
                <c:pt idx="1679">
                  <c:v>-10295.254439020449</c:v>
                </c:pt>
                <c:pt idx="1680">
                  <c:v>-16052.19288385956</c:v>
                </c:pt>
                <c:pt idx="1681">
                  <c:v>-23113.715789078859</c:v>
                </c:pt>
                <c:pt idx="1682">
                  <c:v>-31109.378968829071</c:v>
                </c:pt>
                <c:pt idx="1683">
                  <c:v>-39671.186774625021</c:v>
                </c:pt>
                <c:pt idx="1684">
                  <c:v>-47632.369041418497</c:v>
                </c:pt>
                <c:pt idx="1685">
                  <c:v>-55257.133520754243</c:v>
                </c:pt>
                <c:pt idx="1686">
                  <c:v>-65170.451191453678</c:v>
                </c:pt>
                <c:pt idx="1687">
                  <c:v>-70741.855583351688</c:v>
                </c:pt>
                <c:pt idx="1688">
                  <c:v>-85796.021298330408</c:v>
                </c:pt>
                <c:pt idx="1689">
                  <c:v>-95432.239906806688</c:v>
                </c:pt>
                <c:pt idx="1690">
                  <c:v>-100203.23705263915</c:v>
                </c:pt>
                <c:pt idx="1691">
                  <c:v>-119443.03439912615</c:v>
                </c:pt>
                <c:pt idx="1692">
                  <c:v>-133914.13671232935</c:v>
                </c:pt>
                <c:pt idx="1693">
                  <c:v>-140308.6078375449</c:v>
                </c:pt>
                <c:pt idx="1694">
                  <c:v>-150551.39905762579</c:v>
                </c:pt>
                <c:pt idx="1695">
                  <c:v>-171166.00729446643</c:v>
                </c:pt>
                <c:pt idx="1696">
                  <c:v>-197016.70792120355</c:v>
                </c:pt>
                <c:pt idx="1697">
                  <c:v>-205049.13969332763</c:v>
                </c:pt>
                <c:pt idx="1698">
                  <c:v>-219999.25127625102</c:v>
                </c:pt>
                <c:pt idx="1699">
                  <c:v>-224381.07634540435</c:v>
                </c:pt>
                <c:pt idx="1700">
                  <c:v>-240487.51166599119</c:v>
                </c:pt>
                <c:pt idx="1701">
                  <c:v>-246805.0876605724</c:v>
                </c:pt>
                <c:pt idx="1702">
                  <c:v>-264539.32667126751</c:v>
                </c:pt>
                <c:pt idx="1703">
                  <c:v>-296183.0420703335</c:v>
                </c:pt>
                <c:pt idx="1704">
                  <c:v>-296354.97564453993</c:v>
                </c:pt>
                <c:pt idx="1705">
                  <c:v>-307975.06685548072</c:v>
                </c:pt>
                <c:pt idx="1706">
                  <c:v>-325956.74882479425</c:v>
                </c:pt>
                <c:pt idx="1707">
                  <c:v>-330165.61689810286</c:v>
                </c:pt>
                <c:pt idx="1708">
                  <c:v>-341232.37371267349</c:v>
                </c:pt>
                <c:pt idx="1709">
                  <c:v>-374508.94390938937</c:v>
                </c:pt>
                <c:pt idx="1710">
                  <c:v>-345394.5225924346</c:v>
                </c:pt>
                <c:pt idx="1711">
                  <c:v>-366537.59987592435</c:v>
                </c:pt>
                <c:pt idx="1712">
                  <c:v>-372383.39542943932</c:v>
                </c:pt>
                <c:pt idx="1713">
                  <c:v>-367505.64168028004</c:v>
                </c:pt>
                <c:pt idx="1714">
                  <c:v>-391923.86682733422</c:v>
                </c:pt>
                <c:pt idx="1715">
                  <c:v>-398307.5444667688</c:v>
                </c:pt>
                <c:pt idx="1716">
                  <c:v>-418010.55112633342</c:v>
                </c:pt>
                <c:pt idx="1717">
                  <c:v>-405411.59608243941</c:v>
                </c:pt>
                <c:pt idx="1718">
                  <c:v>-444259.13611299614</c:v>
                </c:pt>
                <c:pt idx="1719">
                  <c:v>-388638.30646109057</c:v>
                </c:pt>
                <c:pt idx="1720">
                  <c:v>-462241.13651093823</c:v>
                </c:pt>
                <c:pt idx="1721">
                  <c:v>-416988.44383908866</c:v>
                </c:pt>
                <c:pt idx="1722">
                  <c:v>-442306.52289461123</c:v>
                </c:pt>
                <c:pt idx="1723">
                  <c:v>-423085.32362815674</c:v>
                </c:pt>
                <c:pt idx="1724">
                  <c:v>-459816.7851637252</c:v>
                </c:pt>
                <c:pt idx="1725">
                  <c:v>-462317.94558898039</c:v>
                </c:pt>
                <c:pt idx="1726">
                  <c:v>-457531.33710773994</c:v>
                </c:pt>
                <c:pt idx="1727">
                  <c:v>-441285.97228223336</c:v>
                </c:pt>
                <c:pt idx="1728">
                  <c:v>-490226.06767198775</c:v>
                </c:pt>
                <c:pt idx="1729">
                  <c:v>-488941.68371023546</c:v>
                </c:pt>
                <c:pt idx="1730">
                  <c:v>-442486.54074201087</c:v>
                </c:pt>
                <c:pt idx="1731">
                  <c:v>-474875.33328252967</c:v>
                </c:pt>
                <c:pt idx="1732">
                  <c:v>-468132.8714359951</c:v>
                </c:pt>
                <c:pt idx="1733">
                  <c:v>-449953.43350523763</c:v>
                </c:pt>
                <c:pt idx="1734">
                  <c:v>-456938.13955434959</c:v>
                </c:pt>
                <c:pt idx="1735">
                  <c:v>-432987.79537514976</c:v>
                </c:pt>
                <c:pt idx="1736">
                  <c:v>-480323.75448918791</c:v>
                </c:pt>
                <c:pt idx="1737">
                  <c:v>-419986.91761260043</c:v>
                </c:pt>
                <c:pt idx="1738">
                  <c:v>-470651.15523847978</c:v>
                </c:pt>
                <c:pt idx="1739">
                  <c:v>-490710.72984415456</c:v>
                </c:pt>
                <c:pt idx="1740">
                  <c:v>-437206.24079086346</c:v>
                </c:pt>
                <c:pt idx="1741">
                  <c:v>-439853.62973117037</c:v>
                </c:pt>
                <c:pt idx="1742">
                  <c:v>-434273.96395049489</c:v>
                </c:pt>
                <c:pt idx="1743">
                  <c:v>-461280.55568394071</c:v>
                </c:pt>
                <c:pt idx="1744">
                  <c:v>-441394.11309407832</c:v>
                </c:pt>
                <c:pt idx="1745">
                  <c:v>-423259.27191283397</c:v>
                </c:pt>
                <c:pt idx="1746">
                  <c:v>-388894.22506007977</c:v>
                </c:pt>
                <c:pt idx="1747">
                  <c:v>-415490.12181901193</c:v>
                </c:pt>
                <c:pt idx="1748">
                  <c:v>-398698.03180670214</c:v>
                </c:pt>
                <c:pt idx="1749">
                  <c:v>-383176.04466211074</c:v>
                </c:pt>
                <c:pt idx="1750">
                  <c:v>-402083.94524245727</c:v>
                </c:pt>
                <c:pt idx="1751">
                  <c:v>-422288.58173163515</c:v>
                </c:pt>
                <c:pt idx="1752">
                  <c:v>-402242.06110705482</c:v>
                </c:pt>
                <c:pt idx="1753">
                  <c:v>-399797.34092642297</c:v>
                </c:pt>
                <c:pt idx="1754">
                  <c:v>-384918.47194427636</c:v>
                </c:pt>
                <c:pt idx="1755">
                  <c:v>-393588.19435900392</c:v>
                </c:pt>
                <c:pt idx="1756">
                  <c:v>-342978.75040696788</c:v>
                </c:pt>
                <c:pt idx="1757">
                  <c:v>-340134.32857248507</c:v>
                </c:pt>
                <c:pt idx="1758">
                  <c:v>-352104.53080962226</c:v>
                </c:pt>
                <c:pt idx="1759">
                  <c:v>-317455.03815354861</c:v>
                </c:pt>
                <c:pt idx="1760">
                  <c:v>-329855.17643717281</c:v>
                </c:pt>
                <c:pt idx="1761">
                  <c:v>-322191.26487548539</c:v>
                </c:pt>
                <c:pt idx="1762">
                  <c:v>-308629.21042953205</c:v>
                </c:pt>
                <c:pt idx="1763">
                  <c:v>-296715.62424638943</c:v>
                </c:pt>
                <c:pt idx="1764">
                  <c:v>-287545.19514917</c:v>
                </c:pt>
                <c:pt idx="1765">
                  <c:v>-268270.77724539983</c:v>
                </c:pt>
                <c:pt idx="1766">
                  <c:v>-263411.88921772293</c:v>
                </c:pt>
                <c:pt idx="1767">
                  <c:v>-258180.01798742579</c:v>
                </c:pt>
                <c:pt idx="1768">
                  <c:v>-251868.7661525764</c:v>
                </c:pt>
                <c:pt idx="1769">
                  <c:v>-253679.68010976096</c:v>
                </c:pt>
                <c:pt idx="1770">
                  <c:v>-239620.77692253198</c:v>
                </c:pt>
                <c:pt idx="1771">
                  <c:v>-221777.25994297335</c:v>
                </c:pt>
                <c:pt idx="1772">
                  <c:v>-210690.97256380334</c:v>
                </c:pt>
                <c:pt idx="1773">
                  <c:v>-203290.52715312896</c:v>
                </c:pt>
                <c:pt idx="1774">
                  <c:v>-194747.46897702548</c:v>
                </c:pt>
                <c:pt idx="1775">
                  <c:v>-173375.44616219614</c:v>
                </c:pt>
                <c:pt idx="1776">
                  <c:v>-164334.05732178414</c:v>
                </c:pt>
                <c:pt idx="1777">
                  <c:v>-158125.71356175834</c:v>
                </c:pt>
                <c:pt idx="1778">
                  <c:v>-141716.66237757416</c:v>
                </c:pt>
                <c:pt idx="1779">
                  <c:v>-144212.31980606684</c:v>
                </c:pt>
                <c:pt idx="1780">
                  <c:v>-123693.51331451665</c:v>
                </c:pt>
                <c:pt idx="1781">
                  <c:v>-111727.26549136084</c:v>
                </c:pt>
                <c:pt idx="1782">
                  <c:v>-94663.503242573614</c:v>
                </c:pt>
                <c:pt idx="1783">
                  <c:v>-93002.244226857598</c:v>
                </c:pt>
                <c:pt idx="1784">
                  <c:v>-77041.897030055508</c:v>
                </c:pt>
                <c:pt idx="1785">
                  <c:v>-65129.841841233683</c:v>
                </c:pt>
                <c:pt idx="1786">
                  <c:v>-53267.152830650761</c:v>
                </c:pt>
                <c:pt idx="1787">
                  <c:v>-41488.878158279651</c:v>
                </c:pt>
                <c:pt idx="1788">
                  <c:v>-30000.1747706592</c:v>
                </c:pt>
                <c:pt idx="1789">
                  <c:v>-17117.899585424031</c:v>
                </c:pt>
                <c:pt idx="1790">
                  <c:v>-4634.1246556509122</c:v>
                </c:pt>
                <c:pt idx="1791">
                  <c:v>7791.07646393918</c:v>
                </c:pt>
                <c:pt idx="1792">
                  <c:v>20308.959972175879</c:v>
                </c:pt>
                <c:pt idx="1793">
                  <c:v>32027.917619290496</c:v>
                </c:pt>
                <c:pt idx="1794">
                  <c:v>46038.495318615438</c:v>
                </c:pt>
                <c:pt idx="1795">
                  <c:v>54418.095504387296</c:v>
                </c:pt>
                <c:pt idx="1796">
                  <c:v>70482.302384535142</c:v>
                </c:pt>
                <c:pt idx="1797">
                  <c:v>91123.496720739728</c:v>
                </c:pt>
                <c:pt idx="1798">
                  <c:v>88526.102717853544</c:v>
                </c:pt>
                <c:pt idx="1799">
                  <c:v>104231.15686404736</c:v>
                </c:pt>
                <c:pt idx="1800">
                  <c:v>121120.8683127117</c:v>
                </c:pt>
                <c:pt idx="1801">
                  <c:v>129024.15319615614</c:v>
                </c:pt>
                <c:pt idx="1802">
                  <c:v>147213.97186426903</c:v>
                </c:pt>
                <c:pt idx="1803">
                  <c:v>154230.25284895371</c:v>
                </c:pt>
                <c:pt idx="1804">
                  <c:v>159168.73092736493</c:v>
                </c:pt>
                <c:pt idx="1805">
                  <c:v>166307.17479121441</c:v>
                </c:pt>
                <c:pt idx="1806">
                  <c:v>186476.34952632419</c:v>
                </c:pt>
                <c:pt idx="1807">
                  <c:v>190089.93214295324</c:v>
                </c:pt>
                <c:pt idx="1808">
                  <c:v>203689.24941030625</c:v>
                </c:pt>
                <c:pt idx="1809">
                  <c:v>221299.30827094283</c:v>
                </c:pt>
                <c:pt idx="1810">
                  <c:v>219685.54145005409</c:v>
                </c:pt>
                <c:pt idx="1811">
                  <c:v>236651.54422015807</c:v>
                </c:pt>
                <c:pt idx="1812">
                  <c:v>262206.2799850367</c:v>
                </c:pt>
                <c:pt idx="1813">
                  <c:v>241485.97003387808</c:v>
                </c:pt>
                <c:pt idx="1814">
                  <c:v>257213.02627367925</c:v>
                </c:pt>
                <c:pt idx="1815">
                  <c:v>265154.29662924877</c:v>
                </c:pt>
                <c:pt idx="1816">
                  <c:v>275772.93165666785</c:v>
                </c:pt>
                <c:pt idx="1817">
                  <c:v>271997.08769675967</c:v>
                </c:pt>
                <c:pt idx="1818">
                  <c:v>313157.42113368987</c:v>
                </c:pt>
                <c:pt idx="1819">
                  <c:v>288536.47401374904</c:v>
                </c:pt>
                <c:pt idx="1820">
                  <c:v>326114.62446019199</c:v>
                </c:pt>
                <c:pt idx="1821">
                  <c:v>326094.29347827676</c:v>
                </c:pt>
                <c:pt idx="1822">
                  <c:v>306803.25328794785</c:v>
                </c:pt>
                <c:pt idx="1823">
                  <c:v>328257.86253822118</c:v>
                </c:pt>
                <c:pt idx="1824">
                  <c:v>332534.2717440066</c:v>
                </c:pt>
                <c:pt idx="1825">
                  <c:v>338271.59577905911</c:v>
                </c:pt>
                <c:pt idx="1826">
                  <c:v>360627.41210543748</c:v>
                </c:pt>
                <c:pt idx="1827">
                  <c:v>352782.50865369913</c:v>
                </c:pt>
                <c:pt idx="1828">
                  <c:v>387934.62065557943</c:v>
                </c:pt>
                <c:pt idx="1829">
                  <c:v>356964.50454789802</c:v>
                </c:pt>
                <c:pt idx="1830">
                  <c:v>379334.72081007937</c:v>
                </c:pt>
                <c:pt idx="1831">
                  <c:v>392020.94393321319</c:v>
                </c:pt>
                <c:pt idx="1832">
                  <c:v>385191.96909453277</c:v>
                </c:pt>
                <c:pt idx="1833">
                  <c:v>406084.85189864028</c:v>
                </c:pt>
                <c:pt idx="1834">
                  <c:v>405559.93537972437</c:v>
                </c:pt>
                <c:pt idx="1835">
                  <c:v>408412.09498227993</c:v>
                </c:pt>
                <c:pt idx="1836">
                  <c:v>395044.04481630493</c:v>
                </c:pt>
                <c:pt idx="1837">
                  <c:v>425111.66884527536</c:v>
                </c:pt>
                <c:pt idx="1838">
                  <c:v>417014.43697002757</c:v>
                </c:pt>
                <c:pt idx="1839">
                  <c:v>447999.87033309106</c:v>
                </c:pt>
                <c:pt idx="1840">
                  <c:v>399270.58127315709</c:v>
                </c:pt>
                <c:pt idx="1841">
                  <c:v>426180.57037214207</c:v>
                </c:pt>
                <c:pt idx="1842">
                  <c:v>404322.86097030359</c:v>
                </c:pt>
                <c:pt idx="1843">
                  <c:v>424220.9021698421</c:v>
                </c:pt>
                <c:pt idx="1844">
                  <c:v>413443.53833253484</c:v>
                </c:pt>
                <c:pt idx="1845">
                  <c:v>422216.86445947381</c:v>
                </c:pt>
                <c:pt idx="1846">
                  <c:v>432336.62027427024</c:v>
                </c:pt>
                <c:pt idx="1847">
                  <c:v>412058.22378296731</c:v>
                </c:pt>
                <c:pt idx="1848">
                  <c:v>453161.5206393429</c:v>
                </c:pt>
                <c:pt idx="1849">
                  <c:v>422997.68752961478</c:v>
                </c:pt>
                <c:pt idx="1850">
                  <c:v>429605.79707128264</c:v>
                </c:pt>
                <c:pt idx="1851">
                  <c:v>416690.27495145099</c:v>
                </c:pt>
                <c:pt idx="1852">
                  <c:v>424188.87190577405</c:v>
                </c:pt>
                <c:pt idx="1853">
                  <c:v>440755.33252367267</c:v>
                </c:pt>
                <c:pt idx="1854">
                  <c:v>406655.29245542031</c:v>
                </c:pt>
                <c:pt idx="1855">
                  <c:v>413637.86404791533</c:v>
                </c:pt>
                <c:pt idx="1856">
                  <c:v>432160.0840351943</c:v>
                </c:pt>
                <c:pt idx="1857">
                  <c:v>432153.55425396364</c:v>
                </c:pt>
                <c:pt idx="1858">
                  <c:v>419533.70300863613</c:v>
                </c:pt>
                <c:pt idx="1859">
                  <c:v>421738.43663182057</c:v>
                </c:pt>
                <c:pt idx="1860">
                  <c:v>409227.1565088465</c:v>
                </c:pt>
                <c:pt idx="1861">
                  <c:v>423436.69781644479</c:v>
                </c:pt>
                <c:pt idx="1862">
                  <c:v>414283.89658879064</c:v>
                </c:pt>
                <c:pt idx="1863">
                  <c:v>413553.63301198091</c:v>
                </c:pt>
                <c:pt idx="1864">
                  <c:v>397059.43327368755</c:v>
                </c:pt>
                <c:pt idx="1865">
                  <c:v>386604.58319661394</c:v>
                </c:pt>
                <c:pt idx="1866">
                  <c:v>394303.32197661325</c:v>
                </c:pt>
                <c:pt idx="1867">
                  <c:v>388462.52975781891</c:v>
                </c:pt>
                <c:pt idx="1868">
                  <c:v>409536.14583451662</c:v>
                </c:pt>
                <c:pt idx="1869">
                  <c:v>379840.15494830365</c:v>
                </c:pt>
                <c:pt idx="1870">
                  <c:v>362381.49153164506</c:v>
                </c:pt>
                <c:pt idx="1871">
                  <c:v>394781.5731531877</c:v>
                </c:pt>
                <c:pt idx="1872">
                  <c:v>384417.55406216683</c:v>
                </c:pt>
                <c:pt idx="1873">
                  <c:v>363538.6346840451</c:v>
                </c:pt>
                <c:pt idx="1874">
                  <c:v>345507.58489106625</c:v>
                </c:pt>
                <c:pt idx="1875">
                  <c:v>350574.53259807848</c:v>
                </c:pt>
                <c:pt idx="1876">
                  <c:v>359858.188697965</c:v>
                </c:pt>
                <c:pt idx="1877">
                  <c:v>338912.21890625462</c:v>
                </c:pt>
                <c:pt idx="1878">
                  <c:v>317102.57323141029</c:v>
                </c:pt>
                <c:pt idx="1879">
                  <c:v>314269.19307417196</c:v>
                </c:pt>
                <c:pt idx="1880">
                  <c:v>303459.38354347955</c:v>
                </c:pt>
                <c:pt idx="1881">
                  <c:v>278166.26554643229</c:v>
                </c:pt>
                <c:pt idx="1882">
                  <c:v>289300.28859744791</c:v>
                </c:pt>
                <c:pt idx="1883">
                  <c:v>292381.91857036192</c:v>
                </c:pt>
                <c:pt idx="1884">
                  <c:v>263989.08124030085</c:v>
                </c:pt>
                <c:pt idx="1885">
                  <c:v>272300.33468754368</c:v>
                </c:pt>
                <c:pt idx="1886">
                  <c:v>238817.21375968365</c:v>
                </c:pt>
                <c:pt idx="1887">
                  <c:v>233072.49315228645</c:v>
                </c:pt>
                <c:pt idx="1888">
                  <c:v>226666.13164232342</c:v>
                </c:pt>
                <c:pt idx="1889">
                  <c:v>210750.16115674705</c:v>
                </c:pt>
                <c:pt idx="1890">
                  <c:v>196574.63179378171</c:v>
                </c:pt>
                <c:pt idx="1891">
                  <c:v>194959.32153171132</c:v>
                </c:pt>
                <c:pt idx="1892">
                  <c:v>174631.99941416935</c:v>
                </c:pt>
                <c:pt idx="1893">
                  <c:v>160999.67266020019</c:v>
                </c:pt>
                <c:pt idx="1894">
                  <c:v>145618.74565405579</c:v>
                </c:pt>
                <c:pt idx="1895">
                  <c:v>139050.6058634067</c:v>
                </c:pt>
                <c:pt idx="1896">
                  <c:v>119478.68774397785</c:v>
                </c:pt>
                <c:pt idx="1897">
                  <c:v>107883.67318562469</c:v>
                </c:pt>
                <c:pt idx="1898">
                  <c:v>95290.309818139387</c:v>
                </c:pt>
                <c:pt idx="1899">
                  <c:v>75165.289171588083</c:v>
                </c:pt>
                <c:pt idx="1900">
                  <c:v>61626.329997768466</c:v>
                </c:pt>
                <c:pt idx="1901">
                  <c:v>48945.161957888929</c:v>
                </c:pt>
                <c:pt idx="1902">
                  <c:v>33304.311209929474</c:v>
                </c:pt>
                <c:pt idx="1903">
                  <c:v>19149.572560399189</c:v>
                </c:pt>
                <c:pt idx="1904">
                  <c:v>5838.0113843114941</c:v>
                </c:pt>
                <c:pt idx="1905">
                  <c:v>-8414.7861524663931</c:v>
                </c:pt>
                <c:pt idx="1906">
                  <c:v>-21826.618519842228</c:v>
                </c:pt>
                <c:pt idx="1907">
                  <c:v>-34591.456012975839</c:v>
                </c:pt>
                <c:pt idx="1908">
                  <c:v>-49232.61560873055</c:v>
                </c:pt>
                <c:pt idx="1909">
                  <c:v>-59204.696604981997</c:v>
                </c:pt>
                <c:pt idx="1910">
                  <c:v>-73914.937221864646</c:v>
                </c:pt>
                <c:pt idx="1911">
                  <c:v>-88325.649484632479</c:v>
                </c:pt>
                <c:pt idx="1912">
                  <c:v>-95616.42954596979</c:v>
                </c:pt>
                <c:pt idx="1913">
                  <c:v>-112094.31313882965</c:v>
                </c:pt>
                <c:pt idx="1914">
                  <c:v>-129968.91152957274</c:v>
                </c:pt>
                <c:pt idx="1915">
                  <c:v>-137034.89518309364</c:v>
                </c:pt>
                <c:pt idx="1916">
                  <c:v>-155496.44734227951</c:v>
                </c:pt>
                <c:pt idx="1917">
                  <c:v>-162949.58017346379</c:v>
                </c:pt>
                <c:pt idx="1918">
                  <c:v>-188454.02212111917</c:v>
                </c:pt>
                <c:pt idx="1919">
                  <c:v>-180783.33339296759</c:v>
                </c:pt>
                <c:pt idx="1920">
                  <c:v>-195176.00361007164</c:v>
                </c:pt>
                <c:pt idx="1921">
                  <c:v>-186622.18822012391</c:v>
                </c:pt>
                <c:pt idx="1922">
                  <c:v>-215257.39412017993</c:v>
                </c:pt>
                <c:pt idx="1923">
                  <c:v>-217758.67681030114</c:v>
                </c:pt>
                <c:pt idx="1924">
                  <c:v>-230210.7519606101</c:v>
                </c:pt>
                <c:pt idx="1925">
                  <c:v>-236751.84597719219</c:v>
                </c:pt>
                <c:pt idx="1926">
                  <c:v>-260777.79011744729</c:v>
                </c:pt>
                <c:pt idx="1927">
                  <c:v>-271196.9688142403</c:v>
                </c:pt>
                <c:pt idx="1928">
                  <c:v>-271176.42904875218</c:v>
                </c:pt>
                <c:pt idx="1929">
                  <c:v>-280194.92677267961</c:v>
                </c:pt>
                <c:pt idx="1930">
                  <c:v>-278022.37132897164</c:v>
                </c:pt>
                <c:pt idx="1931">
                  <c:v>-281211.03322347649</c:v>
                </c:pt>
                <c:pt idx="1932">
                  <c:v>-306765.56352442334</c:v>
                </c:pt>
                <c:pt idx="1933">
                  <c:v>-314023.85387698078</c:v>
                </c:pt>
                <c:pt idx="1934">
                  <c:v>-318461.5392170095</c:v>
                </c:pt>
                <c:pt idx="1935">
                  <c:v>-330275.50096688571</c:v>
                </c:pt>
                <c:pt idx="1936">
                  <c:v>-333719.50491934572</c:v>
                </c:pt>
                <c:pt idx="1937">
                  <c:v>-329762.1720994786</c:v>
                </c:pt>
                <c:pt idx="1938">
                  <c:v>-336755.96814617602</c:v>
                </c:pt>
                <c:pt idx="1939">
                  <c:v>-332743.11379005265</c:v>
                </c:pt>
                <c:pt idx="1940">
                  <c:v>-352822.48049633764</c:v>
                </c:pt>
                <c:pt idx="1941">
                  <c:v>-345313.64483903855</c:v>
                </c:pt>
                <c:pt idx="1942">
                  <c:v>-361215.66131420643</c:v>
                </c:pt>
                <c:pt idx="1943">
                  <c:v>-372779.89636178111</c:v>
                </c:pt>
                <c:pt idx="1944">
                  <c:v>-347712.78663852689</c:v>
                </c:pt>
                <c:pt idx="1945">
                  <c:v>-372789.07034476066</c:v>
                </c:pt>
                <c:pt idx="1946">
                  <c:v>-368803.2989139923</c:v>
                </c:pt>
                <c:pt idx="1947">
                  <c:v>-362802.36049957975</c:v>
                </c:pt>
                <c:pt idx="1948">
                  <c:v>-369111.20058127661</c:v>
                </c:pt>
                <c:pt idx="1949">
                  <c:v>-381699.29581188108</c:v>
                </c:pt>
                <c:pt idx="1950">
                  <c:v>-394603.19946374284</c:v>
                </c:pt>
                <c:pt idx="1951">
                  <c:v>-397056.82463396125</c:v>
                </c:pt>
                <c:pt idx="1952">
                  <c:v>-391460.757256991</c:v>
                </c:pt>
                <c:pt idx="1953">
                  <c:v>-365467.83501617535</c:v>
                </c:pt>
                <c:pt idx="1954">
                  <c:v>-378011.70989907318</c:v>
                </c:pt>
                <c:pt idx="1955">
                  <c:v>-374362.48221316782</c:v>
                </c:pt>
                <c:pt idx="1956">
                  <c:v>-386322.16070842172</c:v>
                </c:pt>
                <c:pt idx="1957">
                  <c:v>-374161.89040058019</c:v>
                </c:pt>
                <c:pt idx="1958">
                  <c:v>-376993.56442557927</c:v>
                </c:pt>
                <c:pt idx="1959">
                  <c:v>-371108.00890268275</c:v>
                </c:pt>
                <c:pt idx="1960">
                  <c:v>-358513.01442803384</c:v>
                </c:pt>
                <c:pt idx="1961">
                  <c:v>-365256.48845332622</c:v>
                </c:pt>
                <c:pt idx="1962">
                  <c:v>-345721.85580803757</c:v>
                </c:pt>
                <c:pt idx="1963">
                  <c:v>-354224.11334215192</c:v>
                </c:pt>
                <c:pt idx="1964">
                  <c:v>-338600.42650205828</c:v>
                </c:pt>
                <c:pt idx="1965">
                  <c:v>-345619.73997670604</c:v>
                </c:pt>
                <c:pt idx="1966">
                  <c:v>-351000.37272385089</c:v>
                </c:pt>
                <c:pt idx="1967">
                  <c:v>-334476.15431884833</c:v>
                </c:pt>
                <c:pt idx="1968">
                  <c:v>-347750.95677603612</c:v>
                </c:pt>
                <c:pt idx="1969">
                  <c:v>-347067.95826405159</c:v>
                </c:pt>
                <c:pt idx="1970">
                  <c:v>-325645.34245616925</c:v>
                </c:pt>
                <c:pt idx="1971">
                  <c:v>-343851.73049240757</c:v>
                </c:pt>
                <c:pt idx="1972">
                  <c:v>-305177.08742520254</c:v>
                </c:pt>
                <c:pt idx="1973">
                  <c:v>-320123.39524229168</c:v>
                </c:pt>
                <c:pt idx="1974">
                  <c:v>-296591.56140624022</c:v>
                </c:pt>
                <c:pt idx="1975">
                  <c:v>-298515.38543109043</c:v>
                </c:pt>
                <c:pt idx="1976">
                  <c:v>-282333.20066636783</c:v>
                </c:pt>
                <c:pt idx="1977">
                  <c:v>-279275.80893239542</c:v>
                </c:pt>
                <c:pt idx="1978">
                  <c:v>-265675.76413732494</c:v>
                </c:pt>
                <c:pt idx="1979">
                  <c:v>-273138.29948509618</c:v>
                </c:pt>
                <c:pt idx="1980">
                  <c:v>-240664.17708290843</c:v>
                </c:pt>
                <c:pt idx="1981">
                  <c:v>-234375.33243251059</c:v>
                </c:pt>
                <c:pt idx="1982">
                  <c:v>-228562.01929047823</c:v>
                </c:pt>
                <c:pt idx="1983">
                  <c:v>-203089.40824028887</c:v>
                </c:pt>
                <c:pt idx="1984">
                  <c:v>-201642.91538230184</c:v>
                </c:pt>
                <c:pt idx="1985">
                  <c:v>-183360.2242645302</c:v>
                </c:pt>
                <c:pt idx="1986">
                  <c:v>-172792.04607464309</c:v>
                </c:pt>
                <c:pt idx="1987">
                  <c:v>-154749.72759216142</c:v>
                </c:pt>
                <c:pt idx="1988">
                  <c:v>-143880.67598711539</c:v>
                </c:pt>
                <c:pt idx="1989">
                  <c:v>-120185.06723217595</c:v>
                </c:pt>
                <c:pt idx="1990">
                  <c:v>-110212.71119035529</c:v>
                </c:pt>
                <c:pt idx="1991">
                  <c:v>-108942.31854310994</c:v>
                </c:pt>
                <c:pt idx="1992">
                  <c:v>-83895.655505606162</c:v>
                </c:pt>
                <c:pt idx="1993">
                  <c:v>-67115.590793924581</c:v>
                </c:pt>
                <c:pt idx="1994">
                  <c:v>-47490.061050030476</c:v>
                </c:pt>
                <c:pt idx="1995">
                  <c:v>-29634.23463134436</c:v>
                </c:pt>
                <c:pt idx="1996">
                  <c:v>-10669.166727034924</c:v>
                </c:pt>
                <c:pt idx="1997">
                  <c:v>7593.8703448066199</c:v>
                </c:pt>
                <c:pt idx="1998">
                  <c:v>25321.791063055429</c:v>
                </c:pt>
                <c:pt idx="1999">
                  <c:v>45976.595830510916</c:v>
                </c:pt>
                <c:pt idx="2000">
                  <c:v>65421.206743624127</c:v>
                </c:pt>
                <c:pt idx="2001">
                  <c:v>85904.052330773236</c:v>
                </c:pt>
                <c:pt idx="2002">
                  <c:v>113349.75918052309</c:v>
                </c:pt>
                <c:pt idx="2003">
                  <c:v>126702.51651178949</c:v>
                </c:pt>
                <c:pt idx="2004">
                  <c:v>148701.39912425465</c:v>
                </c:pt>
                <c:pt idx="2005">
                  <c:v>166612.69651248708</c:v>
                </c:pt>
                <c:pt idx="2006">
                  <c:v>190848.96255190601</c:v>
                </c:pt>
                <c:pt idx="2007">
                  <c:v>199094.16162724359</c:v>
                </c:pt>
                <c:pt idx="2008">
                  <c:v>227795.06206630744</c:v>
                </c:pt>
                <c:pt idx="2009">
                  <c:v>235220.2987744452</c:v>
                </c:pt>
                <c:pt idx="2010">
                  <c:v>253100.05137758178</c:v>
                </c:pt>
                <c:pt idx="2011">
                  <c:v>281154.44380561431</c:v>
                </c:pt>
                <c:pt idx="2012">
                  <c:v>304576.11650308024</c:v>
                </c:pt>
                <c:pt idx="2013">
                  <c:v>323671.9803868836</c:v>
                </c:pt>
                <c:pt idx="2014">
                  <c:v>335513.17067661107</c:v>
                </c:pt>
                <c:pt idx="2015">
                  <c:v>348057.10814583377</c:v>
                </c:pt>
                <c:pt idx="2016">
                  <c:v>407051.3730750042</c:v>
                </c:pt>
                <c:pt idx="2017">
                  <c:v>410591.71280095435</c:v>
                </c:pt>
                <c:pt idx="2018">
                  <c:v>401023.08456125605</c:v>
                </c:pt>
                <c:pt idx="2019">
                  <c:v>424722.89526216639</c:v>
                </c:pt>
                <c:pt idx="2020">
                  <c:v>481054.21641616605</c:v>
                </c:pt>
                <c:pt idx="2021">
                  <c:v>462696.52042511106</c:v>
                </c:pt>
                <c:pt idx="2022">
                  <c:v>494818.91805652838</c:v>
                </c:pt>
                <c:pt idx="2023">
                  <c:v>492429.85834052804</c:v>
                </c:pt>
                <c:pt idx="2024">
                  <c:v>505050.40205508936</c:v>
                </c:pt>
                <c:pt idx="2025">
                  <c:v>513124.16994034575</c:v>
                </c:pt>
                <c:pt idx="2026">
                  <c:v>548741.66395155538</c:v>
                </c:pt>
                <c:pt idx="2027">
                  <c:v>554986.81467674335</c:v>
                </c:pt>
                <c:pt idx="2028">
                  <c:v>574930.99326991173</c:v>
                </c:pt>
                <c:pt idx="2029">
                  <c:v>598910.06106398941</c:v>
                </c:pt>
                <c:pt idx="2030">
                  <c:v>607774.67440664931</c:v>
                </c:pt>
                <c:pt idx="2031">
                  <c:v>598371.23114385037</c:v>
                </c:pt>
                <c:pt idx="2032">
                  <c:v>666723.40063070029</c:v>
                </c:pt>
                <c:pt idx="2033">
                  <c:v>658146.73945849889</c:v>
                </c:pt>
                <c:pt idx="2034">
                  <c:v>657899.79328822542</c:v>
                </c:pt>
                <c:pt idx="2035">
                  <c:v>686515.98661332135</c:v>
                </c:pt>
                <c:pt idx="2036">
                  <c:v>659574.02869810956</c:v>
                </c:pt>
                <c:pt idx="2037">
                  <c:v>695050.93134523917</c:v>
                </c:pt>
                <c:pt idx="2038">
                  <c:v>713993.07610679953</c:v>
                </c:pt>
                <c:pt idx="2039">
                  <c:v>746232.21685940062</c:v>
                </c:pt>
                <c:pt idx="2040">
                  <c:v>767300.95475615049</c:v>
                </c:pt>
                <c:pt idx="2041">
                  <c:v>751853.14375729091</c:v>
                </c:pt>
                <c:pt idx="2042">
                  <c:v>752251.60261761746</c:v>
                </c:pt>
                <c:pt idx="2043">
                  <c:v>813730.228224691</c:v>
                </c:pt>
                <c:pt idx="2044">
                  <c:v>755921.18330097653</c:v>
                </c:pt>
                <c:pt idx="2045">
                  <c:v>817769.99350160721</c:v>
                </c:pt>
                <c:pt idx="2046">
                  <c:v>815094.61451459047</c:v>
                </c:pt>
                <c:pt idx="2047">
                  <c:v>790012.7486359789</c:v>
                </c:pt>
                <c:pt idx="2048">
                  <c:v>852630.03306596808</c:v>
                </c:pt>
                <c:pt idx="2049">
                  <c:v>848133.64002135315</c:v>
                </c:pt>
                <c:pt idx="2050">
                  <c:v>849371.38018066506</c:v>
                </c:pt>
                <c:pt idx="2051">
                  <c:v>841526.89785989013</c:v>
                </c:pt>
                <c:pt idx="2052">
                  <c:v>873964.95126349339</c:v>
                </c:pt>
                <c:pt idx="2053">
                  <c:v>890742.86466290802</c:v>
                </c:pt>
                <c:pt idx="2054">
                  <c:v>879283.62334341777</c:v>
                </c:pt>
                <c:pt idx="2055">
                  <c:v>867408.07610415609</c:v>
                </c:pt>
                <c:pt idx="2056">
                  <c:v>893302.58242482191</c:v>
                </c:pt>
                <c:pt idx="2057">
                  <c:v>888267.58590910828</c:v>
                </c:pt>
                <c:pt idx="2058">
                  <c:v>924891.66237447585</c:v>
                </c:pt>
                <c:pt idx="2059">
                  <c:v>907015.46520788316</c:v>
                </c:pt>
                <c:pt idx="2060">
                  <c:v>918861.43020440685</c:v>
                </c:pt>
                <c:pt idx="2061">
                  <c:v>899008.74060833501</c:v>
                </c:pt>
                <c:pt idx="2062">
                  <c:v>954615.18359685538</c:v>
                </c:pt>
                <c:pt idx="2063">
                  <c:v>975376.98540150444</c:v>
                </c:pt>
                <c:pt idx="2064">
                  <c:v>926298.83718487457</c:v>
                </c:pt>
                <c:pt idx="2065">
                  <c:v>945344.82805344462</c:v>
                </c:pt>
                <c:pt idx="2066">
                  <c:v>923830.65191180492</c:v>
                </c:pt>
                <c:pt idx="2067">
                  <c:v>957816.13038507488</c:v>
                </c:pt>
                <c:pt idx="2068">
                  <c:v>925942.1418281151</c:v>
                </c:pt>
                <c:pt idx="2069">
                  <c:v>983065.82827045338</c:v>
                </c:pt>
                <c:pt idx="2070">
                  <c:v>969212.38246058847</c:v>
                </c:pt>
                <c:pt idx="2071">
                  <c:v>943133.61936592299</c:v>
                </c:pt>
                <c:pt idx="2072">
                  <c:v>883629.81639006175</c:v>
                </c:pt>
                <c:pt idx="2073">
                  <c:v>913446.22201789566</c:v>
                </c:pt>
                <c:pt idx="2074">
                  <c:v>935387.92438091</c:v>
                </c:pt>
                <c:pt idx="2075">
                  <c:v>927178.19338292221</c:v>
                </c:pt>
                <c:pt idx="2076">
                  <c:v>899363.79021157592</c:v>
                </c:pt>
                <c:pt idx="2077">
                  <c:v>926985.74588449684</c:v>
                </c:pt>
                <c:pt idx="2078">
                  <c:v>898333.96624843869</c:v>
                </c:pt>
                <c:pt idx="2079">
                  <c:v>861883.45890009648</c:v>
                </c:pt>
                <c:pt idx="2080">
                  <c:v>862693.41630206292</c:v>
                </c:pt>
                <c:pt idx="2081">
                  <c:v>969908.44237272104</c:v>
                </c:pt>
                <c:pt idx="2082">
                  <c:v>879380.51873599272</c:v>
                </c:pt>
                <c:pt idx="2083">
                  <c:v>914080.50887321937</c:v>
                </c:pt>
                <c:pt idx="2084">
                  <c:v>843811.78537808824</c:v>
                </c:pt>
                <c:pt idx="2085">
                  <c:v>864363.98050313175</c:v>
                </c:pt>
                <c:pt idx="2086">
                  <c:v>812642.05819310364</c:v>
                </c:pt>
                <c:pt idx="2087">
                  <c:v>845943.09356344061</c:v>
                </c:pt>
                <c:pt idx="2088">
                  <c:v>848788.25073038216</c:v>
                </c:pt>
                <c:pt idx="2089">
                  <c:v>815217.20381875045</c:v>
                </c:pt>
                <c:pt idx="2090">
                  <c:v>770317.53743297781</c:v>
                </c:pt>
                <c:pt idx="2091">
                  <c:v>755300.96295285062</c:v>
                </c:pt>
                <c:pt idx="2092">
                  <c:v>833745.756990197</c:v>
                </c:pt>
                <c:pt idx="2093">
                  <c:v>784652.75781010592</c:v>
                </c:pt>
                <c:pt idx="2094">
                  <c:v>745146.41831755952</c:v>
                </c:pt>
                <c:pt idx="2095">
                  <c:v>734171.97654705134</c:v>
                </c:pt>
                <c:pt idx="2096">
                  <c:v>766831.80367686891</c:v>
                </c:pt>
                <c:pt idx="2097">
                  <c:v>704384.84653195925</c:v>
                </c:pt>
                <c:pt idx="2098">
                  <c:v>689410.05658209766</c:v>
                </c:pt>
                <c:pt idx="2099">
                  <c:v>700023.10505037522</c:v>
                </c:pt>
                <c:pt idx="2100">
                  <c:v>659508.0779399114</c:v>
                </c:pt>
                <c:pt idx="2101">
                  <c:v>610000.51469144097</c:v>
                </c:pt>
                <c:pt idx="2102">
                  <c:v>634248.87807724171</c:v>
                </c:pt>
                <c:pt idx="2103">
                  <c:v>644767.15690377459</c:v>
                </c:pt>
                <c:pt idx="2104">
                  <c:v>576834.52017238282</c:v>
                </c:pt>
                <c:pt idx="2105">
                  <c:v>568590.87374614924</c:v>
                </c:pt>
                <c:pt idx="2106">
                  <c:v>569145.12482067384</c:v>
                </c:pt>
                <c:pt idx="2107">
                  <c:v>527102.51961028355</c:v>
                </c:pt>
                <c:pt idx="2108">
                  <c:v>533782.06852416857</c:v>
                </c:pt>
                <c:pt idx="2109">
                  <c:v>470980.2352609387</c:v>
                </c:pt>
                <c:pt idx="2110">
                  <c:v>480475.52833671466</c:v>
                </c:pt>
                <c:pt idx="2111">
                  <c:v>439042.24252827727</c:v>
                </c:pt>
                <c:pt idx="2112">
                  <c:v>409209.62950680044</c:v>
                </c:pt>
                <c:pt idx="2113">
                  <c:v>416708.1835086224</c:v>
                </c:pt>
                <c:pt idx="2114">
                  <c:v>379419.10961757344</c:v>
                </c:pt>
                <c:pt idx="2115">
                  <c:v>340640.6467748888</c:v>
                </c:pt>
                <c:pt idx="2116">
                  <c:v>345980.01842137158</c:v>
                </c:pt>
                <c:pt idx="2117">
                  <c:v>330663.86639266153</c:v>
                </c:pt>
                <c:pt idx="2118">
                  <c:v>294572.29156291712</c:v>
                </c:pt>
                <c:pt idx="2119">
                  <c:v>262902.48482530087</c:v>
                </c:pt>
                <c:pt idx="2120">
                  <c:v>250845.59789838531</c:v>
                </c:pt>
                <c:pt idx="2121">
                  <c:v>223821.01932023649</c:v>
                </c:pt>
                <c:pt idx="2122">
                  <c:v>201615.82385885876</c:v>
                </c:pt>
                <c:pt idx="2123">
                  <c:v>181015.45995048009</c:v>
                </c:pt>
                <c:pt idx="2124">
                  <c:v>173352.94098567968</c:v>
                </c:pt>
                <c:pt idx="2125">
                  <c:v>143799.07089069608</c:v>
                </c:pt>
                <c:pt idx="2126">
                  <c:v>125203.08152158394</c:v>
                </c:pt>
                <c:pt idx="2127">
                  <c:v>99813.039405217496</c:v>
                </c:pt>
                <c:pt idx="2128">
                  <c:v>80057.31998295059</c:v>
                </c:pt>
                <c:pt idx="2129">
                  <c:v>57174.140621864972</c:v>
                </c:pt>
                <c:pt idx="2130">
                  <c:v>37019.062191543817</c:v>
                </c:pt>
                <c:pt idx="2131">
                  <c:v>18514.608090795224</c:v>
                </c:pt>
                <c:pt idx="2132">
                  <c:v>-2354.2791712895487</c:v>
                </c:pt>
                <c:pt idx="2133">
                  <c:v>-23051.100038047989</c:v>
                </c:pt>
                <c:pt idx="2134">
                  <c:v>-40809.971852309296</c:v>
                </c:pt>
                <c:pt idx="2135">
                  <c:v>-60922.051387473075</c:v>
                </c:pt>
                <c:pt idx="2136">
                  <c:v>-79988.596339022071</c:v>
                </c:pt>
                <c:pt idx="2137">
                  <c:v>-100875.9035620793</c:v>
                </c:pt>
                <c:pt idx="2138">
                  <c:v>-120812.84624931679</c:v>
                </c:pt>
                <c:pt idx="2139">
                  <c:v>-140226.57326862728</c:v>
                </c:pt>
                <c:pt idx="2140">
                  <c:v>-163477.43552954824</c:v>
                </c:pt>
                <c:pt idx="2141">
                  <c:v>-179806.41488683998</c:v>
                </c:pt>
                <c:pt idx="2142">
                  <c:v>-181972.31948921559</c:v>
                </c:pt>
                <c:pt idx="2143">
                  <c:v>-199685.43549139975</c:v>
                </c:pt>
                <c:pt idx="2144">
                  <c:v>-225523.92404059033</c:v>
                </c:pt>
                <c:pt idx="2145">
                  <c:v>-241914.87126683129</c:v>
                </c:pt>
                <c:pt idx="2146">
                  <c:v>-253687.09856107589</c:v>
                </c:pt>
                <c:pt idx="2147">
                  <c:v>-270517.61914175551</c:v>
                </c:pt>
                <c:pt idx="2148">
                  <c:v>-281489.82128897659</c:v>
                </c:pt>
                <c:pt idx="2149">
                  <c:v>-305752.37184252118</c:v>
                </c:pt>
                <c:pt idx="2150">
                  <c:v>-322031.14781864244</c:v>
                </c:pt>
                <c:pt idx="2151">
                  <c:v>-342246.76619548385</c:v>
                </c:pt>
                <c:pt idx="2152">
                  <c:v>-341911.76895523135</c:v>
                </c:pt>
                <c:pt idx="2153">
                  <c:v>-357249.28122938878</c:v>
                </c:pt>
                <c:pt idx="2154">
                  <c:v>-375805.43893971777</c:v>
                </c:pt>
                <c:pt idx="2155">
                  <c:v>-372982.45519030798</c:v>
                </c:pt>
                <c:pt idx="2156">
                  <c:v>-391927.8246186169</c:v>
                </c:pt>
                <c:pt idx="2157">
                  <c:v>-412754.01097340335</c:v>
                </c:pt>
                <c:pt idx="2158">
                  <c:v>-414568.01211339142</c:v>
                </c:pt>
                <c:pt idx="2159">
                  <c:v>-402459.05102376</c:v>
                </c:pt>
                <c:pt idx="2160">
                  <c:v>-400619.19743808312</c:v>
                </c:pt>
                <c:pt idx="2161">
                  <c:v>-402325.72582044208</c:v>
                </c:pt>
                <c:pt idx="2162">
                  <c:v>-438589.47794512409</c:v>
                </c:pt>
                <c:pt idx="2163">
                  <c:v>-435634.43070993508</c:v>
                </c:pt>
                <c:pt idx="2164">
                  <c:v>-445898.58768468729</c:v>
                </c:pt>
                <c:pt idx="2165">
                  <c:v>-437170.21051948029</c:v>
                </c:pt>
                <c:pt idx="2166">
                  <c:v>-445754.82669288962</c:v>
                </c:pt>
                <c:pt idx="2167">
                  <c:v>-446402.32964283403</c:v>
                </c:pt>
                <c:pt idx="2168">
                  <c:v>-434446.18963241798</c:v>
                </c:pt>
                <c:pt idx="2169">
                  <c:v>-473961.11705522594</c:v>
                </c:pt>
                <c:pt idx="2170">
                  <c:v>-471513.56372298376</c:v>
                </c:pt>
                <c:pt idx="2171">
                  <c:v>-487946.75498077413</c:v>
                </c:pt>
                <c:pt idx="2172">
                  <c:v>-459515.28566870879</c:v>
                </c:pt>
                <c:pt idx="2173">
                  <c:v>-433700.741488553</c:v>
                </c:pt>
                <c:pt idx="2174">
                  <c:v>-441247.94212628173</c:v>
                </c:pt>
                <c:pt idx="2175">
                  <c:v>-435964.64299322956</c:v>
                </c:pt>
                <c:pt idx="2176">
                  <c:v>-432494.96643071435</c:v>
                </c:pt>
                <c:pt idx="2177">
                  <c:v>-428621.89473674726</c:v>
                </c:pt>
                <c:pt idx="2178">
                  <c:v>-436976.692739463</c:v>
                </c:pt>
                <c:pt idx="2179">
                  <c:v>-429811.85628439201</c:v>
                </c:pt>
                <c:pt idx="2180">
                  <c:v>-397721.49783547554</c:v>
                </c:pt>
                <c:pt idx="2181">
                  <c:v>-400312.41573242034</c:v>
                </c:pt>
                <c:pt idx="2182">
                  <c:v>-368420.20033587981</c:v>
                </c:pt>
                <c:pt idx="2183">
                  <c:v>-384077.02778985846</c:v>
                </c:pt>
                <c:pt idx="2184">
                  <c:v>-337453.62515809789</c:v>
                </c:pt>
                <c:pt idx="2185">
                  <c:v>-330905.4196659571</c:v>
                </c:pt>
                <c:pt idx="2186">
                  <c:v>-324707.73929499305</c:v>
                </c:pt>
                <c:pt idx="2187">
                  <c:v>-298007.29626285663</c:v>
                </c:pt>
                <c:pt idx="2188">
                  <c:v>-276307.36487499438</c:v>
                </c:pt>
                <c:pt idx="2189">
                  <c:v>-261540.58067636815</c:v>
                </c:pt>
                <c:pt idx="2190">
                  <c:v>-236369.58906370841</c:v>
                </c:pt>
                <c:pt idx="2191">
                  <c:v>-218569.98904295522</c:v>
                </c:pt>
                <c:pt idx="2192">
                  <c:v>-190009.17183083622</c:v>
                </c:pt>
                <c:pt idx="2193">
                  <c:v>-157885.25955182439</c:v>
                </c:pt>
                <c:pt idx="2194">
                  <c:v>-133960.70180548</c:v>
                </c:pt>
                <c:pt idx="2195">
                  <c:v>-111373.45903407174</c:v>
                </c:pt>
                <c:pt idx="2196">
                  <c:v>-77674.039916722089</c:v>
                </c:pt>
                <c:pt idx="2197">
                  <c:v>-46590.256652535798</c:v>
                </c:pt>
                <c:pt idx="2198">
                  <c:v>-18440.077831813302</c:v>
                </c:pt>
                <c:pt idx="2199">
                  <c:v>15678.020457504779</c:v>
                </c:pt>
                <c:pt idx="2200">
                  <c:v>49305.506836833767</c:v>
                </c:pt>
                <c:pt idx="2201">
                  <c:v>83700.709140869221</c:v>
                </c:pt>
                <c:pt idx="2202">
                  <c:v>111451.97845576024</c:v>
                </c:pt>
                <c:pt idx="2203">
                  <c:v>148677.16361605003</c:v>
                </c:pt>
                <c:pt idx="2204">
                  <c:v>180119.94278533041</c:v>
                </c:pt>
                <c:pt idx="2205">
                  <c:v>203450.79341183809</c:v>
                </c:pt>
                <c:pt idx="2206">
                  <c:v>248477.40531782748</c:v>
                </c:pt>
                <c:pt idx="2207">
                  <c:v>265051.6288978036</c:v>
                </c:pt>
                <c:pt idx="2208">
                  <c:v>301874.16919102526</c:v>
                </c:pt>
                <c:pt idx="2209">
                  <c:v>307262.03571471199</c:v>
                </c:pt>
                <c:pt idx="2210">
                  <c:v>362356.42375743255</c:v>
                </c:pt>
                <c:pt idx="2211">
                  <c:v>386108.44249668147</c:v>
                </c:pt>
                <c:pt idx="2212">
                  <c:v>392213.98070027772</c:v>
                </c:pt>
                <c:pt idx="2213">
                  <c:v>441857.40372601117</c:v>
                </c:pt>
                <c:pt idx="2214">
                  <c:v>459143.50890233496</c:v>
                </c:pt>
                <c:pt idx="2215">
                  <c:v>514844.75779546902</c:v>
                </c:pt>
                <c:pt idx="2216">
                  <c:v>503400.12650504353</c:v>
                </c:pt>
                <c:pt idx="2217">
                  <c:v>552090.28639970941</c:v>
                </c:pt>
                <c:pt idx="2218">
                  <c:v>560525.97994098591</c:v>
                </c:pt>
                <c:pt idx="2219">
                  <c:v>583944.48214257008</c:v>
                </c:pt>
                <c:pt idx="2220">
                  <c:v>601961.35700527858</c:v>
                </c:pt>
                <c:pt idx="2221">
                  <c:v>588764.58990445652</c:v>
                </c:pt>
                <c:pt idx="2222">
                  <c:v>656172.31622914225</c:v>
                </c:pt>
                <c:pt idx="2223">
                  <c:v>658816.99177470384</c:v>
                </c:pt>
                <c:pt idx="2224">
                  <c:v>698141.66274789127</c:v>
                </c:pt>
                <c:pt idx="2225">
                  <c:v>717585.97524274222</c:v>
                </c:pt>
                <c:pt idx="2226">
                  <c:v>723427.47990973503</c:v>
                </c:pt>
                <c:pt idx="2227">
                  <c:v>759967.14104872325</c:v>
                </c:pt>
                <c:pt idx="2228">
                  <c:v>748698.31785135728</c:v>
                </c:pt>
                <c:pt idx="2229">
                  <c:v>759734.53705501545</c:v>
                </c:pt>
                <c:pt idx="2230">
                  <c:v>797673.07853343221</c:v>
                </c:pt>
                <c:pt idx="2231">
                  <c:v>881536.86824040324</c:v>
                </c:pt>
                <c:pt idx="2232">
                  <c:v>836760.25324315007</c:v>
                </c:pt>
                <c:pt idx="2233">
                  <c:v>882315.8135109318</c:v>
                </c:pt>
                <c:pt idx="2234">
                  <c:v>910446.94642397121</c:v>
                </c:pt>
                <c:pt idx="2235">
                  <c:v>909070.32206394</c:v>
                </c:pt>
                <c:pt idx="2236">
                  <c:v>910905.01202834642</c:v>
                </c:pt>
                <c:pt idx="2237">
                  <c:v>921359.23658436013</c:v>
                </c:pt>
                <c:pt idx="2238">
                  <c:v>917058.14215659315</c:v>
                </c:pt>
                <c:pt idx="2239">
                  <c:v>935138.64678762481</c:v>
                </c:pt>
                <c:pt idx="2240">
                  <c:v>918927.46303706663</c:v>
                </c:pt>
                <c:pt idx="2241">
                  <c:v>938508.06340563635</c:v>
                </c:pt>
                <c:pt idx="2242">
                  <c:v>949177.65721090033</c:v>
                </c:pt>
                <c:pt idx="2243">
                  <c:v>979007.99613451143</c:v>
                </c:pt>
                <c:pt idx="2244">
                  <c:v>968664.693146948</c:v>
                </c:pt>
                <c:pt idx="2245">
                  <c:v>984834.48060025694</c:v>
                </c:pt>
                <c:pt idx="2246">
                  <c:v>1000878.3989739469</c:v>
                </c:pt>
                <c:pt idx="2247">
                  <c:v>979922.57972287654</c:v>
                </c:pt>
                <c:pt idx="2248">
                  <c:v>1004342.969194391</c:v>
                </c:pt>
                <c:pt idx="2249">
                  <c:v>1025824.3704977719</c:v>
                </c:pt>
                <c:pt idx="2250">
                  <c:v>996289.40033524903</c:v>
                </c:pt>
                <c:pt idx="2251">
                  <c:v>958939.34699072002</c:v>
                </c:pt>
                <c:pt idx="2252">
                  <c:v>1111435.8701898458</c:v>
                </c:pt>
                <c:pt idx="2253">
                  <c:v>1062004.4189824415</c:v>
                </c:pt>
                <c:pt idx="2254">
                  <c:v>1054195.5300122949</c:v>
                </c:pt>
                <c:pt idx="2255">
                  <c:v>1041472.2683181959</c:v>
                </c:pt>
                <c:pt idx="2256">
                  <c:v>1055402.0203747731</c:v>
                </c:pt>
                <c:pt idx="2257">
                  <c:v>1096225.879682065</c:v>
                </c:pt>
                <c:pt idx="2258">
                  <c:v>1054676.8149405285</c:v>
                </c:pt>
                <c:pt idx="2259">
                  <c:v>1005430.6901757764</c:v>
                </c:pt>
                <c:pt idx="2260">
                  <c:v>1016309.2430353544</c:v>
                </c:pt>
                <c:pt idx="2261">
                  <c:v>1059173.6619601033</c:v>
                </c:pt>
                <c:pt idx="2262">
                  <c:v>1060379.8891493445</c:v>
                </c:pt>
                <c:pt idx="2263">
                  <c:v>1013233.9961875569</c:v>
                </c:pt>
                <c:pt idx="2264">
                  <c:v>1019238.6537889759</c:v>
                </c:pt>
                <c:pt idx="2265">
                  <c:v>1031532.8989279079</c:v>
                </c:pt>
                <c:pt idx="2266">
                  <c:v>1046266.9330382276</c:v>
                </c:pt>
                <c:pt idx="2267">
                  <c:v>1032187.351852519</c:v>
                </c:pt>
                <c:pt idx="2268">
                  <c:v>1045898.730313835</c:v>
                </c:pt>
                <c:pt idx="2269">
                  <c:v>1010414.8651856945</c:v>
                </c:pt>
                <c:pt idx="2270">
                  <c:v>1033240.1232590621</c:v>
                </c:pt>
                <c:pt idx="2271">
                  <c:v>1084764.929449673</c:v>
                </c:pt>
                <c:pt idx="2272">
                  <c:v>988783.54460076592</c:v>
                </c:pt>
                <c:pt idx="2273">
                  <c:v>1068084.9674987234</c:v>
                </c:pt>
                <c:pt idx="2274">
                  <c:v>1002799.1920177503</c:v>
                </c:pt>
                <c:pt idx="2275">
                  <c:v>968375.63561665395</c:v>
                </c:pt>
                <c:pt idx="2276">
                  <c:v>988224.59495120437</c:v>
                </c:pt>
                <c:pt idx="2277">
                  <c:v>936352.5383439695</c:v>
                </c:pt>
                <c:pt idx="2278">
                  <c:v>870134.63419876411</c:v>
                </c:pt>
                <c:pt idx="2279">
                  <c:v>921499.5661436544</c:v>
                </c:pt>
                <c:pt idx="2280">
                  <c:v>979937.97367623495</c:v>
                </c:pt>
                <c:pt idx="2281">
                  <c:v>925824.15002885414</c:v>
                </c:pt>
                <c:pt idx="2282">
                  <c:v>939403.32041754969</c:v>
                </c:pt>
                <c:pt idx="2283">
                  <c:v>894682.42339505709</c:v>
                </c:pt>
                <c:pt idx="2284">
                  <c:v>866091.00373819843</c:v>
                </c:pt>
                <c:pt idx="2285">
                  <c:v>829843.28238134482</c:v>
                </c:pt>
                <c:pt idx="2286">
                  <c:v>832550.61885729665</c:v>
                </c:pt>
                <c:pt idx="2287">
                  <c:v>804624.79288327112</c:v>
                </c:pt>
                <c:pt idx="2288">
                  <c:v>833919.54152202141</c:v>
                </c:pt>
                <c:pt idx="2289">
                  <c:v>810702.3600943588</c:v>
                </c:pt>
                <c:pt idx="2290">
                  <c:v>841384.38313416147</c:v>
                </c:pt>
                <c:pt idx="2291">
                  <c:v>736367.73900119727</c:v>
                </c:pt>
                <c:pt idx="2292">
                  <c:v>735922.52518350643</c:v>
                </c:pt>
                <c:pt idx="2293">
                  <c:v>717253.18414152681</c:v>
                </c:pt>
                <c:pt idx="2294">
                  <c:v>722961.51954906771</c:v>
                </c:pt>
                <c:pt idx="2295">
                  <c:v>689493.46564887743</c:v>
                </c:pt>
                <c:pt idx="2296">
                  <c:v>635694.46362330776</c:v>
                </c:pt>
                <c:pt idx="2297">
                  <c:v>635748.48798086203</c:v>
                </c:pt>
                <c:pt idx="2298">
                  <c:v>610072.70661459432</c:v>
                </c:pt>
                <c:pt idx="2299">
                  <c:v>578783.74678939721</c:v>
                </c:pt>
                <c:pt idx="2300">
                  <c:v>571965.77340314665</c:v>
                </c:pt>
                <c:pt idx="2301">
                  <c:v>561094.20871409005</c:v>
                </c:pt>
                <c:pt idx="2302">
                  <c:v>494189.42433806078</c:v>
                </c:pt>
                <c:pt idx="2303">
                  <c:v>498387.99477411743</c:v>
                </c:pt>
                <c:pt idx="2304">
                  <c:v>459885.33656255383</c:v>
                </c:pt>
                <c:pt idx="2305">
                  <c:v>448401.03965662146</c:v>
                </c:pt>
                <c:pt idx="2306">
                  <c:v>423936.08755804237</c:v>
                </c:pt>
                <c:pt idx="2307">
                  <c:v>406915.42085114244</c:v>
                </c:pt>
                <c:pt idx="2308">
                  <c:v>374665.43447221641</c:v>
                </c:pt>
                <c:pt idx="2309">
                  <c:v>348650.70148449158</c:v>
                </c:pt>
                <c:pt idx="2310">
                  <c:v>323628.89313647419</c:v>
                </c:pt>
                <c:pt idx="2311">
                  <c:v>297437.45150462049</c:v>
                </c:pt>
                <c:pt idx="2312">
                  <c:v>247891.51232963713</c:v>
                </c:pt>
                <c:pt idx="2313">
                  <c:v>241164.77461976834</c:v>
                </c:pt>
                <c:pt idx="2314">
                  <c:v>231347.62996623456</c:v>
                </c:pt>
                <c:pt idx="2315">
                  <c:v>192437.93203409994</c:v>
                </c:pt>
                <c:pt idx="2316">
                  <c:v>168685.11722842886</c:v>
                </c:pt>
                <c:pt idx="2317">
                  <c:v>145100.81893174601</c:v>
                </c:pt>
                <c:pt idx="2318">
                  <c:v>125132.73065020778</c:v>
                </c:pt>
                <c:pt idx="2319">
                  <c:v>93437.029679772735</c:v>
                </c:pt>
                <c:pt idx="2320">
                  <c:v>67920.740358265917</c:v>
                </c:pt>
                <c:pt idx="2321">
                  <c:v>42784.907166729929</c:v>
                </c:pt>
                <c:pt idx="2322">
                  <c:v>16234.545962282164</c:v>
                </c:pt>
                <c:pt idx="2323">
                  <c:v>-7737.6915296933503</c:v>
                </c:pt>
                <c:pt idx="2324">
                  <c:v>-33324.661285700255</c:v>
                </c:pt>
                <c:pt idx="2325">
                  <c:v>-60224.713719912077</c:v>
                </c:pt>
                <c:pt idx="2326">
                  <c:v>-85277.555717457333</c:v>
                </c:pt>
                <c:pt idx="2327">
                  <c:v>-110316.74251953269</c:v>
                </c:pt>
                <c:pt idx="2328">
                  <c:v>-135184.27180824007</c:v>
                </c:pt>
                <c:pt idx="2329">
                  <c:v>-152248.89731804642</c:v>
                </c:pt>
                <c:pt idx="2330">
                  <c:v>-173972.7339277273</c:v>
                </c:pt>
                <c:pt idx="2331">
                  <c:v>-202601.49545839269</c:v>
                </c:pt>
                <c:pt idx="2332">
                  <c:v>-238220.29918834488</c:v>
                </c:pt>
                <c:pt idx="2333">
                  <c:v>-243513.46671020734</c:v>
                </c:pt>
                <c:pt idx="2334">
                  <c:v>-276256.13811768492</c:v>
                </c:pt>
                <c:pt idx="2335">
                  <c:v>-297608.90336036519</c:v>
                </c:pt>
                <c:pt idx="2336">
                  <c:v>-320965.20362192829</c:v>
                </c:pt>
                <c:pt idx="2337">
                  <c:v>-342672.94144048513</c:v>
                </c:pt>
                <c:pt idx="2338">
                  <c:v>-377477.51368200331</c:v>
                </c:pt>
                <c:pt idx="2339">
                  <c:v>-390307.02700993203</c:v>
                </c:pt>
                <c:pt idx="2340">
                  <c:v>-390455.64323858015</c:v>
                </c:pt>
                <c:pt idx="2341">
                  <c:v>-417351.91991769784</c:v>
                </c:pt>
                <c:pt idx="2342">
                  <c:v>-413682.02691825922</c:v>
                </c:pt>
                <c:pt idx="2343">
                  <c:v>-458546.84726407588</c:v>
                </c:pt>
                <c:pt idx="2344">
                  <c:v>-479249.94120369217</c:v>
                </c:pt>
                <c:pt idx="2345">
                  <c:v>-510799.5743812272</c:v>
                </c:pt>
                <c:pt idx="2346">
                  <c:v>-512621.6020092573</c:v>
                </c:pt>
                <c:pt idx="2347">
                  <c:v>-555453.4054450416</c:v>
                </c:pt>
                <c:pt idx="2348">
                  <c:v>-528085.93055627868</c:v>
                </c:pt>
                <c:pt idx="2349">
                  <c:v>-559206.30644959107</c:v>
                </c:pt>
                <c:pt idx="2350">
                  <c:v>-598333.4416990868</c:v>
                </c:pt>
                <c:pt idx="2351">
                  <c:v>-602018.08090716624</c:v>
                </c:pt>
                <c:pt idx="2352">
                  <c:v>-617054.70259333495</c:v>
                </c:pt>
                <c:pt idx="2353">
                  <c:v>-629318.97747518751</c:v>
                </c:pt>
                <c:pt idx="2354">
                  <c:v>-646349.47249723191</c:v>
                </c:pt>
                <c:pt idx="2355">
                  <c:v>-653357.00751628622</c:v>
                </c:pt>
                <c:pt idx="2356">
                  <c:v>-677395.29938748525</c:v>
                </c:pt>
                <c:pt idx="2357">
                  <c:v>-677977.7577913726</c:v>
                </c:pt>
                <c:pt idx="2358">
                  <c:v>-720574.49307905184</c:v>
                </c:pt>
                <c:pt idx="2359">
                  <c:v>-688547.48187733907</c:v>
                </c:pt>
                <c:pt idx="2360">
                  <c:v>-744540.78277701978</c:v>
                </c:pt>
                <c:pt idx="2361">
                  <c:v>-693589.08648706297</c:v>
                </c:pt>
                <c:pt idx="2362">
                  <c:v>-764181.21138118173</c:v>
                </c:pt>
                <c:pt idx="2363">
                  <c:v>-768471.18814189103</c:v>
                </c:pt>
                <c:pt idx="2364">
                  <c:v>-740327.19610980491</c:v>
                </c:pt>
                <c:pt idx="2365">
                  <c:v>-753957.42812651535</c:v>
                </c:pt>
                <c:pt idx="2366">
                  <c:v>-779442.49504474748</c:v>
                </c:pt>
                <c:pt idx="2367">
                  <c:v>-751958.60072277265</c:v>
                </c:pt>
                <c:pt idx="2368">
                  <c:v>-781549.36468646466</c:v>
                </c:pt>
                <c:pt idx="2369">
                  <c:v>-796075.48505202576</c:v>
                </c:pt>
                <c:pt idx="2370">
                  <c:v>-783521.06496033876</c:v>
                </c:pt>
                <c:pt idx="2371">
                  <c:v>-794755.28009655525</c:v>
                </c:pt>
                <c:pt idx="2372">
                  <c:v>-818220.13432463177</c:v>
                </c:pt>
                <c:pt idx="2373">
                  <c:v>-812207.99587149266</c:v>
                </c:pt>
                <c:pt idx="2374">
                  <c:v>-807153.8855207162</c:v>
                </c:pt>
                <c:pt idx="2375">
                  <c:v>-765277.54733737255</c:v>
                </c:pt>
                <c:pt idx="2376">
                  <c:v>-756398.16047940298</c:v>
                </c:pt>
                <c:pt idx="2377">
                  <c:v>-816638.51274980314</c:v>
                </c:pt>
                <c:pt idx="2378">
                  <c:v>-785429.37772772845</c:v>
                </c:pt>
                <c:pt idx="2379">
                  <c:v>-763686.90341247979</c:v>
                </c:pt>
                <c:pt idx="2380">
                  <c:v>-768773.41216406319</c:v>
                </c:pt>
                <c:pt idx="2381">
                  <c:v>-791273.87306030362</c:v>
                </c:pt>
                <c:pt idx="2382">
                  <c:v>-747979.93747768924</c:v>
                </c:pt>
                <c:pt idx="2383">
                  <c:v>-753454.64250019949</c:v>
                </c:pt>
                <c:pt idx="2384">
                  <c:v>-694112.23445130012</c:v>
                </c:pt>
                <c:pt idx="2385">
                  <c:v>-714304.25310381828</c:v>
                </c:pt>
                <c:pt idx="2386">
                  <c:v>-709441.35778212862</c:v>
                </c:pt>
                <c:pt idx="2387">
                  <c:v>-711068.86218219344</c:v>
                </c:pt>
                <c:pt idx="2388">
                  <c:v>-667572.28761306941</c:v>
                </c:pt>
                <c:pt idx="2389">
                  <c:v>-643461.18792606762</c:v>
                </c:pt>
                <c:pt idx="2390">
                  <c:v>-644365.77234960848</c:v>
                </c:pt>
                <c:pt idx="2391">
                  <c:v>-657302.64214183996</c:v>
                </c:pt>
                <c:pt idx="2392">
                  <c:v>-627920.3384595071</c:v>
                </c:pt>
                <c:pt idx="2393">
                  <c:v>-610210.31243375351</c:v>
                </c:pt>
                <c:pt idx="2394">
                  <c:v>-614329.60242798983</c:v>
                </c:pt>
                <c:pt idx="2395">
                  <c:v>-562666.91612453235</c:v>
                </c:pt>
                <c:pt idx="2396">
                  <c:v>-529733.01995515334</c:v>
                </c:pt>
                <c:pt idx="2397">
                  <c:v>-562206.08617883653</c:v>
                </c:pt>
                <c:pt idx="2398">
                  <c:v>-503286.92702039267</c:v>
                </c:pt>
                <c:pt idx="2399">
                  <c:v>-470692.63291661639</c:v>
                </c:pt>
                <c:pt idx="2400">
                  <c:v>-441985.30883834272</c:v>
                </c:pt>
                <c:pt idx="2401">
                  <c:v>-435699.18847119395</c:v>
                </c:pt>
                <c:pt idx="2402">
                  <c:v>-404892.966270481</c:v>
                </c:pt>
                <c:pt idx="2403">
                  <c:v>-365066.04945441696</c:v>
                </c:pt>
                <c:pt idx="2404">
                  <c:v>-348487.37183897698</c:v>
                </c:pt>
                <c:pt idx="2405">
                  <c:v>-319223.8561006778</c:v>
                </c:pt>
                <c:pt idx="2406">
                  <c:v>-292262.81021831313</c:v>
                </c:pt>
                <c:pt idx="2407">
                  <c:v>-263229.55394985271</c:v>
                </c:pt>
                <c:pt idx="2408">
                  <c:v>-238150.41866930656</c:v>
                </c:pt>
                <c:pt idx="2409">
                  <c:v>-222238.37355121353</c:v>
                </c:pt>
                <c:pt idx="2410">
                  <c:v>-191636.08095983989</c:v>
                </c:pt>
                <c:pt idx="2411">
                  <c:v>-167884.1469856948</c:v>
                </c:pt>
                <c:pt idx="2412">
                  <c:v>-145758.2477778196</c:v>
                </c:pt>
                <c:pt idx="2413">
                  <c:v>-121471.0209046058</c:v>
                </c:pt>
                <c:pt idx="2414">
                  <c:v>-98136.391151646298</c:v>
                </c:pt>
                <c:pt idx="2415">
                  <c:v>-69481.321690250203</c:v>
                </c:pt>
                <c:pt idx="2416">
                  <c:v>-47943.946630911938</c:v>
                </c:pt>
                <c:pt idx="2417">
                  <c:v>-23981.187611637353</c:v>
                </c:pt>
                <c:pt idx="2418">
                  <c:v>-2112.5096943101917</c:v>
                </c:pt>
                <c:pt idx="2419">
                  <c:v>20629.663968154589</c:v>
                </c:pt>
                <c:pt idx="2420">
                  <c:v>44325.155550460739</c:v>
                </c:pt>
                <c:pt idx="2421">
                  <c:v>67958.482958450229</c:v>
                </c:pt>
                <c:pt idx="2422">
                  <c:v>90643.028949967949</c:v>
                </c:pt>
                <c:pt idx="2423">
                  <c:v>107360.10259835699</c:v>
                </c:pt>
                <c:pt idx="2424">
                  <c:v>130263.50881315139</c:v>
                </c:pt>
                <c:pt idx="2425">
                  <c:v>159123.01612145049</c:v>
                </c:pt>
                <c:pt idx="2426">
                  <c:v>168055.03940651965</c:v>
                </c:pt>
                <c:pt idx="2427">
                  <c:v>196866.34427658509</c:v>
                </c:pt>
                <c:pt idx="2428">
                  <c:v>222541.98548110793</c:v>
                </c:pt>
                <c:pt idx="2429">
                  <c:v>234242.8986164518</c:v>
                </c:pt>
                <c:pt idx="2430">
                  <c:v>248898.88853412779</c:v>
                </c:pt>
                <c:pt idx="2431">
                  <c:v>283140.59413305623</c:v>
                </c:pt>
                <c:pt idx="2432">
                  <c:v>293962.73888860375</c:v>
                </c:pt>
                <c:pt idx="2433">
                  <c:v>303565.52603693464</c:v>
                </c:pt>
                <c:pt idx="2434">
                  <c:v>351505.11011793354</c:v>
                </c:pt>
                <c:pt idx="2435">
                  <c:v>355880.82525634317</c:v>
                </c:pt>
                <c:pt idx="2436">
                  <c:v>356013.7113729585</c:v>
                </c:pt>
                <c:pt idx="2437">
                  <c:v>373498.34960362496</c:v>
                </c:pt>
                <c:pt idx="2438">
                  <c:v>399792.50125542615</c:v>
                </c:pt>
                <c:pt idx="2439">
                  <c:v>386772.00560464599</c:v>
                </c:pt>
                <c:pt idx="2440">
                  <c:v>400339.27691529045</c:v>
                </c:pt>
                <c:pt idx="2441">
                  <c:v>430633.06364405859</c:v>
                </c:pt>
                <c:pt idx="2442">
                  <c:v>430596.04171080154</c:v>
                </c:pt>
                <c:pt idx="2443">
                  <c:v>482401.00180655374</c:v>
                </c:pt>
                <c:pt idx="2444">
                  <c:v>466829.31245565444</c:v>
                </c:pt>
                <c:pt idx="2445">
                  <c:v>489720.57346059894</c:v>
                </c:pt>
                <c:pt idx="2446">
                  <c:v>509993.95738148451</c:v>
                </c:pt>
                <c:pt idx="2447">
                  <c:v>511428.21289061219</c:v>
                </c:pt>
                <c:pt idx="2448">
                  <c:v>521479.84468939085</c:v>
                </c:pt>
                <c:pt idx="2449">
                  <c:v>536634.95874885295</c:v>
                </c:pt>
                <c:pt idx="2450">
                  <c:v>529383.29234447679</c:v>
                </c:pt>
                <c:pt idx="2451">
                  <c:v>543934.57414952596</c:v>
                </c:pt>
                <c:pt idx="2452">
                  <c:v>565714.34553706984</c:v>
                </c:pt>
                <c:pt idx="2453">
                  <c:v>563830.09572710074</c:v>
                </c:pt>
                <c:pt idx="2454">
                  <c:v>561440.42313812766</c:v>
                </c:pt>
                <c:pt idx="2455">
                  <c:v>553617.80745024537</c:v>
                </c:pt>
                <c:pt idx="2456">
                  <c:v>566046.58899089694</c:v>
                </c:pt>
                <c:pt idx="2457">
                  <c:v>594389.83605456387</c:v>
                </c:pt>
                <c:pt idx="2458">
                  <c:v>601105.5876220545</c:v>
                </c:pt>
                <c:pt idx="2459">
                  <c:v>625942.61786385975</c:v>
                </c:pt>
                <c:pt idx="2460">
                  <c:v>616791.41359621298</c:v>
                </c:pt>
                <c:pt idx="2461">
                  <c:v>683284.69599841943</c:v>
                </c:pt>
                <c:pt idx="2462">
                  <c:v>630293.08653676289</c:v>
                </c:pt>
                <c:pt idx="2463">
                  <c:v>629027.35596260184</c:v>
                </c:pt>
                <c:pt idx="2464">
                  <c:v>593040.49981370801</c:v>
                </c:pt>
                <c:pt idx="2465">
                  <c:v>621855.35919523204</c:v>
                </c:pt>
                <c:pt idx="2466">
                  <c:v>608809.47707436164</c:v>
                </c:pt>
                <c:pt idx="2467">
                  <c:v>629296.91845378117</c:v>
                </c:pt>
                <c:pt idx="2468">
                  <c:v>624223.28501561412</c:v>
                </c:pt>
                <c:pt idx="2469">
                  <c:v>609142.01871959807</c:v>
                </c:pt>
                <c:pt idx="2470">
                  <c:v>613711.58071314858</c:v>
                </c:pt>
                <c:pt idx="2471">
                  <c:v>605193.80744781578</c:v>
                </c:pt>
                <c:pt idx="2472">
                  <c:v>586828.60006214166</c:v>
                </c:pt>
                <c:pt idx="2473">
                  <c:v>575726.52330656932</c:v>
                </c:pt>
                <c:pt idx="2474">
                  <c:v>572481.10746380105</c:v>
                </c:pt>
                <c:pt idx="2475">
                  <c:v>538396.86868728616</c:v>
                </c:pt>
                <c:pt idx="2476">
                  <c:v>552741.79573135311</c:v>
                </c:pt>
                <c:pt idx="2477">
                  <c:v>535821.72417362477</c:v>
                </c:pt>
                <c:pt idx="2478">
                  <c:v>528936.85194078693</c:v>
                </c:pt>
                <c:pt idx="2479">
                  <c:v>548682.95592993603</c:v>
                </c:pt>
                <c:pt idx="2480">
                  <c:v>515995.96452566114</c:v>
                </c:pt>
                <c:pt idx="2481">
                  <c:v>473023.31103824876</c:v>
                </c:pt>
                <c:pt idx="2482">
                  <c:v>483365.36506249855</c:v>
                </c:pt>
                <c:pt idx="2483">
                  <c:v>467583.76956940949</c:v>
                </c:pt>
                <c:pt idx="2484">
                  <c:v>464852.59736177733</c:v>
                </c:pt>
                <c:pt idx="2485">
                  <c:v>453072.16285703308</c:v>
                </c:pt>
                <c:pt idx="2486">
                  <c:v>436940.89402143605</c:v>
                </c:pt>
                <c:pt idx="2487">
                  <c:v>421785.84806556924</c:v>
                </c:pt>
                <c:pt idx="2488">
                  <c:v>392266.4354109175</c:v>
                </c:pt>
                <c:pt idx="2489">
                  <c:v>374993.17253629578</c:v>
                </c:pt>
                <c:pt idx="2490">
                  <c:v>343745.15088695229</c:v>
                </c:pt>
                <c:pt idx="2491">
                  <c:v>332538.67874729796</c:v>
                </c:pt>
                <c:pt idx="2492">
                  <c:v>286642.38866244053</c:v>
                </c:pt>
                <c:pt idx="2493">
                  <c:v>275518.22170888528</c:v>
                </c:pt>
                <c:pt idx="2494">
                  <c:v>261734.20742129142</c:v>
                </c:pt>
                <c:pt idx="2495">
                  <c:v>226486.127768584</c:v>
                </c:pt>
                <c:pt idx="2496">
                  <c:v>207239.46376275143</c:v>
                </c:pt>
                <c:pt idx="2497">
                  <c:v>168702.39988579525</c:v>
                </c:pt>
                <c:pt idx="2498">
                  <c:v>139314.31007332084</c:v>
                </c:pt>
                <c:pt idx="2499">
                  <c:v>114722.88393250364</c:v>
                </c:pt>
                <c:pt idx="2500">
                  <c:v>75975.50616755466</c:v>
                </c:pt>
                <c:pt idx="2501">
                  <c:v>44240.079034407463</c:v>
                </c:pt>
                <c:pt idx="2502">
                  <c:v>16749.413060376985</c:v>
                </c:pt>
                <c:pt idx="2503">
                  <c:v>-13071.855202896581</c:v>
                </c:pt>
                <c:pt idx="2504">
                  <c:v>-42337.609569595857</c:v>
                </c:pt>
                <c:pt idx="2505">
                  <c:v>-72580.438226773098</c:v>
                </c:pt>
                <c:pt idx="2506">
                  <c:v>-100809.71372141475</c:v>
                </c:pt>
                <c:pt idx="2507">
                  <c:v>-127127.63122586494</c:v>
                </c:pt>
                <c:pt idx="2508">
                  <c:v>-153828.02089673694</c:v>
                </c:pt>
                <c:pt idx="2509">
                  <c:v>-181247.9969547193</c:v>
                </c:pt>
                <c:pt idx="2510">
                  <c:v>-203193.99876698968</c:v>
                </c:pt>
                <c:pt idx="2511">
                  <c:v>-224584.60362234226</c:v>
                </c:pt>
                <c:pt idx="2512">
                  <c:v>-251391.33711100748</c:v>
                </c:pt>
                <c:pt idx="2513">
                  <c:v>-286653.38903674675</c:v>
                </c:pt>
                <c:pt idx="2514">
                  <c:v>-302468.77531668788</c:v>
                </c:pt>
                <c:pt idx="2515">
                  <c:v>-326119.87415331684</c:v>
                </c:pt>
                <c:pt idx="2516">
                  <c:v>-347542.74742206524</c:v>
                </c:pt>
                <c:pt idx="2517">
                  <c:v>-347365.91548177501</c:v>
                </c:pt>
                <c:pt idx="2518">
                  <c:v>-397217.37900330668</c:v>
                </c:pt>
                <c:pt idx="2519">
                  <c:v>-433032.14263416198</c:v>
                </c:pt>
                <c:pt idx="2520">
                  <c:v>-418622.63214579353</c:v>
                </c:pt>
                <c:pt idx="2521">
                  <c:v>-478209.23100522324</c:v>
                </c:pt>
                <c:pt idx="2522">
                  <c:v>-461657.37411767861</c:v>
                </c:pt>
                <c:pt idx="2523">
                  <c:v>-489427.7030189081</c:v>
                </c:pt>
                <c:pt idx="2524">
                  <c:v>-503924.6598225772</c:v>
                </c:pt>
                <c:pt idx="2525">
                  <c:v>-544997.08693833905</c:v>
                </c:pt>
                <c:pt idx="2526">
                  <c:v>-587502.18886339443</c:v>
                </c:pt>
                <c:pt idx="2527">
                  <c:v>-568184.20938779612</c:v>
                </c:pt>
                <c:pt idx="2528">
                  <c:v>-575597.57406956295</c:v>
                </c:pt>
                <c:pt idx="2529">
                  <c:v>-625037.84767061658</c:v>
                </c:pt>
                <c:pt idx="2530">
                  <c:v>-617576.09373671853</c:v>
                </c:pt>
                <c:pt idx="2531">
                  <c:v>-628063.89196732233</c:v>
                </c:pt>
                <c:pt idx="2532">
                  <c:v>-626709.6665936294</c:v>
                </c:pt>
                <c:pt idx="2533">
                  <c:v>-681080.46996771719</c:v>
                </c:pt>
                <c:pt idx="2534">
                  <c:v>-671869.98043730983</c:v>
                </c:pt>
                <c:pt idx="2535">
                  <c:v>-673304.82836673479</c:v>
                </c:pt>
                <c:pt idx="2536">
                  <c:v>-755987.49369339494</c:v>
                </c:pt>
                <c:pt idx="2537">
                  <c:v>-665425.4301153617</c:v>
                </c:pt>
                <c:pt idx="2538">
                  <c:v>-684854.93459101801</c:v>
                </c:pt>
                <c:pt idx="2539">
                  <c:v>-774235.40692610387</c:v>
                </c:pt>
                <c:pt idx="2540">
                  <c:v>-743363.54738923651</c:v>
                </c:pt>
                <c:pt idx="2541">
                  <c:v>-729970.9423908937</c:v>
                </c:pt>
                <c:pt idx="2542">
                  <c:v>-727644.5001444394</c:v>
                </c:pt>
                <c:pt idx="2543">
                  <c:v>-783838.26318075683</c:v>
                </c:pt>
                <c:pt idx="2544">
                  <c:v>-782597.09165953228</c:v>
                </c:pt>
                <c:pt idx="2545">
                  <c:v>-789084.34605782875</c:v>
                </c:pt>
                <c:pt idx="2546">
                  <c:v>-777457.76108876534</c:v>
                </c:pt>
                <c:pt idx="2547">
                  <c:v>-785641.82302237162</c:v>
                </c:pt>
                <c:pt idx="2548">
                  <c:v>-790860.48533990188</c:v>
                </c:pt>
                <c:pt idx="2549">
                  <c:v>-818095.88859977911</c:v>
                </c:pt>
                <c:pt idx="2550">
                  <c:v>-837503.7447432956</c:v>
                </c:pt>
                <c:pt idx="2551">
                  <c:v>-777266.02361195232</c:v>
                </c:pt>
                <c:pt idx="2552">
                  <c:v>-847638.25587056461</c:v>
                </c:pt>
                <c:pt idx="2553">
                  <c:v>-811089.44466006744</c:v>
                </c:pt>
                <c:pt idx="2554">
                  <c:v>-838496.02153872617</c:v>
                </c:pt>
                <c:pt idx="2555">
                  <c:v>-835642.85666299693</c:v>
                </c:pt>
                <c:pt idx="2556">
                  <c:v>-851137.51040367817</c:v>
                </c:pt>
                <c:pt idx="2557">
                  <c:v>-845475.74420454539</c:v>
                </c:pt>
                <c:pt idx="2558">
                  <c:v>-872040.10685495299</c:v>
                </c:pt>
                <c:pt idx="2559">
                  <c:v>-835543.57209948183</c:v>
                </c:pt>
                <c:pt idx="2560">
                  <c:v>-799655.19551446987</c:v>
                </c:pt>
                <c:pt idx="2561">
                  <c:v>-731924.24191268953</c:v>
                </c:pt>
                <c:pt idx="2562">
                  <c:v>-770866.26826034335</c:v>
                </c:pt>
                <c:pt idx="2563">
                  <c:v>-801060.49313994218</c:v>
                </c:pt>
                <c:pt idx="2564">
                  <c:v>-779791.77036315249</c:v>
                </c:pt>
                <c:pt idx="2565">
                  <c:v>-831669.84573214676</c:v>
                </c:pt>
                <c:pt idx="2566">
                  <c:v>-773448.55633409496</c:v>
                </c:pt>
                <c:pt idx="2567">
                  <c:v>-783338.07763278903</c:v>
                </c:pt>
                <c:pt idx="2568">
                  <c:v>-779690.46815797302</c:v>
                </c:pt>
                <c:pt idx="2569">
                  <c:v>-807420.36352036591</c:v>
                </c:pt>
                <c:pt idx="2570">
                  <c:v>-734654.84843863978</c:v>
                </c:pt>
                <c:pt idx="2571">
                  <c:v>-799563.95391926705</c:v>
                </c:pt>
                <c:pt idx="2572">
                  <c:v>-741868.78930503642</c:v>
                </c:pt>
                <c:pt idx="2573">
                  <c:v>-718149.57769134373</c:v>
                </c:pt>
                <c:pt idx="2574">
                  <c:v>-717418.71057210595</c:v>
                </c:pt>
                <c:pt idx="2575">
                  <c:v>-665463.78053512622</c:v>
                </c:pt>
                <c:pt idx="2576">
                  <c:v>-685268.35543428501</c:v>
                </c:pt>
                <c:pt idx="2577">
                  <c:v>-712145.04133797542</c:v>
                </c:pt>
                <c:pt idx="2578">
                  <c:v>-686676.90763932117</c:v>
                </c:pt>
                <c:pt idx="2579">
                  <c:v>-676746.49117754155</c:v>
                </c:pt>
                <c:pt idx="2580">
                  <c:v>-680756.40176782431</c:v>
                </c:pt>
                <c:pt idx="2581">
                  <c:v>-612968.21540958108</c:v>
                </c:pt>
                <c:pt idx="2582">
                  <c:v>-625617.11377697252</c:v>
                </c:pt>
                <c:pt idx="2583">
                  <c:v>-596876.25957589725</c:v>
                </c:pt>
                <c:pt idx="2584">
                  <c:v>-568866.13551766751</c:v>
                </c:pt>
                <c:pt idx="2585">
                  <c:v>-565844.70699890074</c:v>
                </c:pt>
                <c:pt idx="2586">
                  <c:v>-538632.06176712376</c:v>
                </c:pt>
                <c:pt idx="2587">
                  <c:v>-506415.39109627204</c:v>
                </c:pt>
                <c:pt idx="2588">
                  <c:v>-498348.6914956604</c:v>
                </c:pt>
                <c:pt idx="2589">
                  <c:v>-493350.05085795815</c:v>
                </c:pt>
                <c:pt idx="2590">
                  <c:v>-458816.93008118682</c:v>
                </c:pt>
                <c:pt idx="2591">
                  <c:v>-437694.73381888209</c:v>
                </c:pt>
                <c:pt idx="2592">
                  <c:v>-427843.50366274739</c:v>
                </c:pt>
                <c:pt idx="2593">
                  <c:v>-397697.08473109035</c:v>
                </c:pt>
                <c:pt idx="2594">
                  <c:v>-352808.80588275974</c:v>
                </c:pt>
                <c:pt idx="2595">
                  <c:v>-358704.83783685748</c:v>
                </c:pt>
                <c:pt idx="2596">
                  <c:v>-327716.80054184492</c:v>
                </c:pt>
                <c:pt idx="2597">
                  <c:v>-301522.24283963226</c:v>
                </c:pt>
                <c:pt idx="2598">
                  <c:v>-278185.83786597603</c:v>
                </c:pt>
                <c:pt idx="2599">
                  <c:v>-239333.01279221309</c:v>
                </c:pt>
                <c:pt idx="2600">
                  <c:v>-224601.31205816989</c:v>
                </c:pt>
                <c:pt idx="2601">
                  <c:v>-190385.86534077968</c:v>
                </c:pt>
                <c:pt idx="2602">
                  <c:v>-164829.03002100528</c:v>
                </c:pt>
                <c:pt idx="2603">
                  <c:v>-132709.02962946039</c:v>
                </c:pt>
                <c:pt idx="2604">
                  <c:v>-120115.05930388095</c:v>
                </c:pt>
                <c:pt idx="2605">
                  <c:v>-87128.983261078029</c:v>
                </c:pt>
                <c:pt idx="2606">
                  <c:v>-60613.491321390793</c:v>
                </c:pt>
                <c:pt idx="2607">
                  <c:v>-38668.496767582896</c:v>
                </c:pt>
                <c:pt idx="2608">
                  <c:v>-14821.770623102209</c:v>
                </c:pt>
                <c:pt idx="2609">
                  <c:v>6767.9848525533826</c:v>
                </c:pt>
                <c:pt idx="2610">
                  <c:v>28622.240159292931</c:v>
                </c:pt>
                <c:pt idx="2611">
                  <c:v>48015.22066754062</c:v>
                </c:pt>
                <c:pt idx="2612">
                  <c:v>71907.309615360209</c:v>
                </c:pt>
                <c:pt idx="2613">
                  <c:v>96178.172315634089</c:v>
                </c:pt>
                <c:pt idx="2614">
                  <c:v>114561.87946365759</c:v>
                </c:pt>
                <c:pt idx="2615">
                  <c:v>128708.51703179059</c:v>
                </c:pt>
                <c:pt idx="2616">
                  <c:v>151312.62162266159</c:v>
                </c:pt>
                <c:pt idx="2617">
                  <c:v>177730.5133984682</c:v>
                </c:pt>
                <c:pt idx="2618">
                  <c:v>183523.7953249673</c:v>
                </c:pt>
                <c:pt idx="2619">
                  <c:v>202894.13081241376</c:v>
                </c:pt>
                <c:pt idx="2620">
                  <c:v>221983.38884458769</c:v>
                </c:pt>
                <c:pt idx="2621">
                  <c:v>245737.08428587104</c:v>
                </c:pt>
                <c:pt idx="2622">
                  <c:v>251674.69740169559</c:v>
                </c:pt>
                <c:pt idx="2623">
                  <c:v>263968.1281184355</c:v>
                </c:pt>
                <c:pt idx="2624">
                  <c:v>279406.12708230899</c:v>
                </c:pt>
                <c:pt idx="2625">
                  <c:v>297680.92206340737</c:v>
                </c:pt>
                <c:pt idx="2626">
                  <c:v>306529.24322701903</c:v>
                </c:pt>
                <c:pt idx="2627">
                  <c:v>337656.99907004822</c:v>
                </c:pt>
                <c:pt idx="2628">
                  <c:v>353759.85138097109</c:v>
                </c:pt>
                <c:pt idx="2629">
                  <c:v>339891.2930972547</c:v>
                </c:pt>
                <c:pt idx="2630">
                  <c:v>368157.80823937611</c:v>
                </c:pt>
                <c:pt idx="2631">
                  <c:v>370049.16075881501</c:v>
                </c:pt>
                <c:pt idx="2632">
                  <c:v>407957.0479013744</c:v>
                </c:pt>
                <c:pt idx="2633">
                  <c:v>405081.43634267512</c:v>
                </c:pt>
                <c:pt idx="2634">
                  <c:v>422014.24453521095</c:v>
                </c:pt>
                <c:pt idx="2635">
                  <c:v>394437.91864751372</c:v>
                </c:pt>
                <c:pt idx="2636">
                  <c:v>426721.88821155351</c:v>
                </c:pt>
                <c:pt idx="2637">
                  <c:v>451054.20418701658</c:v>
                </c:pt>
                <c:pt idx="2638">
                  <c:v>460640.14488895854</c:v>
                </c:pt>
                <c:pt idx="2639">
                  <c:v>470474.85744079866</c:v>
                </c:pt>
                <c:pt idx="2640">
                  <c:v>441421.9804099623</c:v>
                </c:pt>
                <c:pt idx="2641">
                  <c:v>463646.53817527113</c:v>
                </c:pt>
                <c:pt idx="2642">
                  <c:v>450849.28280695429</c:v>
                </c:pt>
                <c:pt idx="2643">
                  <c:v>471083.12075146171</c:v>
                </c:pt>
                <c:pt idx="2644">
                  <c:v>486724.12761213776</c:v>
                </c:pt>
                <c:pt idx="2645">
                  <c:v>510710.7517610123</c:v>
                </c:pt>
                <c:pt idx="2646">
                  <c:v>505383.8332852801</c:v>
                </c:pt>
                <c:pt idx="2647">
                  <c:v>501610.67758192401</c:v>
                </c:pt>
                <c:pt idx="2648">
                  <c:v>495245.37243138562</c:v>
                </c:pt>
                <c:pt idx="2649">
                  <c:v>509935.46075870836</c:v>
                </c:pt>
                <c:pt idx="2650">
                  <c:v>523641.00333102111</c:v>
                </c:pt>
                <c:pt idx="2651">
                  <c:v>521259.06035499403</c:v>
                </c:pt>
                <c:pt idx="2652">
                  <c:v>507407.96453120915</c:v>
                </c:pt>
                <c:pt idx="2653">
                  <c:v>542301.26654392842</c:v>
                </c:pt>
                <c:pt idx="2654">
                  <c:v>529769.95143858367</c:v>
                </c:pt>
                <c:pt idx="2655">
                  <c:v>500856.83688634413</c:v>
                </c:pt>
                <c:pt idx="2656">
                  <c:v>531505.86106748937</c:v>
                </c:pt>
                <c:pt idx="2657">
                  <c:v>552699.77247735637</c:v>
                </c:pt>
                <c:pt idx="2658">
                  <c:v>536077.08462671866</c:v>
                </c:pt>
                <c:pt idx="2659">
                  <c:v>546158.14966706326</c:v>
                </c:pt>
                <c:pt idx="2660">
                  <c:v>539715.79274010472</c:v>
                </c:pt>
                <c:pt idx="2661">
                  <c:v>536106.38377910387</c:v>
                </c:pt>
                <c:pt idx="2662">
                  <c:v>509601.40271212131</c:v>
                </c:pt>
                <c:pt idx="2663">
                  <c:v>531745.4355742425</c:v>
                </c:pt>
                <c:pt idx="2664">
                  <c:v>516586.90915347857</c:v>
                </c:pt>
                <c:pt idx="2665">
                  <c:v>534612.4546458011</c:v>
                </c:pt>
                <c:pt idx="2666">
                  <c:v>514853.36322116695</c:v>
                </c:pt>
                <c:pt idx="2667">
                  <c:v>545786.99167608726</c:v>
                </c:pt>
                <c:pt idx="2668">
                  <c:v>522104.04998607608</c:v>
                </c:pt>
                <c:pt idx="2669">
                  <c:v>532714.41456333082</c:v>
                </c:pt>
                <c:pt idx="2670">
                  <c:v>493666.83736280008</c:v>
                </c:pt>
                <c:pt idx="2671">
                  <c:v>496376.12071423809</c:v>
                </c:pt>
                <c:pt idx="2672">
                  <c:v>524551.25801949447</c:v>
                </c:pt>
                <c:pt idx="2673">
                  <c:v>484488.83781527553</c:v>
                </c:pt>
                <c:pt idx="2674">
                  <c:v>485971.22155655606</c:v>
                </c:pt>
                <c:pt idx="2675">
                  <c:v>487257.39588691562</c:v>
                </c:pt>
                <c:pt idx="2676">
                  <c:v>481145.43112542364</c:v>
                </c:pt>
                <c:pt idx="2677">
                  <c:v>488392.39561505767</c:v>
                </c:pt>
                <c:pt idx="2678">
                  <c:v>461465.27460891957</c:v>
                </c:pt>
                <c:pt idx="2679">
                  <c:v>429809.6314728845</c:v>
                </c:pt>
                <c:pt idx="2680">
                  <c:v>450674.66382190946</c:v>
                </c:pt>
                <c:pt idx="2681">
                  <c:v>416461.32249583403</c:v>
                </c:pt>
                <c:pt idx="2682">
                  <c:v>425484.41091059637</c:v>
                </c:pt>
                <c:pt idx="2683">
                  <c:v>400259.12832629948</c:v>
                </c:pt>
                <c:pt idx="2684">
                  <c:v>407315.37764493917</c:v>
                </c:pt>
                <c:pt idx="2685">
                  <c:v>385620.80477273406</c:v>
                </c:pt>
                <c:pt idx="2686">
                  <c:v>390240.01542080555</c:v>
                </c:pt>
                <c:pt idx="2687">
                  <c:v>396243.76910917083</c:v>
                </c:pt>
                <c:pt idx="2688">
                  <c:v>380562.33214474138</c:v>
                </c:pt>
                <c:pt idx="2689">
                  <c:v>349455.757075698</c:v>
                </c:pt>
                <c:pt idx="2690">
                  <c:v>338160.71574965253</c:v>
                </c:pt>
                <c:pt idx="2691">
                  <c:v>341051.02807695273</c:v>
                </c:pt>
                <c:pt idx="2692">
                  <c:v>332798.58419486263</c:v>
                </c:pt>
                <c:pt idx="2693">
                  <c:v>317439.73830761475</c:v>
                </c:pt>
                <c:pt idx="2694">
                  <c:v>308778.54422611091</c:v>
                </c:pt>
                <c:pt idx="2695">
                  <c:v>291034.85544824193</c:v>
                </c:pt>
                <c:pt idx="2696">
                  <c:v>279966.94157991634</c:v>
                </c:pt>
                <c:pt idx="2697">
                  <c:v>260310.07603213328</c:v>
                </c:pt>
                <c:pt idx="2698">
                  <c:v>237424.69054367693</c:v>
                </c:pt>
                <c:pt idx="2699">
                  <c:v>214595.41626896744</c:v>
                </c:pt>
                <c:pt idx="2700">
                  <c:v>212473.26986561343</c:v>
                </c:pt>
                <c:pt idx="2701">
                  <c:v>204451.02168222674</c:v>
                </c:pt>
                <c:pt idx="2702">
                  <c:v>177672.78423052724</c:v>
                </c:pt>
                <c:pt idx="2703">
                  <c:v>173915.45208517389</c:v>
                </c:pt>
                <c:pt idx="2704">
                  <c:v>158000.28839017739</c:v>
                </c:pt>
                <c:pt idx="2705">
                  <c:v>145453.49686351413</c:v>
                </c:pt>
                <c:pt idx="2706">
                  <c:v>132421.42978978265</c:v>
                </c:pt>
                <c:pt idx="2707">
                  <c:v>120518.83957317044</c:v>
                </c:pt>
                <c:pt idx="2708">
                  <c:v>108839.5513230887</c:v>
                </c:pt>
                <c:pt idx="2709">
                  <c:v>102898.9076527921</c:v>
                </c:pt>
                <c:pt idx="2710">
                  <c:v>85534.40931514473</c:v>
                </c:pt>
                <c:pt idx="2711">
                  <c:v>73608.207536895134</c:v>
                </c:pt>
                <c:pt idx="2712">
                  <c:v>70838.112592598962</c:v>
                </c:pt>
                <c:pt idx="2713">
                  <c:v>58274.286152118817</c:v>
                </c:pt>
                <c:pt idx="2714">
                  <c:v>50807.384321898411</c:v>
                </c:pt>
                <c:pt idx="2715">
                  <c:v>38418.929611809079</c:v>
                </c:pt>
                <c:pt idx="2716">
                  <c:v>32655.569475160039</c:v>
                </c:pt>
                <c:pt idx="2717">
                  <c:v>24412.63745187116</c:v>
                </c:pt>
                <c:pt idx="2718">
                  <c:v>16032.651559587805</c:v>
                </c:pt>
                <c:pt idx="2719">
                  <c:v>7461.8779943607597</c:v>
                </c:pt>
                <c:pt idx="2720">
                  <c:v>308.74501222794567</c:v>
                </c:pt>
                <c:pt idx="2721">
                  <c:v>-6475.7747842904873</c:v>
                </c:pt>
                <c:pt idx="2722">
                  <c:v>-13993.82670691919</c:v>
                </c:pt>
                <c:pt idx="2723">
                  <c:v>-20392.801385694896</c:v>
                </c:pt>
                <c:pt idx="2724">
                  <c:v>-26670.725951192486</c:v>
                </c:pt>
                <c:pt idx="2725">
                  <c:v>-33550.901499300868</c:v>
                </c:pt>
                <c:pt idx="2726">
                  <c:v>-39426.882188885575</c:v>
                </c:pt>
                <c:pt idx="2727">
                  <c:v>-43649.357766529662</c:v>
                </c:pt>
                <c:pt idx="2728">
                  <c:v>-48175.732182087195</c:v>
                </c:pt>
                <c:pt idx="2729">
                  <c:v>-56659.223603413629</c:v>
                </c:pt>
                <c:pt idx="2730">
                  <c:v>-61407.23771383545</c:v>
                </c:pt>
                <c:pt idx="2731">
                  <c:v>-65879.578045161368</c:v>
                </c:pt>
                <c:pt idx="2732">
                  <c:v>-70459.226449697351</c:v>
                </c:pt>
                <c:pt idx="2733">
                  <c:v>-77011.359126288415</c:v>
                </c:pt>
                <c:pt idx="2734">
                  <c:v>-80039.089392618422</c:v>
                </c:pt>
                <c:pt idx="2735">
                  <c:v>-81630.583124630677</c:v>
                </c:pt>
                <c:pt idx="2736">
                  <c:v>-86882.48763301225</c:v>
                </c:pt>
                <c:pt idx="2737">
                  <c:v>-94425.193752977691</c:v>
                </c:pt>
                <c:pt idx="2738">
                  <c:v>-90996.812719091526</c:v>
                </c:pt>
                <c:pt idx="2739">
                  <c:v>-93151.08484015154</c:v>
                </c:pt>
                <c:pt idx="2740">
                  <c:v>-97916.860300553002</c:v>
                </c:pt>
                <c:pt idx="2741">
                  <c:v>-106908.35427746059</c:v>
                </c:pt>
                <c:pt idx="2742">
                  <c:v>-110294.34622549545</c:v>
                </c:pt>
                <c:pt idx="2743">
                  <c:v>-102950.60033118998</c:v>
                </c:pt>
                <c:pt idx="2744">
                  <c:v>-113143.80874507655</c:v>
                </c:pt>
                <c:pt idx="2745">
                  <c:v>-108905.40272697239</c:v>
                </c:pt>
                <c:pt idx="2746">
                  <c:v>-115986.2928162661</c:v>
                </c:pt>
                <c:pt idx="2747">
                  <c:v>-116337.86306218829</c:v>
                </c:pt>
                <c:pt idx="2748">
                  <c:v>-117143.4894966774</c:v>
                </c:pt>
                <c:pt idx="2749">
                  <c:v>-115007.66347333859</c:v>
                </c:pt>
                <c:pt idx="2750">
                  <c:v>-116047.47482651264</c:v>
                </c:pt>
                <c:pt idx="2751">
                  <c:v>-117877.75212586329</c:v>
                </c:pt>
                <c:pt idx="2752">
                  <c:v>-124137.01253230929</c:v>
                </c:pt>
                <c:pt idx="2753">
                  <c:v>-122297.69663413236</c:v>
                </c:pt>
                <c:pt idx="2754">
                  <c:v>-121700.23407163264</c:v>
                </c:pt>
                <c:pt idx="2755">
                  <c:v>-124566.83168575844</c:v>
                </c:pt>
                <c:pt idx="2756">
                  <c:v>-122325.8152355319</c:v>
                </c:pt>
                <c:pt idx="2757">
                  <c:v>-133498.86052929089</c:v>
                </c:pt>
                <c:pt idx="2758">
                  <c:v>-128992.41165703435</c:v>
                </c:pt>
                <c:pt idx="2759">
                  <c:v>-122946.4893980944</c:v>
                </c:pt>
                <c:pt idx="2760">
                  <c:v>-129303.73832404325</c:v>
                </c:pt>
                <c:pt idx="2761">
                  <c:v>-130632.13933915371</c:v>
                </c:pt>
                <c:pt idx="2762">
                  <c:v>-123992.2833383815</c:v>
                </c:pt>
                <c:pt idx="2763">
                  <c:v>-129301.61277350044</c:v>
                </c:pt>
                <c:pt idx="2764">
                  <c:v>-135597.26288718884</c:v>
                </c:pt>
                <c:pt idx="2765">
                  <c:v>-130059.78847395405</c:v>
                </c:pt>
                <c:pt idx="2766">
                  <c:v>-127755.34013228663</c:v>
                </c:pt>
                <c:pt idx="2767">
                  <c:v>-133191.35434537448</c:v>
                </c:pt>
                <c:pt idx="2768">
                  <c:v>-130814.51765767229</c:v>
                </c:pt>
                <c:pt idx="2769">
                  <c:v>-135145.92194058708</c:v>
                </c:pt>
                <c:pt idx="2770">
                  <c:v>-134068.24602646678</c:v>
                </c:pt>
                <c:pt idx="2771">
                  <c:v>-133292.3687224905</c:v>
                </c:pt>
                <c:pt idx="2772">
                  <c:v>-130281.17704962175</c:v>
                </c:pt>
                <c:pt idx="2773">
                  <c:v>-138593.22458054186</c:v>
                </c:pt>
                <c:pt idx="2774">
                  <c:v>-136280.86602778774</c:v>
                </c:pt>
                <c:pt idx="2775">
                  <c:v>-137194.7310782767</c:v>
                </c:pt>
                <c:pt idx="2776">
                  <c:v>-134267.94398526565</c:v>
                </c:pt>
                <c:pt idx="2777">
                  <c:v>-140765.68125196319</c:v>
                </c:pt>
                <c:pt idx="2778">
                  <c:v>-136354.2159788069</c:v>
                </c:pt>
                <c:pt idx="2779">
                  <c:v>-142817.46454488396</c:v>
                </c:pt>
                <c:pt idx="2780">
                  <c:v>-138353.38353317705</c:v>
                </c:pt>
                <c:pt idx="2781">
                  <c:v>-136899.19902842969</c:v>
                </c:pt>
                <c:pt idx="2782">
                  <c:v>-138178.12851227555</c:v>
                </c:pt>
                <c:pt idx="2783">
                  <c:v>-142042.72724249604</c:v>
                </c:pt>
                <c:pt idx="2784">
                  <c:v>-137070.72703568515</c:v>
                </c:pt>
                <c:pt idx="2785">
                  <c:v>-141204.2437261896</c:v>
                </c:pt>
                <c:pt idx="2786">
                  <c:v>-140033.35254834034</c:v>
                </c:pt>
                <c:pt idx="2787">
                  <c:v>-143806.71149663921</c:v>
                </c:pt>
                <c:pt idx="2788">
                  <c:v>-147047.15179722183</c:v>
                </c:pt>
                <c:pt idx="2789">
                  <c:v>-141782.58166067165</c:v>
                </c:pt>
                <c:pt idx="2790">
                  <c:v>-144100.21934728618</c:v>
                </c:pt>
                <c:pt idx="2791">
                  <c:v>-147038.81539322686</c:v>
                </c:pt>
                <c:pt idx="2792">
                  <c:v>-144501.4084230655</c:v>
                </c:pt>
                <c:pt idx="2793">
                  <c:v>-144633.29200942515</c:v>
                </c:pt>
                <c:pt idx="2794">
                  <c:v>-151374.08802982155</c:v>
                </c:pt>
                <c:pt idx="2795">
                  <c:v>-156358.30798291904</c:v>
                </c:pt>
                <c:pt idx="2796">
                  <c:v>-157470.13372628059</c:v>
                </c:pt>
                <c:pt idx="2797">
                  <c:v>-157981.35900174794</c:v>
                </c:pt>
                <c:pt idx="2798">
                  <c:v>-152782.41169913558</c:v>
                </c:pt>
                <c:pt idx="2799">
                  <c:v>-162542.0825814374</c:v>
                </c:pt>
                <c:pt idx="2800">
                  <c:v>-158242.53878092379</c:v>
                </c:pt>
                <c:pt idx="2801">
                  <c:v>-162507.71268989358</c:v>
                </c:pt>
                <c:pt idx="2802">
                  <c:v>-167412.9999500112</c:v>
                </c:pt>
                <c:pt idx="2803">
                  <c:v>-166370.1969311737</c:v>
                </c:pt>
                <c:pt idx="2804">
                  <c:v>-169051.86820883743</c:v>
                </c:pt>
                <c:pt idx="2805">
                  <c:v>-173565.7744658039</c:v>
                </c:pt>
                <c:pt idx="2806">
                  <c:v>-167659.34609420469</c:v>
                </c:pt>
                <c:pt idx="2807">
                  <c:v>-176923.87758268724</c:v>
                </c:pt>
                <c:pt idx="2808">
                  <c:v>-172454.91986162006</c:v>
                </c:pt>
                <c:pt idx="2809">
                  <c:v>-174564.93366132485</c:v>
                </c:pt>
                <c:pt idx="2810">
                  <c:v>-183897.44594873284</c:v>
                </c:pt>
                <c:pt idx="2811">
                  <c:v>-171310.50653013075</c:v>
                </c:pt>
                <c:pt idx="2812">
                  <c:v>-179195.03047481945</c:v>
                </c:pt>
                <c:pt idx="2813">
                  <c:v>-178614.00102049831</c:v>
                </c:pt>
                <c:pt idx="2814">
                  <c:v>-173776.65603680804</c:v>
                </c:pt>
                <c:pt idx="2815">
                  <c:v>-172402.67071192988</c:v>
                </c:pt>
                <c:pt idx="2816">
                  <c:v>-173641.0021830734</c:v>
                </c:pt>
                <c:pt idx="2817">
                  <c:v>-195837.75149351874</c:v>
                </c:pt>
                <c:pt idx="2818">
                  <c:v>-187052.50005722168</c:v>
                </c:pt>
                <c:pt idx="2819">
                  <c:v>-172343.4062538482</c:v>
                </c:pt>
                <c:pt idx="2820">
                  <c:v>-165263.47294867929</c:v>
                </c:pt>
                <c:pt idx="2821">
                  <c:v>-187516.59114987875</c:v>
                </c:pt>
                <c:pt idx="2822">
                  <c:v>-174051.44248633509</c:v>
                </c:pt>
                <c:pt idx="2823">
                  <c:v>-180980.24667847558</c:v>
                </c:pt>
                <c:pt idx="2824">
                  <c:v>-170282.37961582874</c:v>
                </c:pt>
                <c:pt idx="2825">
                  <c:v>-169824.20616937059</c:v>
                </c:pt>
                <c:pt idx="2826">
                  <c:v>-181684.18426812493</c:v>
                </c:pt>
                <c:pt idx="2827">
                  <c:v>-173644.78011950862</c:v>
                </c:pt>
                <c:pt idx="2828">
                  <c:v>-177690.37724062536</c:v>
                </c:pt>
                <c:pt idx="2829">
                  <c:v>-174796.29226516469</c:v>
                </c:pt>
                <c:pt idx="2830">
                  <c:v>-177990.29475305518</c:v>
                </c:pt>
                <c:pt idx="2831">
                  <c:v>-165605.37204779609</c:v>
                </c:pt>
                <c:pt idx="2832">
                  <c:v>-179693.8822330767</c:v>
                </c:pt>
                <c:pt idx="2833">
                  <c:v>-177362.71744149516</c:v>
                </c:pt>
                <c:pt idx="2834">
                  <c:v>-166695.34960892182</c:v>
                </c:pt>
                <c:pt idx="2835">
                  <c:v>-170761.17053803251</c:v>
                </c:pt>
                <c:pt idx="2836">
                  <c:v>-175017.13475302968</c:v>
                </c:pt>
                <c:pt idx="2837">
                  <c:v>-172783.50207843503</c:v>
                </c:pt>
                <c:pt idx="2838">
                  <c:v>-162945.42086831413</c:v>
                </c:pt>
                <c:pt idx="2839">
                  <c:v>-172084.09111761412</c:v>
                </c:pt>
                <c:pt idx="2840">
                  <c:v>-168992.51932135635</c:v>
                </c:pt>
                <c:pt idx="2841">
                  <c:v>-181495.11807090329</c:v>
                </c:pt>
                <c:pt idx="2842">
                  <c:v>-171297.32117262334</c:v>
                </c:pt>
                <c:pt idx="2843">
                  <c:v>-175315.00097526534</c:v>
                </c:pt>
                <c:pt idx="2844">
                  <c:v>-175120.73425762658</c:v>
                </c:pt>
                <c:pt idx="2845">
                  <c:v>-172621.49850318936</c:v>
                </c:pt>
                <c:pt idx="2846">
                  <c:v>-173096.42659415153</c:v>
                </c:pt>
                <c:pt idx="2847">
                  <c:v>-185365.00551785179</c:v>
                </c:pt>
                <c:pt idx="2848">
                  <c:v>-182456.94216821325</c:v>
                </c:pt>
                <c:pt idx="2849">
                  <c:v>-183703.4077923997</c:v>
                </c:pt>
                <c:pt idx="2850">
                  <c:v>-187241.43042655365</c:v>
                </c:pt>
                <c:pt idx="2851">
                  <c:v>-178367.92856588695</c:v>
                </c:pt>
                <c:pt idx="2852">
                  <c:v>-190524.00980386752</c:v>
                </c:pt>
                <c:pt idx="2853">
                  <c:v>-198360.28563216134</c:v>
                </c:pt>
                <c:pt idx="2854">
                  <c:v>-185378.7088539197</c:v>
                </c:pt>
                <c:pt idx="2855">
                  <c:v>-197283.36748616898</c:v>
                </c:pt>
                <c:pt idx="2856">
                  <c:v>-191452.39904284634</c:v>
                </c:pt>
                <c:pt idx="2857">
                  <c:v>-213032.23656415995</c:v>
                </c:pt>
                <c:pt idx="2858">
                  <c:v>-200502.35953479671</c:v>
                </c:pt>
                <c:pt idx="2859">
                  <c:v>-204244.64821908571</c:v>
                </c:pt>
                <c:pt idx="2860">
                  <c:v>-206376.39332896064</c:v>
                </c:pt>
                <c:pt idx="2861">
                  <c:v>-208011.74498372423</c:v>
                </c:pt>
                <c:pt idx="2862">
                  <c:v>-219031.39418336883</c:v>
                </c:pt>
                <c:pt idx="2863">
                  <c:v>-225322.99579372688</c:v>
                </c:pt>
                <c:pt idx="2864">
                  <c:v>-226932.97606786963</c:v>
                </c:pt>
                <c:pt idx="2865">
                  <c:v>-234239.87385395021</c:v>
                </c:pt>
                <c:pt idx="2866">
                  <c:v>-233539.67369633945</c:v>
                </c:pt>
                <c:pt idx="2867">
                  <c:v>-244800.41343021236</c:v>
                </c:pt>
                <c:pt idx="2868">
                  <c:v>-249240.28679978347</c:v>
                </c:pt>
                <c:pt idx="2869">
                  <c:v>-260512.56582554433</c:v>
                </c:pt>
                <c:pt idx="2870">
                  <c:v>-256218.22069189427</c:v>
                </c:pt>
                <c:pt idx="2871">
                  <c:v>-273081.18759736419</c:v>
                </c:pt>
                <c:pt idx="2872">
                  <c:v>-279435.77283862495</c:v>
                </c:pt>
                <c:pt idx="2873">
                  <c:v>-285510.74479366717</c:v>
                </c:pt>
                <c:pt idx="2874">
                  <c:v>-286616.10936146544</c:v>
                </c:pt>
                <c:pt idx="2875">
                  <c:v>-277568.17516046308</c:v>
                </c:pt>
                <c:pt idx="2876">
                  <c:v>-295531.75713502825</c:v>
                </c:pt>
                <c:pt idx="2877">
                  <c:v>-315115.10227373574</c:v>
                </c:pt>
                <c:pt idx="2878">
                  <c:v>-306646.97626907151</c:v>
                </c:pt>
                <c:pt idx="2879">
                  <c:v>-352988.51228017011</c:v>
                </c:pt>
                <c:pt idx="2880">
                  <c:v>-364315.09448715148</c:v>
                </c:pt>
                <c:pt idx="2881">
                  <c:v>-358019.6460822919</c:v>
                </c:pt>
                <c:pt idx="2882">
                  <c:v>-381771.29392062273</c:v>
                </c:pt>
                <c:pt idx="2883">
                  <c:v>-383313.17095761513</c:v>
                </c:pt>
                <c:pt idx="2884">
                  <c:v>-369727.18418500375</c:v>
                </c:pt>
                <c:pt idx="2885">
                  <c:v>-422481.38695378421</c:v>
                </c:pt>
                <c:pt idx="2886">
                  <c:v>-420811.07490197662</c:v>
                </c:pt>
                <c:pt idx="2887">
                  <c:v>-418668.58570179966</c:v>
                </c:pt>
                <c:pt idx="2888">
                  <c:v>-443793.15857653884</c:v>
                </c:pt>
                <c:pt idx="2889">
                  <c:v>-460317.85940457258</c:v>
                </c:pt>
                <c:pt idx="2890">
                  <c:v>-467458.06258856691</c:v>
                </c:pt>
                <c:pt idx="2891">
                  <c:v>-461039.57319493854</c:v>
                </c:pt>
                <c:pt idx="2892">
                  <c:v>-507298.77027484076</c:v>
                </c:pt>
                <c:pt idx="2893">
                  <c:v>-495798.33947020286</c:v>
                </c:pt>
                <c:pt idx="2894">
                  <c:v>-519794.86987722002</c:v>
                </c:pt>
                <c:pt idx="2895">
                  <c:v>-540337.277413351</c:v>
                </c:pt>
                <c:pt idx="2896">
                  <c:v>-581254.40605666395</c:v>
                </c:pt>
                <c:pt idx="2897">
                  <c:v>-566964.40203601681</c:v>
                </c:pt>
                <c:pt idx="2898">
                  <c:v>-575752.31324641046</c:v>
                </c:pt>
                <c:pt idx="2899">
                  <c:v>-604928.65038713359</c:v>
                </c:pt>
                <c:pt idx="2900">
                  <c:v>-612434.18104669871</c:v>
                </c:pt>
                <c:pt idx="2901">
                  <c:v>-671259.60806343949</c:v>
                </c:pt>
                <c:pt idx="2902">
                  <c:v>-635253.06833489577</c:v>
                </c:pt>
                <c:pt idx="2903">
                  <c:v>-690168.50433204195</c:v>
                </c:pt>
                <c:pt idx="2904">
                  <c:v>-711837.25252099626</c:v>
                </c:pt>
                <c:pt idx="2905">
                  <c:v>-695559.67665575549</c:v>
                </c:pt>
                <c:pt idx="2906">
                  <c:v>-739721.47218095628</c:v>
                </c:pt>
                <c:pt idx="2907">
                  <c:v>-693534.20922404958</c:v>
                </c:pt>
                <c:pt idx="2908">
                  <c:v>-739143.08813418588</c:v>
                </c:pt>
                <c:pt idx="2909">
                  <c:v>-745015.0759796456</c:v>
                </c:pt>
                <c:pt idx="2910">
                  <c:v>-743713.73204757785</c:v>
                </c:pt>
                <c:pt idx="2911">
                  <c:v>-763720.44851058256</c:v>
                </c:pt>
                <c:pt idx="2912">
                  <c:v>-781045.53322448302</c:v>
                </c:pt>
                <c:pt idx="2913">
                  <c:v>-787812.91254118155</c:v>
                </c:pt>
                <c:pt idx="2914">
                  <c:v>-767928.88024095399</c:v>
                </c:pt>
                <c:pt idx="2915">
                  <c:v>-810604.72203211032</c:v>
                </c:pt>
                <c:pt idx="2916">
                  <c:v>-784245.30461673904</c:v>
                </c:pt>
                <c:pt idx="2917">
                  <c:v>-753133.97686673293</c:v>
                </c:pt>
                <c:pt idx="2918">
                  <c:v>-815116.25144620123</c:v>
                </c:pt>
                <c:pt idx="2919">
                  <c:v>-793096.80697526352</c:v>
                </c:pt>
                <c:pt idx="2920">
                  <c:v>-752058.07751119451</c:v>
                </c:pt>
                <c:pt idx="2921">
                  <c:v>-799630.91400994139</c:v>
                </c:pt>
                <c:pt idx="2922">
                  <c:v>-785044.13058795768</c:v>
                </c:pt>
                <c:pt idx="2923">
                  <c:v>-841923.80585474498</c:v>
                </c:pt>
                <c:pt idx="2924">
                  <c:v>-794482.85930537886</c:v>
                </c:pt>
                <c:pt idx="2925">
                  <c:v>-790554.99509904708</c:v>
                </c:pt>
                <c:pt idx="2926">
                  <c:v>-769877.79547110084</c:v>
                </c:pt>
                <c:pt idx="2927">
                  <c:v>-757665.53981617361</c:v>
                </c:pt>
                <c:pt idx="2928">
                  <c:v>-748512.56860598072</c:v>
                </c:pt>
                <c:pt idx="2929">
                  <c:v>-817462.66462196864</c:v>
                </c:pt>
                <c:pt idx="2930">
                  <c:v>-789781.52939596481</c:v>
                </c:pt>
                <c:pt idx="2931">
                  <c:v>-748471.01382521621</c:v>
                </c:pt>
                <c:pt idx="2932">
                  <c:v>-792149.85270339774</c:v>
                </c:pt>
                <c:pt idx="2933">
                  <c:v>-749076.33478949801</c:v>
                </c:pt>
                <c:pt idx="2934">
                  <c:v>-740479.4529965081</c:v>
                </c:pt>
                <c:pt idx="2935">
                  <c:v>-759301.95933387091</c:v>
                </c:pt>
                <c:pt idx="2936">
                  <c:v>-783555.57145279576</c:v>
                </c:pt>
                <c:pt idx="2937">
                  <c:v>-710664.18846029346</c:v>
                </c:pt>
                <c:pt idx="2938">
                  <c:v>-747485.65130044823</c:v>
                </c:pt>
                <c:pt idx="2939">
                  <c:v>-735543.72202366521</c:v>
                </c:pt>
                <c:pt idx="2940">
                  <c:v>-690446.82672317419</c:v>
                </c:pt>
                <c:pt idx="2941">
                  <c:v>-702497.51194605615</c:v>
                </c:pt>
                <c:pt idx="2942">
                  <c:v>-708897.91954606317</c:v>
                </c:pt>
                <c:pt idx="2943">
                  <c:v>-700106.97733695363</c:v>
                </c:pt>
                <c:pt idx="2944">
                  <c:v>-676537.36829663848</c:v>
                </c:pt>
                <c:pt idx="2945">
                  <c:v>-671692.15936803957</c:v>
                </c:pt>
                <c:pt idx="2946">
                  <c:v>-648018.67154551914</c:v>
                </c:pt>
                <c:pt idx="2947">
                  <c:v>-645145.1074417975</c:v>
                </c:pt>
                <c:pt idx="2948">
                  <c:v>-633549.32439261035</c:v>
                </c:pt>
                <c:pt idx="2949">
                  <c:v>-650159.16266777588</c:v>
                </c:pt>
                <c:pt idx="2950">
                  <c:v>-615130.51886490593</c:v>
                </c:pt>
                <c:pt idx="2951">
                  <c:v>-610551.44749374117</c:v>
                </c:pt>
                <c:pt idx="2952">
                  <c:v>-597734.5141758403</c:v>
                </c:pt>
                <c:pt idx="2953">
                  <c:v>-587671.90889509697</c:v>
                </c:pt>
                <c:pt idx="2954">
                  <c:v>-572574.61333056632</c:v>
                </c:pt>
                <c:pt idx="2955">
                  <c:v>-570167.56443293707</c:v>
                </c:pt>
                <c:pt idx="2956">
                  <c:v>-558657.70837797085</c:v>
                </c:pt>
                <c:pt idx="2957">
                  <c:v>-567051.18611155858</c:v>
                </c:pt>
                <c:pt idx="2958">
                  <c:v>-556723.32922536531</c:v>
                </c:pt>
                <c:pt idx="2959">
                  <c:v>-531380.04987656116</c:v>
                </c:pt>
                <c:pt idx="2960">
                  <c:v>-525628.20518456586</c:v>
                </c:pt>
                <c:pt idx="2961">
                  <c:v>-494704.74117929919</c:v>
                </c:pt>
                <c:pt idx="2962">
                  <c:v>-481901.76246166491</c:v>
                </c:pt>
                <c:pt idx="2963">
                  <c:v>-488036.06251955521</c:v>
                </c:pt>
                <c:pt idx="2964">
                  <c:v>-482222.96293071326</c:v>
                </c:pt>
                <c:pt idx="2965">
                  <c:v>-464020.59195636207</c:v>
                </c:pt>
                <c:pt idx="2966">
                  <c:v>-474024.69267411996</c:v>
                </c:pt>
                <c:pt idx="2967">
                  <c:v>-463350.74322743254</c:v>
                </c:pt>
                <c:pt idx="2968">
                  <c:v>-465848.8588063349</c:v>
                </c:pt>
                <c:pt idx="2969">
                  <c:v>-443325.94896745245</c:v>
                </c:pt>
                <c:pt idx="2970">
                  <c:v>-420490.65724396252</c:v>
                </c:pt>
                <c:pt idx="2971">
                  <c:v>-442235.73305054207</c:v>
                </c:pt>
                <c:pt idx="2972">
                  <c:v>-417843.99757075385</c:v>
                </c:pt>
                <c:pt idx="2973">
                  <c:v>-397949.45990684902</c:v>
                </c:pt>
                <c:pt idx="2974">
                  <c:v>-403242.64236184413</c:v>
                </c:pt>
                <c:pt idx="2975">
                  <c:v>-376902.14529541484</c:v>
                </c:pt>
                <c:pt idx="2976">
                  <c:v>-387843.90057184082</c:v>
                </c:pt>
                <c:pt idx="2977">
                  <c:v>-382511.73472827778</c:v>
                </c:pt>
                <c:pt idx="2978">
                  <c:v>-380511.10451737157</c:v>
                </c:pt>
                <c:pt idx="2979">
                  <c:v>-392191.23199323437</c:v>
                </c:pt>
                <c:pt idx="2980">
                  <c:v>-372141.67855242582</c:v>
                </c:pt>
                <c:pt idx="2981">
                  <c:v>-355429.5230737314</c:v>
                </c:pt>
                <c:pt idx="2982">
                  <c:v>-369791.62289600162</c:v>
                </c:pt>
                <c:pt idx="2983">
                  <c:v>-335913.47968395561</c:v>
                </c:pt>
                <c:pt idx="2984">
                  <c:v>-342676.71544427949</c:v>
                </c:pt>
                <c:pt idx="2985">
                  <c:v>-361310.47600030567</c:v>
                </c:pt>
                <c:pt idx="2986">
                  <c:v>-339703.6214125019</c:v>
                </c:pt>
                <c:pt idx="2987">
                  <c:v>-342987.97049965564</c:v>
                </c:pt>
                <c:pt idx="2988">
                  <c:v>-352973.64240081905</c:v>
                </c:pt>
                <c:pt idx="2989">
                  <c:v>-337954.06049947609</c:v>
                </c:pt>
                <c:pt idx="2990">
                  <c:v>-347580.41750941589</c:v>
                </c:pt>
                <c:pt idx="2991">
                  <c:v>-353214.2904084879</c:v>
                </c:pt>
                <c:pt idx="2992">
                  <c:v>-365047.58907916537</c:v>
                </c:pt>
                <c:pt idx="2993">
                  <c:v>-372815.53608892998</c:v>
                </c:pt>
                <c:pt idx="2994">
                  <c:v>-375324.86730682047</c:v>
                </c:pt>
                <c:pt idx="2995">
                  <c:v>-384565.11367305962</c:v>
                </c:pt>
                <c:pt idx="2996">
                  <c:v>-370021.0640489285</c:v>
                </c:pt>
                <c:pt idx="2997">
                  <c:v>-370517.94835666899</c:v>
                </c:pt>
                <c:pt idx="2998">
                  <c:v>-382582.49925310852</c:v>
                </c:pt>
                <c:pt idx="2999">
                  <c:v>-395606.55304420559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C2A-4F1E-A264-444BCEF9E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8819679"/>
        <c:axId val="988821599"/>
      </c:scatterChart>
      <c:valAx>
        <c:axId val="988819679"/>
        <c:scaling>
          <c:orientation val="minMax"/>
          <c:max val="3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dirty="0"/>
                  <a:t>Singular value order</a:t>
                </a:r>
              </a:p>
            </c:rich>
          </c:tx>
          <c:layout>
            <c:manualLayout>
              <c:xMode val="edge"/>
              <c:yMode val="edge"/>
              <c:x val="0.77656938407229625"/>
              <c:y val="0.91649196743281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88821599"/>
        <c:crosses val="autoZero"/>
        <c:crossBetween val="midCat"/>
      </c:valAx>
      <c:valAx>
        <c:axId val="988821599"/>
        <c:scaling>
          <c:orientation val="minMax"/>
          <c:max val="5000000"/>
          <c:min val="-1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dirty="0"/>
                  <a:t>Prestress Force (N)</a:t>
                </a:r>
              </a:p>
            </c:rich>
          </c:tx>
          <c:layout>
            <c:manualLayout>
              <c:xMode val="edge"/>
              <c:yMode val="edge"/>
              <c:x val="1.987082950249678E-2"/>
              <c:y val="2.48072291802118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888196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211067366579182"/>
          <c:y val="4.484871682706329E-2"/>
          <c:w val="0.41790933072911601"/>
          <c:h val="8.2773425520644567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Open Sauce" panose="020B0604020202020204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Open Sauce" panose="020B060402020202020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7982549478612"/>
          <c:y val="3.270159409152186E-2"/>
          <c:w val="0.85862557991061939"/>
          <c:h val="0.80953585181414367"/>
        </c:manualLayout>
      </c:layout>
      <c:scatterChart>
        <c:scatterStyle val="smoothMarker"/>
        <c:varyColors val="0"/>
        <c:ser>
          <c:idx val="0"/>
          <c:order val="0"/>
          <c:tx>
            <c:v>TRUE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Sheet2!$C$3:$C$3002</c:f>
              <c:numCache>
                <c:formatCode>General</c:formatCode>
                <c:ptCount val="3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</c:numCache>
            </c:numRef>
          </c:xVal>
          <c:yVal>
            <c:numRef>
              <c:f>Sheet2!$B$3:$B$3002</c:f>
              <c:numCache>
                <c:formatCode>General</c:formatCode>
                <c:ptCount val="3000"/>
                <c:pt idx="0">
                  <c:v>2922.0457000000001</c:v>
                </c:pt>
                <c:pt idx="1">
                  <c:v>3100.5614</c:v>
                </c:pt>
                <c:pt idx="2">
                  <c:v>3406.5878000000002</c:v>
                </c:pt>
                <c:pt idx="3">
                  <c:v>3304.5792999999999</c:v>
                </c:pt>
                <c:pt idx="4">
                  <c:v>3151.5655999999999</c:v>
                </c:pt>
                <c:pt idx="5">
                  <c:v>3075.0589</c:v>
                </c:pt>
                <c:pt idx="6">
                  <c:v>3024.0545000000002</c:v>
                </c:pt>
                <c:pt idx="7">
                  <c:v>3075.0589</c:v>
                </c:pt>
                <c:pt idx="8">
                  <c:v>3304.5792999999999</c:v>
                </c:pt>
                <c:pt idx="9">
                  <c:v>3636.1079</c:v>
                </c:pt>
                <c:pt idx="10">
                  <c:v>3712.6147999999998</c:v>
                </c:pt>
                <c:pt idx="11">
                  <c:v>3840.1258000000003</c:v>
                </c:pt>
                <c:pt idx="12">
                  <c:v>3738.1169999999997</c:v>
                </c:pt>
                <c:pt idx="13">
                  <c:v>3840.1258000000003</c:v>
                </c:pt>
                <c:pt idx="14">
                  <c:v>3891.1307000000002</c:v>
                </c:pt>
                <c:pt idx="15">
                  <c:v>4095.1481000000003</c:v>
                </c:pt>
                <c:pt idx="16">
                  <c:v>4375.6728000000003</c:v>
                </c:pt>
                <c:pt idx="17">
                  <c:v>4681.7002000000002</c:v>
                </c:pt>
                <c:pt idx="18">
                  <c:v>4809.2107999999998</c:v>
                </c:pt>
                <c:pt idx="19">
                  <c:v>4911.2196000000004</c:v>
                </c:pt>
                <c:pt idx="20">
                  <c:v>5013.2289000000001</c:v>
                </c:pt>
                <c:pt idx="21">
                  <c:v>5013.2289000000001</c:v>
                </c:pt>
                <c:pt idx="22">
                  <c:v>5038.7311</c:v>
                </c:pt>
                <c:pt idx="23">
                  <c:v>5242.7487000000001</c:v>
                </c:pt>
                <c:pt idx="24">
                  <c:v>5395.7620000000006</c:v>
                </c:pt>
                <c:pt idx="25">
                  <c:v>5701.7889000000005</c:v>
                </c:pt>
                <c:pt idx="26">
                  <c:v>5880.3042999999998</c:v>
                </c:pt>
                <c:pt idx="27">
                  <c:v>5778.2954999999993</c:v>
                </c:pt>
                <c:pt idx="28">
                  <c:v>5727.2916000000005</c:v>
                </c:pt>
                <c:pt idx="29">
                  <c:v>5625.2822999999999</c:v>
                </c:pt>
                <c:pt idx="30">
                  <c:v>5625.2822999999999</c:v>
                </c:pt>
                <c:pt idx="31">
                  <c:v>5778.2954999999993</c:v>
                </c:pt>
                <c:pt idx="32">
                  <c:v>5880.3042999999998</c:v>
                </c:pt>
                <c:pt idx="33">
                  <c:v>6237.3356999999996</c:v>
                </c:pt>
                <c:pt idx="34">
                  <c:v>6390.3494000000001</c:v>
                </c:pt>
                <c:pt idx="35">
                  <c:v>6415.8510999999999</c:v>
                </c:pt>
                <c:pt idx="36">
                  <c:v>6466.8555000000006</c:v>
                </c:pt>
                <c:pt idx="37">
                  <c:v>6466.8555000000006</c:v>
                </c:pt>
                <c:pt idx="38">
                  <c:v>6466.8555000000006</c:v>
                </c:pt>
                <c:pt idx="39">
                  <c:v>6747.3797999999997</c:v>
                </c:pt>
                <c:pt idx="40">
                  <c:v>6951.3984</c:v>
                </c:pt>
                <c:pt idx="41">
                  <c:v>7257.4253000000008</c:v>
                </c:pt>
                <c:pt idx="42">
                  <c:v>7588.9540000000006</c:v>
                </c:pt>
                <c:pt idx="43">
                  <c:v>7461.4425000000001</c:v>
                </c:pt>
                <c:pt idx="44">
                  <c:v>7537.9495999999999</c:v>
                </c:pt>
                <c:pt idx="45">
                  <c:v>7384.9362999999994</c:v>
                </c:pt>
                <c:pt idx="46">
                  <c:v>7282.9269999999997</c:v>
                </c:pt>
                <c:pt idx="47">
                  <c:v>7486.9452000000001</c:v>
                </c:pt>
                <c:pt idx="48">
                  <c:v>7665.4606000000003</c:v>
                </c:pt>
                <c:pt idx="49">
                  <c:v>7767.4699000000001</c:v>
                </c:pt>
                <c:pt idx="50">
                  <c:v>7869.4781999999996</c:v>
                </c:pt>
                <c:pt idx="51">
                  <c:v>7767.4699000000001</c:v>
                </c:pt>
                <c:pt idx="52">
                  <c:v>7614.4556999999995</c:v>
                </c:pt>
                <c:pt idx="53">
                  <c:v>7461.4425000000001</c:v>
                </c:pt>
                <c:pt idx="54">
                  <c:v>7588.9540000000006</c:v>
                </c:pt>
                <c:pt idx="55">
                  <c:v>7537.9495999999999</c:v>
                </c:pt>
                <c:pt idx="56">
                  <c:v>7818.4742999999999</c:v>
                </c:pt>
                <c:pt idx="57">
                  <c:v>8073.495899999999</c:v>
                </c:pt>
                <c:pt idx="58">
                  <c:v>8277.5145000000011</c:v>
                </c:pt>
                <c:pt idx="59">
                  <c:v>8226.5090999999993</c:v>
                </c:pt>
                <c:pt idx="60">
                  <c:v>8303.0167000000001</c:v>
                </c:pt>
                <c:pt idx="61">
                  <c:v>8226.5090999999993</c:v>
                </c:pt>
                <c:pt idx="62">
                  <c:v>8252.0123000000003</c:v>
                </c:pt>
                <c:pt idx="63">
                  <c:v>8201.0069000000003</c:v>
                </c:pt>
                <c:pt idx="64">
                  <c:v>8456.0299000000014</c:v>
                </c:pt>
                <c:pt idx="65">
                  <c:v>8736.5540999999994</c:v>
                </c:pt>
                <c:pt idx="66">
                  <c:v>8736.5540999999994</c:v>
                </c:pt>
                <c:pt idx="67">
                  <c:v>8634.5452999999998</c:v>
                </c:pt>
                <c:pt idx="68">
                  <c:v>8430.5277000000006</c:v>
                </c:pt>
                <c:pt idx="69">
                  <c:v>8303.0167000000001</c:v>
                </c:pt>
                <c:pt idx="70">
                  <c:v>8124.5002999999997</c:v>
                </c:pt>
                <c:pt idx="71">
                  <c:v>8150.0024999999996</c:v>
                </c:pt>
                <c:pt idx="72">
                  <c:v>8175.5046999999995</c:v>
                </c:pt>
                <c:pt idx="73">
                  <c:v>8328.5189000000009</c:v>
                </c:pt>
                <c:pt idx="74">
                  <c:v>8405.0255000000016</c:v>
                </c:pt>
                <c:pt idx="75">
                  <c:v>8430.5277000000006</c:v>
                </c:pt>
                <c:pt idx="76">
                  <c:v>8226.5090999999993</c:v>
                </c:pt>
                <c:pt idx="77">
                  <c:v>8124.5002999999997</c:v>
                </c:pt>
                <c:pt idx="78">
                  <c:v>8022.4914999999992</c:v>
                </c:pt>
                <c:pt idx="79">
                  <c:v>8022.4914999999992</c:v>
                </c:pt>
                <c:pt idx="80">
                  <c:v>8328.5189000000009</c:v>
                </c:pt>
                <c:pt idx="81">
                  <c:v>8379.5233000000007</c:v>
                </c:pt>
                <c:pt idx="82">
                  <c:v>8634.5452999999998</c:v>
                </c:pt>
                <c:pt idx="83">
                  <c:v>8481.5311000000002</c:v>
                </c:pt>
                <c:pt idx="84">
                  <c:v>8328.5189000000009</c:v>
                </c:pt>
                <c:pt idx="85">
                  <c:v>8201.0069000000003</c:v>
                </c:pt>
                <c:pt idx="86">
                  <c:v>7869.4781999999996</c:v>
                </c:pt>
                <c:pt idx="87">
                  <c:v>7894.9809000000005</c:v>
                </c:pt>
                <c:pt idx="88">
                  <c:v>7894.9809000000005</c:v>
                </c:pt>
                <c:pt idx="89">
                  <c:v>7894.9809000000005</c:v>
                </c:pt>
                <c:pt idx="90">
                  <c:v>7869.4781999999996</c:v>
                </c:pt>
                <c:pt idx="91">
                  <c:v>7665.4606000000003</c:v>
                </c:pt>
                <c:pt idx="92">
                  <c:v>7384.9362999999994</c:v>
                </c:pt>
                <c:pt idx="93">
                  <c:v>7206.4204</c:v>
                </c:pt>
                <c:pt idx="94">
                  <c:v>7129.9133000000002</c:v>
                </c:pt>
                <c:pt idx="95">
                  <c:v>7078.9093999999996</c:v>
                </c:pt>
                <c:pt idx="96">
                  <c:v>7206.4204</c:v>
                </c:pt>
                <c:pt idx="97">
                  <c:v>7257.4253000000008</c:v>
                </c:pt>
                <c:pt idx="98">
                  <c:v>7384.9362999999994</c:v>
                </c:pt>
                <c:pt idx="99">
                  <c:v>7257.4253000000008</c:v>
                </c:pt>
                <c:pt idx="100">
                  <c:v>7155.4160000000002</c:v>
                </c:pt>
                <c:pt idx="101">
                  <c:v>7027.9044999999996</c:v>
                </c:pt>
                <c:pt idx="102">
                  <c:v>6874.8913000000002</c:v>
                </c:pt>
                <c:pt idx="103">
                  <c:v>6747.3797999999997</c:v>
                </c:pt>
                <c:pt idx="104">
                  <c:v>6798.3846999999996</c:v>
                </c:pt>
                <c:pt idx="105">
                  <c:v>6925.8957</c:v>
                </c:pt>
                <c:pt idx="106">
                  <c:v>6925.8957</c:v>
                </c:pt>
                <c:pt idx="107">
                  <c:v>6619.8692000000001</c:v>
                </c:pt>
                <c:pt idx="108">
                  <c:v>6390.3494000000001</c:v>
                </c:pt>
                <c:pt idx="109">
                  <c:v>6135.3263999999999</c:v>
                </c:pt>
                <c:pt idx="110">
                  <c:v>5803.7976999999992</c:v>
                </c:pt>
                <c:pt idx="111">
                  <c:v>5650.7845000000007</c:v>
                </c:pt>
                <c:pt idx="112">
                  <c:v>5599.7800999999999</c:v>
                </c:pt>
                <c:pt idx="113">
                  <c:v>5574.2773999999999</c:v>
                </c:pt>
                <c:pt idx="114">
                  <c:v>5599.7800999999999</c:v>
                </c:pt>
                <c:pt idx="115">
                  <c:v>5472.2685999999994</c:v>
                </c:pt>
                <c:pt idx="116">
                  <c:v>5268.2505000000001</c:v>
                </c:pt>
                <c:pt idx="117">
                  <c:v>4936.7218000000003</c:v>
                </c:pt>
                <c:pt idx="118">
                  <c:v>4834.7129999999997</c:v>
                </c:pt>
                <c:pt idx="119">
                  <c:v>4783.7085999999999</c:v>
                </c:pt>
                <c:pt idx="120">
                  <c:v>4987.7262000000001</c:v>
                </c:pt>
                <c:pt idx="121">
                  <c:v>5115.2376999999997</c:v>
                </c:pt>
                <c:pt idx="122">
                  <c:v>5166.2420999999995</c:v>
                </c:pt>
                <c:pt idx="123">
                  <c:v>4962.2240000000002</c:v>
                </c:pt>
                <c:pt idx="124">
                  <c:v>4732.7042000000001</c:v>
                </c:pt>
                <c:pt idx="125">
                  <c:v>4579.6909000000005</c:v>
                </c:pt>
                <c:pt idx="126">
                  <c:v>4426.6772000000001</c:v>
                </c:pt>
                <c:pt idx="127">
                  <c:v>4375.6728000000003</c:v>
                </c:pt>
                <c:pt idx="128">
                  <c:v>4426.6772000000001</c:v>
                </c:pt>
                <c:pt idx="129">
                  <c:v>4426.6772000000001</c:v>
                </c:pt>
                <c:pt idx="130">
                  <c:v>4324.6684000000005</c:v>
                </c:pt>
                <c:pt idx="131">
                  <c:v>4171.6547</c:v>
                </c:pt>
                <c:pt idx="132">
                  <c:v>3712.6147999999998</c:v>
                </c:pt>
                <c:pt idx="133">
                  <c:v>3508.5969</c:v>
                </c:pt>
                <c:pt idx="134">
                  <c:v>3330.0814999999998</c:v>
                </c:pt>
                <c:pt idx="135">
                  <c:v>3330.0814999999998</c:v>
                </c:pt>
                <c:pt idx="136">
                  <c:v>3279.0771</c:v>
                </c:pt>
                <c:pt idx="137">
                  <c:v>3381.0855999999999</c:v>
                </c:pt>
                <c:pt idx="138">
                  <c:v>3355.5837000000001</c:v>
                </c:pt>
                <c:pt idx="139">
                  <c:v>3253.5745999999999</c:v>
                </c:pt>
                <c:pt idx="140">
                  <c:v>3024.0545000000002</c:v>
                </c:pt>
                <c:pt idx="141">
                  <c:v>2794.5344</c:v>
                </c:pt>
                <c:pt idx="142">
                  <c:v>2845.5391</c:v>
                </c:pt>
                <c:pt idx="143">
                  <c:v>2743.5299999999997</c:v>
                </c:pt>
                <c:pt idx="144">
                  <c:v>2820.0369000000001</c:v>
                </c:pt>
                <c:pt idx="145">
                  <c:v>2998.5523000000003</c:v>
                </c:pt>
                <c:pt idx="146">
                  <c:v>2998.5523000000003</c:v>
                </c:pt>
                <c:pt idx="147">
                  <c:v>2820.0369000000001</c:v>
                </c:pt>
                <c:pt idx="148">
                  <c:v>2667.0234</c:v>
                </c:pt>
                <c:pt idx="149">
                  <c:v>2514.0099999999998</c:v>
                </c:pt>
                <c:pt idx="150">
                  <c:v>2335.4944999999998</c:v>
                </c:pt>
                <c:pt idx="151">
                  <c:v>2207.9832999999999</c:v>
                </c:pt>
                <c:pt idx="152">
                  <c:v>2233.4855000000002</c:v>
                </c:pt>
                <c:pt idx="153">
                  <c:v>2514.0099999999998</c:v>
                </c:pt>
                <c:pt idx="154">
                  <c:v>2488.5077000000001</c:v>
                </c:pt>
                <c:pt idx="155">
                  <c:v>2360.9965000000002</c:v>
                </c:pt>
                <c:pt idx="156">
                  <c:v>2054.9697999999999</c:v>
                </c:pt>
                <c:pt idx="157">
                  <c:v>1952.9607000000001</c:v>
                </c:pt>
                <c:pt idx="158">
                  <c:v>1799.9475</c:v>
                </c:pt>
                <c:pt idx="159">
                  <c:v>1927.4585</c:v>
                </c:pt>
                <c:pt idx="160">
                  <c:v>1978.4631999999999</c:v>
                </c:pt>
                <c:pt idx="161">
                  <c:v>2054.9697999999999</c:v>
                </c:pt>
                <c:pt idx="162">
                  <c:v>2156.9785999999999</c:v>
                </c:pt>
                <c:pt idx="163">
                  <c:v>1927.4585</c:v>
                </c:pt>
                <c:pt idx="164">
                  <c:v>1799.9475</c:v>
                </c:pt>
                <c:pt idx="165">
                  <c:v>1672.4361999999999</c:v>
                </c:pt>
                <c:pt idx="166">
                  <c:v>1544.9251999999999</c:v>
                </c:pt>
                <c:pt idx="167">
                  <c:v>1646.9341999999999</c:v>
                </c:pt>
                <c:pt idx="168">
                  <c:v>1774.4453000000001</c:v>
                </c:pt>
                <c:pt idx="169">
                  <c:v>1927.4585</c:v>
                </c:pt>
                <c:pt idx="170">
                  <c:v>1978.4631999999999</c:v>
                </c:pt>
                <c:pt idx="171">
                  <c:v>1825.4497000000001</c:v>
                </c:pt>
                <c:pt idx="172">
                  <c:v>1621.4318000000001</c:v>
                </c:pt>
                <c:pt idx="173">
                  <c:v>1672.4361999999999</c:v>
                </c:pt>
                <c:pt idx="174">
                  <c:v>1621.4318000000001</c:v>
                </c:pt>
                <c:pt idx="175">
                  <c:v>1595.9296000000002</c:v>
                </c:pt>
                <c:pt idx="176">
                  <c:v>1799.9475</c:v>
                </c:pt>
                <c:pt idx="177">
                  <c:v>1952.9607000000001</c:v>
                </c:pt>
                <c:pt idx="178">
                  <c:v>2029.4675999999997</c:v>
                </c:pt>
                <c:pt idx="179">
                  <c:v>2003.9653999999998</c:v>
                </c:pt>
                <c:pt idx="180">
                  <c:v>1850.9519</c:v>
                </c:pt>
                <c:pt idx="181">
                  <c:v>1697.9386999999999</c:v>
                </c:pt>
                <c:pt idx="182">
                  <c:v>1672.4361999999999</c:v>
                </c:pt>
                <c:pt idx="183">
                  <c:v>1697.9386999999999</c:v>
                </c:pt>
                <c:pt idx="184">
                  <c:v>1876.4540999999999</c:v>
                </c:pt>
                <c:pt idx="185">
                  <c:v>2003.9653999999998</c:v>
                </c:pt>
                <c:pt idx="186">
                  <c:v>2131.4764</c:v>
                </c:pt>
                <c:pt idx="187">
                  <c:v>2156.9785999999999</c:v>
                </c:pt>
                <c:pt idx="188">
                  <c:v>2080.4719999999998</c:v>
                </c:pt>
                <c:pt idx="189">
                  <c:v>1876.4540999999999</c:v>
                </c:pt>
                <c:pt idx="190">
                  <c:v>1876.4540999999999</c:v>
                </c:pt>
                <c:pt idx="191">
                  <c:v>2054.9697999999999</c:v>
                </c:pt>
                <c:pt idx="192">
                  <c:v>2182.4811</c:v>
                </c:pt>
                <c:pt idx="193">
                  <c:v>2565.0144</c:v>
                </c:pt>
                <c:pt idx="194">
                  <c:v>2590.5165999999999</c:v>
                </c:pt>
                <c:pt idx="195">
                  <c:v>2641.5210000000002</c:v>
                </c:pt>
                <c:pt idx="196">
                  <c:v>2539.5121999999997</c:v>
                </c:pt>
                <c:pt idx="197">
                  <c:v>2514.0099999999998</c:v>
                </c:pt>
                <c:pt idx="198">
                  <c:v>2590.5165999999999</c:v>
                </c:pt>
                <c:pt idx="199">
                  <c:v>2769.0321999999996</c:v>
                </c:pt>
                <c:pt idx="200">
                  <c:v>2947.5479</c:v>
                </c:pt>
                <c:pt idx="201">
                  <c:v>3177.0678000000003</c:v>
                </c:pt>
                <c:pt idx="202">
                  <c:v>3381.0855999999999</c:v>
                </c:pt>
                <c:pt idx="203">
                  <c:v>3202.57</c:v>
                </c:pt>
                <c:pt idx="204">
                  <c:v>3075.0589</c:v>
                </c:pt>
                <c:pt idx="205">
                  <c:v>3100.5614</c:v>
                </c:pt>
                <c:pt idx="206">
                  <c:v>3075.0589</c:v>
                </c:pt>
                <c:pt idx="207">
                  <c:v>3151.5655999999999</c:v>
                </c:pt>
                <c:pt idx="208">
                  <c:v>3355.5837000000001</c:v>
                </c:pt>
                <c:pt idx="209">
                  <c:v>3661.6100999999999</c:v>
                </c:pt>
                <c:pt idx="210">
                  <c:v>3789.1215999999999</c:v>
                </c:pt>
                <c:pt idx="211">
                  <c:v>3891.1307000000002</c:v>
                </c:pt>
                <c:pt idx="212">
                  <c:v>3712.6147999999998</c:v>
                </c:pt>
                <c:pt idx="213">
                  <c:v>3789.1215999999999</c:v>
                </c:pt>
                <c:pt idx="214">
                  <c:v>3865.6282000000001</c:v>
                </c:pt>
                <c:pt idx="215">
                  <c:v>4120.6503000000002</c:v>
                </c:pt>
                <c:pt idx="216">
                  <c:v>4350.1706000000004</c:v>
                </c:pt>
                <c:pt idx="217">
                  <c:v>4732.7042000000001</c:v>
                </c:pt>
                <c:pt idx="218">
                  <c:v>4860.2157000000007</c:v>
                </c:pt>
                <c:pt idx="219">
                  <c:v>5013.2289000000001</c:v>
                </c:pt>
                <c:pt idx="220">
                  <c:v>4936.7218000000003</c:v>
                </c:pt>
                <c:pt idx="221">
                  <c:v>4911.2196000000004</c:v>
                </c:pt>
                <c:pt idx="222">
                  <c:v>5038.7311</c:v>
                </c:pt>
                <c:pt idx="223">
                  <c:v>5089.7354999999998</c:v>
                </c:pt>
                <c:pt idx="224">
                  <c:v>5319.2557999999999</c:v>
                </c:pt>
                <c:pt idx="225">
                  <c:v>5599.7800999999999</c:v>
                </c:pt>
                <c:pt idx="226">
                  <c:v>5727.2916000000005</c:v>
                </c:pt>
                <c:pt idx="227">
                  <c:v>5701.7889000000005</c:v>
                </c:pt>
                <c:pt idx="228">
                  <c:v>5701.7889000000005</c:v>
                </c:pt>
                <c:pt idx="229">
                  <c:v>5625.2822999999999</c:v>
                </c:pt>
                <c:pt idx="230">
                  <c:v>5574.2773999999999</c:v>
                </c:pt>
                <c:pt idx="231">
                  <c:v>5778.2954999999993</c:v>
                </c:pt>
                <c:pt idx="232">
                  <c:v>5880.3042999999998</c:v>
                </c:pt>
                <c:pt idx="233">
                  <c:v>6313.8427999999994</c:v>
                </c:pt>
                <c:pt idx="234">
                  <c:v>6441.3543000000009</c:v>
                </c:pt>
                <c:pt idx="235">
                  <c:v>6594.3670000000002</c:v>
                </c:pt>
                <c:pt idx="236">
                  <c:v>6517.8603999999996</c:v>
                </c:pt>
                <c:pt idx="237">
                  <c:v>6492.3581999999997</c:v>
                </c:pt>
                <c:pt idx="238">
                  <c:v>6670.8735999999999</c:v>
                </c:pt>
                <c:pt idx="239">
                  <c:v>6772.8828999999996</c:v>
                </c:pt>
                <c:pt idx="240">
                  <c:v>6925.8957</c:v>
                </c:pt>
                <c:pt idx="241">
                  <c:v>7206.4204</c:v>
                </c:pt>
                <c:pt idx="242">
                  <c:v>7486.9452000000001</c:v>
                </c:pt>
                <c:pt idx="243">
                  <c:v>7410.4381000000003</c:v>
                </c:pt>
                <c:pt idx="244">
                  <c:v>7384.9362999999994</c:v>
                </c:pt>
                <c:pt idx="245">
                  <c:v>7282.9269999999997</c:v>
                </c:pt>
                <c:pt idx="246">
                  <c:v>7206.4204</c:v>
                </c:pt>
                <c:pt idx="247">
                  <c:v>7231.9225999999999</c:v>
                </c:pt>
                <c:pt idx="248">
                  <c:v>7486.9452000000001</c:v>
                </c:pt>
                <c:pt idx="249">
                  <c:v>7639.9584000000004</c:v>
                </c:pt>
                <c:pt idx="250">
                  <c:v>7843.9759999999997</c:v>
                </c:pt>
                <c:pt idx="251">
                  <c:v>7792.9716000000008</c:v>
                </c:pt>
                <c:pt idx="252">
                  <c:v>7639.9584000000004</c:v>
                </c:pt>
                <c:pt idx="253">
                  <c:v>7716.4655000000002</c:v>
                </c:pt>
                <c:pt idx="254">
                  <c:v>7716.4655000000002</c:v>
                </c:pt>
                <c:pt idx="255">
                  <c:v>7869.4781999999996</c:v>
                </c:pt>
                <c:pt idx="256">
                  <c:v>7996.9902000000002</c:v>
                </c:pt>
                <c:pt idx="257">
                  <c:v>8277.5145000000011</c:v>
                </c:pt>
                <c:pt idx="258">
                  <c:v>8405.0255000000016</c:v>
                </c:pt>
                <c:pt idx="259">
                  <c:v>8456.0299000000014</c:v>
                </c:pt>
                <c:pt idx="260">
                  <c:v>8277.5145000000011</c:v>
                </c:pt>
                <c:pt idx="261">
                  <c:v>8175.5046999999995</c:v>
                </c:pt>
                <c:pt idx="262">
                  <c:v>8098.9980999999989</c:v>
                </c:pt>
                <c:pt idx="263">
                  <c:v>8098.9980999999989</c:v>
                </c:pt>
                <c:pt idx="264">
                  <c:v>8277.5145000000011</c:v>
                </c:pt>
                <c:pt idx="265">
                  <c:v>8481.5311000000002</c:v>
                </c:pt>
                <c:pt idx="266">
                  <c:v>8558.038700000001</c:v>
                </c:pt>
                <c:pt idx="267">
                  <c:v>8456.0299000000014</c:v>
                </c:pt>
                <c:pt idx="268">
                  <c:v>8277.5145000000011</c:v>
                </c:pt>
                <c:pt idx="269">
                  <c:v>8150.0024999999996</c:v>
                </c:pt>
                <c:pt idx="270">
                  <c:v>8073.495899999999</c:v>
                </c:pt>
                <c:pt idx="271">
                  <c:v>8073.495899999999</c:v>
                </c:pt>
                <c:pt idx="272">
                  <c:v>8201.0069000000003</c:v>
                </c:pt>
                <c:pt idx="273">
                  <c:v>8507.0343000000012</c:v>
                </c:pt>
                <c:pt idx="274">
                  <c:v>8558.038700000001</c:v>
                </c:pt>
                <c:pt idx="275">
                  <c:v>8532.5375000000004</c:v>
                </c:pt>
                <c:pt idx="276">
                  <c:v>8277.5145000000011</c:v>
                </c:pt>
                <c:pt idx="277">
                  <c:v>8252.0123000000003</c:v>
                </c:pt>
                <c:pt idx="278">
                  <c:v>8252.0123000000003</c:v>
                </c:pt>
                <c:pt idx="279">
                  <c:v>8226.5090999999993</c:v>
                </c:pt>
                <c:pt idx="280">
                  <c:v>8354.0210999999999</c:v>
                </c:pt>
                <c:pt idx="281">
                  <c:v>8583.5409</c:v>
                </c:pt>
                <c:pt idx="282">
                  <c:v>8583.5409</c:v>
                </c:pt>
                <c:pt idx="283">
                  <c:v>8354.0210999999999</c:v>
                </c:pt>
                <c:pt idx="284">
                  <c:v>8303.0167000000001</c:v>
                </c:pt>
                <c:pt idx="285">
                  <c:v>8022.4914999999992</c:v>
                </c:pt>
                <c:pt idx="286">
                  <c:v>7843.9759999999997</c:v>
                </c:pt>
                <c:pt idx="287">
                  <c:v>7716.4655000000002</c:v>
                </c:pt>
                <c:pt idx="288">
                  <c:v>7665.4606000000003</c:v>
                </c:pt>
                <c:pt idx="289">
                  <c:v>7639.9584000000004</c:v>
                </c:pt>
                <c:pt idx="290">
                  <c:v>7639.9584000000004</c:v>
                </c:pt>
                <c:pt idx="291">
                  <c:v>7588.9540000000006</c:v>
                </c:pt>
                <c:pt idx="292">
                  <c:v>7333.9318999999996</c:v>
                </c:pt>
                <c:pt idx="293">
                  <c:v>7053.4076999999997</c:v>
                </c:pt>
                <c:pt idx="294">
                  <c:v>7053.4076999999997</c:v>
                </c:pt>
                <c:pt idx="295">
                  <c:v>7129.9133000000002</c:v>
                </c:pt>
                <c:pt idx="296">
                  <c:v>7359.4337000000005</c:v>
                </c:pt>
                <c:pt idx="297">
                  <c:v>7435.9412000000002</c:v>
                </c:pt>
                <c:pt idx="298">
                  <c:v>7512.4474</c:v>
                </c:pt>
                <c:pt idx="299">
                  <c:v>7537.9495999999999</c:v>
                </c:pt>
                <c:pt idx="300">
                  <c:v>7282.9269999999997</c:v>
                </c:pt>
                <c:pt idx="301">
                  <c:v>7206.4204</c:v>
                </c:pt>
                <c:pt idx="302">
                  <c:v>7027.9044999999996</c:v>
                </c:pt>
                <c:pt idx="303">
                  <c:v>7002.4032999999999</c:v>
                </c:pt>
                <c:pt idx="304">
                  <c:v>6925.8957</c:v>
                </c:pt>
                <c:pt idx="305">
                  <c:v>6925.8957</c:v>
                </c:pt>
                <c:pt idx="306">
                  <c:v>6798.3846999999996</c:v>
                </c:pt>
                <c:pt idx="307">
                  <c:v>6568.8648000000003</c:v>
                </c:pt>
                <c:pt idx="308">
                  <c:v>6237.3356999999996</c:v>
                </c:pt>
                <c:pt idx="309">
                  <c:v>5854.8020999999999</c:v>
                </c:pt>
                <c:pt idx="310">
                  <c:v>5497.7713000000003</c:v>
                </c:pt>
                <c:pt idx="311">
                  <c:v>5344.7575999999999</c:v>
                </c:pt>
                <c:pt idx="312">
                  <c:v>5370.2598000000007</c:v>
                </c:pt>
                <c:pt idx="313">
                  <c:v>5472.2685999999994</c:v>
                </c:pt>
                <c:pt idx="314">
                  <c:v>5497.7713000000003</c:v>
                </c:pt>
                <c:pt idx="315">
                  <c:v>5472.2685999999994</c:v>
                </c:pt>
                <c:pt idx="316">
                  <c:v>5268.2505000000001</c:v>
                </c:pt>
                <c:pt idx="317">
                  <c:v>5089.7354999999998</c:v>
                </c:pt>
                <c:pt idx="318">
                  <c:v>5115.2376999999997</c:v>
                </c:pt>
                <c:pt idx="319">
                  <c:v>5064.2332999999999</c:v>
                </c:pt>
                <c:pt idx="320">
                  <c:v>5191.7443000000003</c:v>
                </c:pt>
                <c:pt idx="321">
                  <c:v>5293.7527</c:v>
                </c:pt>
                <c:pt idx="322">
                  <c:v>5370.2598000000007</c:v>
                </c:pt>
                <c:pt idx="323">
                  <c:v>5140.7394000000004</c:v>
                </c:pt>
                <c:pt idx="324">
                  <c:v>4936.7218000000003</c:v>
                </c:pt>
                <c:pt idx="325">
                  <c:v>4630.6953000000003</c:v>
                </c:pt>
                <c:pt idx="326">
                  <c:v>4401.1750000000002</c:v>
                </c:pt>
                <c:pt idx="327">
                  <c:v>4248.1612999999998</c:v>
                </c:pt>
                <c:pt idx="328">
                  <c:v>4197.1574000000001</c:v>
                </c:pt>
                <c:pt idx="329">
                  <c:v>4324.6684000000005</c:v>
                </c:pt>
                <c:pt idx="330">
                  <c:v>4120.6503000000002</c:v>
                </c:pt>
                <c:pt idx="331">
                  <c:v>3891.1307000000002</c:v>
                </c:pt>
                <c:pt idx="332">
                  <c:v>3636.1079</c:v>
                </c:pt>
                <c:pt idx="333">
                  <c:v>3304.5792999999999</c:v>
                </c:pt>
                <c:pt idx="334">
                  <c:v>3100.5614</c:v>
                </c:pt>
                <c:pt idx="335">
                  <c:v>3126.0636</c:v>
                </c:pt>
                <c:pt idx="336">
                  <c:v>3253.5745999999999</c:v>
                </c:pt>
                <c:pt idx="337">
                  <c:v>3381.0855999999999</c:v>
                </c:pt>
                <c:pt idx="338">
                  <c:v>3381.0855999999999</c:v>
                </c:pt>
                <c:pt idx="339">
                  <c:v>3253.5745999999999</c:v>
                </c:pt>
                <c:pt idx="340">
                  <c:v>3100.5614</c:v>
                </c:pt>
                <c:pt idx="341">
                  <c:v>3024.0545000000002</c:v>
                </c:pt>
                <c:pt idx="342">
                  <c:v>2845.5391</c:v>
                </c:pt>
                <c:pt idx="343">
                  <c:v>2871.0410999999999</c:v>
                </c:pt>
                <c:pt idx="344">
                  <c:v>2973.0500999999999</c:v>
                </c:pt>
                <c:pt idx="345">
                  <c:v>3100.5614</c:v>
                </c:pt>
                <c:pt idx="346">
                  <c:v>3126.0636</c:v>
                </c:pt>
                <c:pt idx="347">
                  <c:v>3024.0545000000002</c:v>
                </c:pt>
                <c:pt idx="348">
                  <c:v>2769.0321999999996</c:v>
                </c:pt>
                <c:pt idx="349">
                  <c:v>2488.5077000000001</c:v>
                </c:pt>
                <c:pt idx="350">
                  <c:v>2309.9920999999999</c:v>
                </c:pt>
                <c:pt idx="351">
                  <c:v>2335.4944999999998</c:v>
                </c:pt>
                <c:pt idx="352">
                  <c:v>2284.4899</c:v>
                </c:pt>
                <c:pt idx="353">
                  <c:v>2360.9965000000002</c:v>
                </c:pt>
                <c:pt idx="354">
                  <c:v>2412.0009</c:v>
                </c:pt>
                <c:pt idx="355">
                  <c:v>2335.4944999999998</c:v>
                </c:pt>
                <c:pt idx="356">
                  <c:v>2029.4675999999997</c:v>
                </c:pt>
                <c:pt idx="357">
                  <c:v>1723.4409000000001</c:v>
                </c:pt>
                <c:pt idx="358">
                  <c:v>1723.4409000000001</c:v>
                </c:pt>
                <c:pt idx="359">
                  <c:v>1697.9386999999999</c:v>
                </c:pt>
                <c:pt idx="360">
                  <c:v>1901.9566000000002</c:v>
                </c:pt>
                <c:pt idx="361">
                  <c:v>2054.9697999999999</c:v>
                </c:pt>
                <c:pt idx="362">
                  <c:v>2156.9785999999999</c:v>
                </c:pt>
                <c:pt idx="363">
                  <c:v>2029.4675999999997</c:v>
                </c:pt>
                <c:pt idx="364">
                  <c:v>1901.9566000000002</c:v>
                </c:pt>
                <c:pt idx="365">
                  <c:v>1774.4453000000001</c:v>
                </c:pt>
                <c:pt idx="366">
                  <c:v>1672.4361999999999</c:v>
                </c:pt>
                <c:pt idx="367">
                  <c:v>1748.943</c:v>
                </c:pt>
                <c:pt idx="368">
                  <c:v>1927.4585</c:v>
                </c:pt>
                <c:pt idx="369">
                  <c:v>1952.9607000000001</c:v>
                </c:pt>
                <c:pt idx="370">
                  <c:v>2029.4675999999997</c:v>
                </c:pt>
                <c:pt idx="371">
                  <c:v>2029.4675999999997</c:v>
                </c:pt>
                <c:pt idx="372">
                  <c:v>1850.9519</c:v>
                </c:pt>
                <c:pt idx="373">
                  <c:v>1646.9341999999999</c:v>
                </c:pt>
                <c:pt idx="374">
                  <c:v>1544.9251999999999</c:v>
                </c:pt>
                <c:pt idx="375">
                  <c:v>1595.9296000000002</c:v>
                </c:pt>
                <c:pt idx="376">
                  <c:v>1825.4497000000001</c:v>
                </c:pt>
                <c:pt idx="377">
                  <c:v>1901.9566000000002</c:v>
                </c:pt>
                <c:pt idx="378">
                  <c:v>1927.4585</c:v>
                </c:pt>
                <c:pt idx="379">
                  <c:v>1927.4585</c:v>
                </c:pt>
                <c:pt idx="380">
                  <c:v>1825.4497000000001</c:v>
                </c:pt>
                <c:pt idx="381">
                  <c:v>1595.9296000000002</c:v>
                </c:pt>
                <c:pt idx="382">
                  <c:v>1595.9296000000002</c:v>
                </c:pt>
                <c:pt idx="383">
                  <c:v>1621.4318000000001</c:v>
                </c:pt>
                <c:pt idx="384">
                  <c:v>1825.4497000000001</c:v>
                </c:pt>
                <c:pt idx="385">
                  <c:v>1978.4631999999999</c:v>
                </c:pt>
                <c:pt idx="386">
                  <c:v>2080.4719999999998</c:v>
                </c:pt>
                <c:pt idx="387">
                  <c:v>2131.4764</c:v>
                </c:pt>
                <c:pt idx="388">
                  <c:v>2029.4675999999997</c:v>
                </c:pt>
                <c:pt idx="389">
                  <c:v>1901.9566000000002</c:v>
                </c:pt>
                <c:pt idx="390">
                  <c:v>1927.4585</c:v>
                </c:pt>
                <c:pt idx="391">
                  <c:v>2080.4719999999998</c:v>
                </c:pt>
                <c:pt idx="392">
                  <c:v>2335.4944999999998</c:v>
                </c:pt>
                <c:pt idx="393">
                  <c:v>2539.5121999999997</c:v>
                </c:pt>
                <c:pt idx="394">
                  <c:v>2743.5299999999997</c:v>
                </c:pt>
                <c:pt idx="395">
                  <c:v>2769.0321999999996</c:v>
                </c:pt>
                <c:pt idx="396">
                  <c:v>2641.5210000000002</c:v>
                </c:pt>
                <c:pt idx="397">
                  <c:v>2539.5121999999997</c:v>
                </c:pt>
                <c:pt idx="398">
                  <c:v>2667.0234</c:v>
                </c:pt>
                <c:pt idx="399">
                  <c:v>2692.5256000000004</c:v>
                </c:pt>
                <c:pt idx="400">
                  <c:v>2973.0500999999999</c:v>
                </c:pt>
                <c:pt idx="401">
                  <c:v>3151.5655999999999</c:v>
                </c:pt>
                <c:pt idx="402">
                  <c:v>3304.5792999999999</c:v>
                </c:pt>
                <c:pt idx="403">
                  <c:v>3100.5614</c:v>
                </c:pt>
                <c:pt idx="404">
                  <c:v>3100.5614</c:v>
                </c:pt>
                <c:pt idx="405">
                  <c:v>3049.5567000000001</c:v>
                </c:pt>
                <c:pt idx="406">
                  <c:v>2973.0500999999999</c:v>
                </c:pt>
                <c:pt idx="407">
                  <c:v>3126.0636</c:v>
                </c:pt>
                <c:pt idx="408">
                  <c:v>3253.5745999999999</c:v>
                </c:pt>
                <c:pt idx="409">
                  <c:v>3559.6014999999998</c:v>
                </c:pt>
                <c:pt idx="410">
                  <c:v>3865.6282000000001</c:v>
                </c:pt>
                <c:pt idx="411">
                  <c:v>3891.1307000000002</c:v>
                </c:pt>
                <c:pt idx="412">
                  <c:v>3865.6282000000001</c:v>
                </c:pt>
                <c:pt idx="413">
                  <c:v>3891.1307000000002</c:v>
                </c:pt>
                <c:pt idx="414">
                  <c:v>4018.6415000000002</c:v>
                </c:pt>
                <c:pt idx="415">
                  <c:v>4095.1481000000003</c:v>
                </c:pt>
                <c:pt idx="416">
                  <c:v>4503.1842999999999</c:v>
                </c:pt>
                <c:pt idx="417">
                  <c:v>4656.1975000000002</c:v>
                </c:pt>
                <c:pt idx="418">
                  <c:v>4936.7218000000003</c:v>
                </c:pt>
                <c:pt idx="419">
                  <c:v>5038.7311</c:v>
                </c:pt>
                <c:pt idx="420">
                  <c:v>5064.2332999999999</c:v>
                </c:pt>
                <c:pt idx="421">
                  <c:v>4962.2240000000002</c:v>
                </c:pt>
                <c:pt idx="422">
                  <c:v>4911.2196000000004</c:v>
                </c:pt>
                <c:pt idx="423">
                  <c:v>5013.2289000000001</c:v>
                </c:pt>
                <c:pt idx="424">
                  <c:v>5293.7527</c:v>
                </c:pt>
                <c:pt idx="425">
                  <c:v>5574.2773999999999</c:v>
                </c:pt>
                <c:pt idx="426">
                  <c:v>5625.2822999999999</c:v>
                </c:pt>
                <c:pt idx="427">
                  <c:v>5727.2916000000005</c:v>
                </c:pt>
                <c:pt idx="428">
                  <c:v>5599.7800999999999</c:v>
                </c:pt>
                <c:pt idx="429">
                  <c:v>5523.2729999999992</c:v>
                </c:pt>
                <c:pt idx="430">
                  <c:v>5574.2773999999999</c:v>
                </c:pt>
                <c:pt idx="431">
                  <c:v>5727.2916000000005</c:v>
                </c:pt>
                <c:pt idx="432">
                  <c:v>5982.3132000000005</c:v>
                </c:pt>
                <c:pt idx="433">
                  <c:v>6288.3401000000003</c:v>
                </c:pt>
                <c:pt idx="434">
                  <c:v>6670.8735999999999</c:v>
                </c:pt>
                <c:pt idx="435">
                  <c:v>6517.8603999999996</c:v>
                </c:pt>
                <c:pt idx="436">
                  <c:v>6594.3670000000002</c:v>
                </c:pt>
                <c:pt idx="437">
                  <c:v>6492.3581999999997</c:v>
                </c:pt>
                <c:pt idx="438">
                  <c:v>6619.8692000000001</c:v>
                </c:pt>
                <c:pt idx="439">
                  <c:v>6823.8873000000003</c:v>
                </c:pt>
                <c:pt idx="440">
                  <c:v>7027.9044999999996</c:v>
                </c:pt>
                <c:pt idx="441">
                  <c:v>7282.9269999999997</c:v>
                </c:pt>
                <c:pt idx="442">
                  <c:v>7384.9362999999994</c:v>
                </c:pt>
                <c:pt idx="443">
                  <c:v>7435.9412000000002</c:v>
                </c:pt>
                <c:pt idx="444">
                  <c:v>7435.9412000000002</c:v>
                </c:pt>
                <c:pt idx="445">
                  <c:v>7308.4296999999997</c:v>
                </c:pt>
                <c:pt idx="446">
                  <c:v>7206.4204</c:v>
                </c:pt>
                <c:pt idx="447">
                  <c:v>7308.4296999999997</c:v>
                </c:pt>
                <c:pt idx="448">
                  <c:v>7512.4474</c:v>
                </c:pt>
                <c:pt idx="449">
                  <c:v>7690.9628000000002</c:v>
                </c:pt>
                <c:pt idx="450">
                  <c:v>7767.4699000000001</c:v>
                </c:pt>
                <c:pt idx="451">
                  <c:v>7818.4742999999999</c:v>
                </c:pt>
                <c:pt idx="452">
                  <c:v>7690.9628000000002</c:v>
                </c:pt>
                <c:pt idx="453">
                  <c:v>7614.4556999999995</c:v>
                </c:pt>
                <c:pt idx="454">
                  <c:v>7614.4556999999995</c:v>
                </c:pt>
                <c:pt idx="455">
                  <c:v>7665.4606000000003</c:v>
                </c:pt>
                <c:pt idx="456">
                  <c:v>8047.9946000000009</c:v>
                </c:pt>
                <c:pt idx="457">
                  <c:v>8150.0024999999996</c:v>
                </c:pt>
                <c:pt idx="458">
                  <c:v>8379.5233000000007</c:v>
                </c:pt>
                <c:pt idx="459">
                  <c:v>8354.0210999999999</c:v>
                </c:pt>
                <c:pt idx="460">
                  <c:v>8354.0210999999999</c:v>
                </c:pt>
                <c:pt idx="461">
                  <c:v>8201.0069000000003</c:v>
                </c:pt>
                <c:pt idx="462">
                  <c:v>8226.5090999999993</c:v>
                </c:pt>
                <c:pt idx="463">
                  <c:v>8201.0069000000003</c:v>
                </c:pt>
                <c:pt idx="464">
                  <c:v>8379.5233000000007</c:v>
                </c:pt>
                <c:pt idx="465">
                  <c:v>8507.0343000000012</c:v>
                </c:pt>
                <c:pt idx="466">
                  <c:v>8609.043099999999</c:v>
                </c:pt>
                <c:pt idx="467">
                  <c:v>8685.5496999999996</c:v>
                </c:pt>
                <c:pt idx="468">
                  <c:v>8405.0255000000016</c:v>
                </c:pt>
                <c:pt idx="469">
                  <c:v>8303.0167000000001</c:v>
                </c:pt>
                <c:pt idx="470">
                  <c:v>8175.5046999999995</c:v>
                </c:pt>
                <c:pt idx="471">
                  <c:v>8073.495899999999</c:v>
                </c:pt>
                <c:pt idx="472">
                  <c:v>8226.5090999999993</c:v>
                </c:pt>
                <c:pt idx="473">
                  <c:v>8354.0210999999999</c:v>
                </c:pt>
                <c:pt idx="474">
                  <c:v>8430.5277000000006</c:v>
                </c:pt>
                <c:pt idx="475">
                  <c:v>8430.5277000000006</c:v>
                </c:pt>
                <c:pt idx="476">
                  <c:v>8201.0069000000003</c:v>
                </c:pt>
                <c:pt idx="477">
                  <c:v>8098.9980999999989</c:v>
                </c:pt>
                <c:pt idx="478">
                  <c:v>7996.9902000000002</c:v>
                </c:pt>
                <c:pt idx="479">
                  <c:v>8073.495899999999</c:v>
                </c:pt>
                <c:pt idx="480">
                  <c:v>8277.5145000000011</c:v>
                </c:pt>
                <c:pt idx="481">
                  <c:v>8379.5233000000007</c:v>
                </c:pt>
                <c:pt idx="482">
                  <c:v>8583.5409</c:v>
                </c:pt>
                <c:pt idx="483">
                  <c:v>8456.0299000000014</c:v>
                </c:pt>
                <c:pt idx="484">
                  <c:v>8277.5145000000011</c:v>
                </c:pt>
                <c:pt idx="485">
                  <c:v>7996.9902000000002</c:v>
                </c:pt>
                <c:pt idx="486">
                  <c:v>7869.4781999999996</c:v>
                </c:pt>
                <c:pt idx="487">
                  <c:v>7767.4699000000001</c:v>
                </c:pt>
                <c:pt idx="488">
                  <c:v>7741.9666999999999</c:v>
                </c:pt>
                <c:pt idx="489">
                  <c:v>7741.9666999999999</c:v>
                </c:pt>
                <c:pt idx="490">
                  <c:v>7741.9666999999999</c:v>
                </c:pt>
                <c:pt idx="491">
                  <c:v>7537.9495999999999</c:v>
                </c:pt>
                <c:pt idx="492">
                  <c:v>7359.4337000000005</c:v>
                </c:pt>
                <c:pt idx="493">
                  <c:v>7027.9044999999996</c:v>
                </c:pt>
                <c:pt idx="494">
                  <c:v>6951.3984</c:v>
                </c:pt>
                <c:pt idx="495">
                  <c:v>6900.3940000000002</c:v>
                </c:pt>
                <c:pt idx="496">
                  <c:v>7129.9133000000002</c:v>
                </c:pt>
                <c:pt idx="497">
                  <c:v>7206.4204</c:v>
                </c:pt>
                <c:pt idx="498">
                  <c:v>7155.4160000000002</c:v>
                </c:pt>
                <c:pt idx="499">
                  <c:v>7180.9177</c:v>
                </c:pt>
                <c:pt idx="500">
                  <c:v>7053.4076999999997</c:v>
                </c:pt>
                <c:pt idx="501">
                  <c:v>6772.8828999999996</c:v>
                </c:pt>
                <c:pt idx="502">
                  <c:v>6747.3797999999997</c:v>
                </c:pt>
                <c:pt idx="503">
                  <c:v>6619.8692000000001</c:v>
                </c:pt>
                <c:pt idx="504">
                  <c:v>6645.3714</c:v>
                </c:pt>
                <c:pt idx="505">
                  <c:v>6670.8735999999999</c:v>
                </c:pt>
                <c:pt idx="506">
                  <c:v>6645.3714</c:v>
                </c:pt>
                <c:pt idx="507">
                  <c:v>6415.8510999999999</c:v>
                </c:pt>
                <c:pt idx="508">
                  <c:v>6186.3308000000006</c:v>
                </c:pt>
                <c:pt idx="509">
                  <c:v>5778.2954999999993</c:v>
                </c:pt>
                <c:pt idx="510">
                  <c:v>5523.2729999999992</c:v>
                </c:pt>
                <c:pt idx="511">
                  <c:v>5370.2598000000007</c:v>
                </c:pt>
                <c:pt idx="512">
                  <c:v>5395.7620000000006</c:v>
                </c:pt>
                <c:pt idx="513">
                  <c:v>5370.2598000000007</c:v>
                </c:pt>
                <c:pt idx="514">
                  <c:v>5395.7620000000006</c:v>
                </c:pt>
                <c:pt idx="515">
                  <c:v>5319.2557999999999</c:v>
                </c:pt>
                <c:pt idx="516">
                  <c:v>5064.2332999999999</c:v>
                </c:pt>
                <c:pt idx="517">
                  <c:v>4758.2064</c:v>
                </c:pt>
                <c:pt idx="518">
                  <c:v>4656.1975000000002</c:v>
                </c:pt>
                <c:pt idx="519">
                  <c:v>4630.6953000000003</c:v>
                </c:pt>
                <c:pt idx="520">
                  <c:v>4758.2064</c:v>
                </c:pt>
                <c:pt idx="521">
                  <c:v>4987.7262000000001</c:v>
                </c:pt>
                <c:pt idx="522">
                  <c:v>4936.7218000000003</c:v>
                </c:pt>
                <c:pt idx="523">
                  <c:v>4860.2157000000007</c:v>
                </c:pt>
                <c:pt idx="524">
                  <c:v>4605.1931000000004</c:v>
                </c:pt>
                <c:pt idx="525">
                  <c:v>4426.6772000000001</c:v>
                </c:pt>
                <c:pt idx="526">
                  <c:v>4146.1525000000001</c:v>
                </c:pt>
                <c:pt idx="527">
                  <c:v>4120.6503000000002</c:v>
                </c:pt>
                <c:pt idx="528">
                  <c:v>4197.1574000000001</c:v>
                </c:pt>
                <c:pt idx="529">
                  <c:v>4146.1525000000001</c:v>
                </c:pt>
                <c:pt idx="530">
                  <c:v>4095.1481000000003</c:v>
                </c:pt>
                <c:pt idx="531">
                  <c:v>3865.6282000000001</c:v>
                </c:pt>
                <c:pt idx="532">
                  <c:v>3610.6060000000002</c:v>
                </c:pt>
                <c:pt idx="533">
                  <c:v>3330.0814999999998</c:v>
                </c:pt>
                <c:pt idx="534">
                  <c:v>3049.5567000000001</c:v>
                </c:pt>
                <c:pt idx="535">
                  <c:v>3126.0636</c:v>
                </c:pt>
                <c:pt idx="536">
                  <c:v>3151.5655999999999</c:v>
                </c:pt>
                <c:pt idx="537">
                  <c:v>3177.0678000000003</c:v>
                </c:pt>
                <c:pt idx="538">
                  <c:v>3253.5745999999999</c:v>
                </c:pt>
                <c:pt idx="539">
                  <c:v>3100.5614</c:v>
                </c:pt>
                <c:pt idx="540">
                  <c:v>2845.5391</c:v>
                </c:pt>
                <c:pt idx="541">
                  <c:v>2692.5256000000004</c:v>
                </c:pt>
                <c:pt idx="542">
                  <c:v>2565.0144</c:v>
                </c:pt>
                <c:pt idx="543">
                  <c:v>2641.5210000000002</c:v>
                </c:pt>
                <c:pt idx="544">
                  <c:v>2769.0321999999996</c:v>
                </c:pt>
                <c:pt idx="545">
                  <c:v>2769.0321999999996</c:v>
                </c:pt>
                <c:pt idx="546">
                  <c:v>2871.0410999999999</c:v>
                </c:pt>
                <c:pt idx="547">
                  <c:v>2845.5391</c:v>
                </c:pt>
                <c:pt idx="548">
                  <c:v>2539.5121999999997</c:v>
                </c:pt>
                <c:pt idx="549">
                  <c:v>2360.9965000000002</c:v>
                </c:pt>
                <c:pt idx="550">
                  <c:v>2284.4899</c:v>
                </c:pt>
                <c:pt idx="551">
                  <c:v>2207.9832999999999</c:v>
                </c:pt>
                <c:pt idx="552">
                  <c:v>2284.4899</c:v>
                </c:pt>
                <c:pt idx="553">
                  <c:v>2412.0009</c:v>
                </c:pt>
                <c:pt idx="554">
                  <c:v>2360.9965000000002</c:v>
                </c:pt>
                <c:pt idx="555">
                  <c:v>2258.9874</c:v>
                </c:pt>
                <c:pt idx="556">
                  <c:v>2080.4719999999998</c:v>
                </c:pt>
                <c:pt idx="557">
                  <c:v>1825.4497000000001</c:v>
                </c:pt>
                <c:pt idx="558">
                  <c:v>1774.4453000000001</c:v>
                </c:pt>
                <c:pt idx="559">
                  <c:v>1723.4409000000001</c:v>
                </c:pt>
                <c:pt idx="560">
                  <c:v>1799.9475</c:v>
                </c:pt>
                <c:pt idx="561">
                  <c:v>1978.4631999999999</c:v>
                </c:pt>
                <c:pt idx="562">
                  <c:v>1952.9607000000001</c:v>
                </c:pt>
                <c:pt idx="563">
                  <c:v>1850.9519</c:v>
                </c:pt>
                <c:pt idx="564">
                  <c:v>1825.4497000000001</c:v>
                </c:pt>
                <c:pt idx="565">
                  <c:v>1621.4318000000001</c:v>
                </c:pt>
                <c:pt idx="566">
                  <c:v>1544.9251999999999</c:v>
                </c:pt>
                <c:pt idx="567">
                  <c:v>1621.4318000000001</c:v>
                </c:pt>
                <c:pt idx="568">
                  <c:v>1672.4361999999999</c:v>
                </c:pt>
                <c:pt idx="569">
                  <c:v>1952.9607000000001</c:v>
                </c:pt>
                <c:pt idx="570">
                  <c:v>1978.4631999999999</c:v>
                </c:pt>
                <c:pt idx="571">
                  <c:v>1978.4631999999999</c:v>
                </c:pt>
                <c:pt idx="572">
                  <c:v>1876.4540999999999</c:v>
                </c:pt>
                <c:pt idx="573">
                  <c:v>1723.4409000000001</c:v>
                </c:pt>
                <c:pt idx="574">
                  <c:v>1493.9207000000001</c:v>
                </c:pt>
                <c:pt idx="575">
                  <c:v>1646.9341999999999</c:v>
                </c:pt>
                <c:pt idx="576">
                  <c:v>1748.943</c:v>
                </c:pt>
                <c:pt idx="577">
                  <c:v>1927.4585</c:v>
                </c:pt>
                <c:pt idx="578">
                  <c:v>1952.9607000000001</c:v>
                </c:pt>
                <c:pt idx="579">
                  <c:v>1927.4585</c:v>
                </c:pt>
                <c:pt idx="580">
                  <c:v>1799.9475</c:v>
                </c:pt>
                <c:pt idx="581">
                  <c:v>1697.9386999999999</c:v>
                </c:pt>
                <c:pt idx="582">
                  <c:v>1519.423</c:v>
                </c:pt>
                <c:pt idx="583">
                  <c:v>1672.4361999999999</c:v>
                </c:pt>
                <c:pt idx="584">
                  <c:v>1850.9519</c:v>
                </c:pt>
                <c:pt idx="585">
                  <c:v>2080.4719999999998</c:v>
                </c:pt>
                <c:pt idx="586">
                  <c:v>2156.9785999999999</c:v>
                </c:pt>
                <c:pt idx="587">
                  <c:v>2233.4855000000002</c:v>
                </c:pt>
                <c:pt idx="588">
                  <c:v>2182.4811</c:v>
                </c:pt>
                <c:pt idx="589">
                  <c:v>2131.4764</c:v>
                </c:pt>
                <c:pt idx="590">
                  <c:v>2156.9785999999999</c:v>
                </c:pt>
                <c:pt idx="591">
                  <c:v>2207.9832999999999</c:v>
                </c:pt>
                <c:pt idx="592">
                  <c:v>2463.0054999999998</c:v>
                </c:pt>
                <c:pt idx="593">
                  <c:v>2667.0234</c:v>
                </c:pt>
                <c:pt idx="594">
                  <c:v>2871.0410999999999</c:v>
                </c:pt>
                <c:pt idx="595">
                  <c:v>2871.0410999999999</c:v>
                </c:pt>
                <c:pt idx="596">
                  <c:v>2718.0278000000003</c:v>
                </c:pt>
                <c:pt idx="597">
                  <c:v>2718.0278000000003</c:v>
                </c:pt>
                <c:pt idx="598">
                  <c:v>2692.5256000000004</c:v>
                </c:pt>
                <c:pt idx="599">
                  <c:v>2871.0410999999999</c:v>
                </c:pt>
                <c:pt idx="600">
                  <c:v>3100.5614</c:v>
                </c:pt>
                <c:pt idx="601">
                  <c:v>3202.57</c:v>
                </c:pt>
                <c:pt idx="602">
                  <c:v>3279.0771</c:v>
                </c:pt>
                <c:pt idx="603">
                  <c:v>3381.0855999999999</c:v>
                </c:pt>
                <c:pt idx="604">
                  <c:v>3330.0814999999998</c:v>
                </c:pt>
                <c:pt idx="605">
                  <c:v>3177.0678000000003</c:v>
                </c:pt>
                <c:pt idx="606">
                  <c:v>3202.57</c:v>
                </c:pt>
                <c:pt idx="607">
                  <c:v>3279.0771</c:v>
                </c:pt>
                <c:pt idx="608">
                  <c:v>3585.1038000000003</c:v>
                </c:pt>
                <c:pt idx="609">
                  <c:v>3840.1258000000003</c:v>
                </c:pt>
                <c:pt idx="610">
                  <c:v>4044.1437000000001</c:v>
                </c:pt>
                <c:pt idx="611">
                  <c:v>4120.6503000000002</c:v>
                </c:pt>
                <c:pt idx="612">
                  <c:v>4146.1525000000001</c:v>
                </c:pt>
                <c:pt idx="613">
                  <c:v>4044.1437000000001</c:v>
                </c:pt>
                <c:pt idx="614">
                  <c:v>4197.1574000000001</c:v>
                </c:pt>
                <c:pt idx="615">
                  <c:v>4426.6772000000001</c:v>
                </c:pt>
                <c:pt idx="616">
                  <c:v>4681.7002000000002</c:v>
                </c:pt>
                <c:pt idx="617">
                  <c:v>5038.7311</c:v>
                </c:pt>
                <c:pt idx="618">
                  <c:v>5217.2465000000002</c:v>
                </c:pt>
                <c:pt idx="619">
                  <c:v>5217.2465000000002</c:v>
                </c:pt>
                <c:pt idx="620">
                  <c:v>5191.7443000000003</c:v>
                </c:pt>
                <c:pt idx="621">
                  <c:v>5166.2420999999995</c:v>
                </c:pt>
                <c:pt idx="622">
                  <c:v>5140.7394000000004</c:v>
                </c:pt>
                <c:pt idx="623">
                  <c:v>5293.7527</c:v>
                </c:pt>
                <c:pt idx="624">
                  <c:v>5523.2729999999992</c:v>
                </c:pt>
                <c:pt idx="625">
                  <c:v>5727.2916000000005</c:v>
                </c:pt>
                <c:pt idx="626">
                  <c:v>5880.3042999999998</c:v>
                </c:pt>
                <c:pt idx="627">
                  <c:v>5956.8114000000005</c:v>
                </c:pt>
                <c:pt idx="628">
                  <c:v>5854.8020999999999</c:v>
                </c:pt>
                <c:pt idx="629">
                  <c:v>5727.2916000000005</c:v>
                </c:pt>
                <c:pt idx="630">
                  <c:v>5880.3042999999998</c:v>
                </c:pt>
                <c:pt idx="631">
                  <c:v>5905.8064999999997</c:v>
                </c:pt>
                <c:pt idx="632">
                  <c:v>6160.8290999999999</c:v>
                </c:pt>
                <c:pt idx="633">
                  <c:v>6441.3543000000009</c:v>
                </c:pt>
                <c:pt idx="634">
                  <c:v>6721.8784999999998</c:v>
                </c:pt>
                <c:pt idx="635">
                  <c:v>6772.8828999999996</c:v>
                </c:pt>
                <c:pt idx="636">
                  <c:v>6747.3797999999997</c:v>
                </c:pt>
                <c:pt idx="637">
                  <c:v>6772.8828999999996</c:v>
                </c:pt>
                <c:pt idx="638">
                  <c:v>6798.3846999999996</c:v>
                </c:pt>
                <c:pt idx="639">
                  <c:v>6951.3984</c:v>
                </c:pt>
                <c:pt idx="640">
                  <c:v>7257.4253000000008</c:v>
                </c:pt>
                <c:pt idx="641">
                  <c:v>7333.9318999999996</c:v>
                </c:pt>
                <c:pt idx="642">
                  <c:v>7741.9666999999999</c:v>
                </c:pt>
                <c:pt idx="643">
                  <c:v>7665.4606000000003</c:v>
                </c:pt>
                <c:pt idx="644">
                  <c:v>7537.9495999999999</c:v>
                </c:pt>
                <c:pt idx="645">
                  <c:v>7333.9318999999996</c:v>
                </c:pt>
                <c:pt idx="646">
                  <c:v>7282.9269999999997</c:v>
                </c:pt>
                <c:pt idx="647">
                  <c:v>7384.9362999999994</c:v>
                </c:pt>
                <c:pt idx="648">
                  <c:v>7588.9540000000006</c:v>
                </c:pt>
                <c:pt idx="649">
                  <c:v>7818.4742999999999</c:v>
                </c:pt>
                <c:pt idx="650">
                  <c:v>7894.9809000000005</c:v>
                </c:pt>
                <c:pt idx="651">
                  <c:v>7894.9809000000005</c:v>
                </c:pt>
                <c:pt idx="652">
                  <c:v>7690.9628000000002</c:v>
                </c:pt>
                <c:pt idx="653">
                  <c:v>7716.4655000000002</c:v>
                </c:pt>
                <c:pt idx="654">
                  <c:v>7792.9716000000008</c:v>
                </c:pt>
                <c:pt idx="655">
                  <c:v>7792.9716000000008</c:v>
                </c:pt>
                <c:pt idx="656">
                  <c:v>8124.5002999999997</c:v>
                </c:pt>
                <c:pt idx="657">
                  <c:v>8379.5233000000007</c:v>
                </c:pt>
                <c:pt idx="658">
                  <c:v>8481.5311000000002</c:v>
                </c:pt>
                <c:pt idx="659">
                  <c:v>8481.5311000000002</c:v>
                </c:pt>
                <c:pt idx="660">
                  <c:v>8405.0255000000016</c:v>
                </c:pt>
                <c:pt idx="661">
                  <c:v>8226.5090999999993</c:v>
                </c:pt>
                <c:pt idx="662">
                  <c:v>8201.0069000000003</c:v>
                </c:pt>
                <c:pt idx="663">
                  <c:v>8303.0167000000001</c:v>
                </c:pt>
                <c:pt idx="664">
                  <c:v>8405.0255000000016</c:v>
                </c:pt>
                <c:pt idx="665">
                  <c:v>8558.038700000001</c:v>
                </c:pt>
                <c:pt idx="666">
                  <c:v>8430.5277000000006</c:v>
                </c:pt>
                <c:pt idx="667">
                  <c:v>8456.0299000000014</c:v>
                </c:pt>
                <c:pt idx="668">
                  <c:v>8405.0255000000016</c:v>
                </c:pt>
                <c:pt idx="669">
                  <c:v>8150.0024999999996</c:v>
                </c:pt>
                <c:pt idx="670">
                  <c:v>8047.9946000000009</c:v>
                </c:pt>
                <c:pt idx="671">
                  <c:v>8022.4914999999992</c:v>
                </c:pt>
                <c:pt idx="672">
                  <c:v>8303.0167000000001</c:v>
                </c:pt>
                <c:pt idx="673">
                  <c:v>8456.0299000000014</c:v>
                </c:pt>
                <c:pt idx="674">
                  <c:v>8532.5375000000004</c:v>
                </c:pt>
                <c:pt idx="675">
                  <c:v>8456.0299000000014</c:v>
                </c:pt>
                <c:pt idx="676">
                  <c:v>8405.0255000000016</c:v>
                </c:pt>
                <c:pt idx="677">
                  <c:v>8252.0123000000003</c:v>
                </c:pt>
                <c:pt idx="678">
                  <c:v>8175.5046999999995</c:v>
                </c:pt>
                <c:pt idx="679">
                  <c:v>8175.5046999999995</c:v>
                </c:pt>
                <c:pt idx="680">
                  <c:v>8303.0167000000001</c:v>
                </c:pt>
                <c:pt idx="681">
                  <c:v>8456.0299000000014</c:v>
                </c:pt>
                <c:pt idx="682">
                  <c:v>8379.5233000000007</c:v>
                </c:pt>
                <c:pt idx="683">
                  <c:v>8354.0210999999999</c:v>
                </c:pt>
                <c:pt idx="684">
                  <c:v>7996.9902000000002</c:v>
                </c:pt>
                <c:pt idx="685">
                  <c:v>7818.4742999999999</c:v>
                </c:pt>
                <c:pt idx="686">
                  <c:v>7614.4556999999995</c:v>
                </c:pt>
                <c:pt idx="687">
                  <c:v>7537.9495999999999</c:v>
                </c:pt>
                <c:pt idx="688">
                  <c:v>7537.9495999999999</c:v>
                </c:pt>
                <c:pt idx="689">
                  <c:v>7690.9628000000002</c:v>
                </c:pt>
                <c:pt idx="690">
                  <c:v>7563.4517999999998</c:v>
                </c:pt>
                <c:pt idx="691">
                  <c:v>7435.9412000000002</c:v>
                </c:pt>
                <c:pt idx="692">
                  <c:v>7359.4337000000005</c:v>
                </c:pt>
                <c:pt idx="693">
                  <c:v>7078.9093999999996</c:v>
                </c:pt>
                <c:pt idx="694">
                  <c:v>7002.4032999999999</c:v>
                </c:pt>
                <c:pt idx="695">
                  <c:v>7078.9093999999996</c:v>
                </c:pt>
                <c:pt idx="696">
                  <c:v>7308.4296999999997</c:v>
                </c:pt>
                <c:pt idx="697">
                  <c:v>7410.4381000000003</c:v>
                </c:pt>
                <c:pt idx="698">
                  <c:v>7435.9412000000002</c:v>
                </c:pt>
                <c:pt idx="699">
                  <c:v>7206.4204</c:v>
                </c:pt>
                <c:pt idx="700">
                  <c:v>7078.9093999999996</c:v>
                </c:pt>
                <c:pt idx="701">
                  <c:v>6772.8828999999996</c:v>
                </c:pt>
                <c:pt idx="702">
                  <c:v>6721.8784999999998</c:v>
                </c:pt>
                <c:pt idx="703">
                  <c:v>6645.3714</c:v>
                </c:pt>
                <c:pt idx="704">
                  <c:v>6543.3626000000004</c:v>
                </c:pt>
                <c:pt idx="705">
                  <c:v>6619.8692000000001</c:v>
                </c:pt>
                <c:pt idx="706">
                  <c:v>6466.8555000000006</c:v>
                </c:pt>
                <c:pt idx="707">
                  <c:v>6237.3356999999996</c:v>
                </c:pt>
                <c:pt idx="708">
                  <c:v>5931.3086999999996</c:v>
                </c:pt>
                <c:pt idx="709">
                  <c:v>5625.2822999999999</c:v>
                </c:pt>
                <c:pt idx="710">
                  <c:v>5370.2598000000007</c:v>
                </c:pt>
                <c:pt idx="711">
                  <c:v>5344.7575999999999</c:v>
                </c:pt>
                <c:pt idx="712">
                  <c:v>5344.7575999999999</c:v>
                </c:pt>
                <c:pt idx="713">
                  <c:v>5395.7620000000006</c:v>
                </c:pt>
                <c:pt idx="714">
                  <c:v>5523.2729999999992</c:v>
                </c:pt>
                <c:pt idx="715">
                  <c:v>5421.2642000000005</c:v>
                </c:pt>
                <c:pt idx="716">
                  <c:v>5166.2420999999995</c:v>
                </c:pt>
                <c:pt idx="717">
                  <c:v>5038.7311</c:v>
                </c:pt>
                <c:pt idx="718">
                  <c:v>4834.7129999999997</c:v>
                </c:pt>
                <c:pt idx="719">
                  <c:v>4885.7173999999995</c:v>
                </c:pt>
                <c:pt idx="720">
                  <c:v>4936.7218000000003</c:v>
                </c:pt>
                <c:pt idx="721">
                  <c:v>5038.7311</c:v>
                </c:pt>
                <c:pt idx="722">
                  <c:v>5013.2289000000001</c:v>
                </c:pt>
                <c:pt idx="723">
                  <c:v>4911.2196000000004</c:v>
                </c:pt>
                <c:pt idx="724">
                  <c:v>4605.1931000000004</c:v>
                </c:pt>
                <c:pt idx="725">
                  <c:v>4375.6728000000003</c:v>
                </c:pt>
                <c:pt idx="726">
                  <c:v>4146.1525000000001</c:v>
                </c:pt>
                <c:pt idx="727">
                  <c:v>3993.1393000000003</c:v>
                </c:pt>
                <c:pt idx="728">
                  <c:v>3891.1307000000002</c:v>
                </c:pt>
                <c:pt idx="729">
                  <c:v>3967.6370999999999</c:v>
                </c:pt>
                <c:pt idx="730">
                  <c:v>3942.1349</c:v>
                </c:pt>
                <c:pt idx="731">
                  <c:v>3763.6188999999999</c:v>
                </c:pt>
                <c:pt idx="732">
                  <c:v>3534.0991000000004</c:v>
                </c:pt>
                <c:pt idx="733">
                  <c:v>3202.57</c:v>
                </c:pt>
                <c:pt idx="734">
                  <c:v>3100.5614</c:v>
                </c:pt>
                <c:pt idx="735">
                  <c:v>3100.5614</c:v>
                </c:pt>
                <c:pt idx="736">
                  <c:v>3151.5655999999999</c:v>
                </c:pt>
                <c:pt idx="737">
                  <c:v>3228.0722000000001</c:v>
                </c:pt>
                <c:pt idx="738">
                  <c:v>3355.5837000000001</c:v>
                </c:pt>
                <c:pt idx="739">
                  <c:v>3151.5655999999999</c:v>
                </c:pt>
                <c:pt idx="740">
                  <c:v>3049.5567000000001</c:v>
                </c:pt>
                <c:pt idx="741">
                  <c:v>2743.5299999999997</c:v>
                </c:pt>
                <c:pt idx="742">
                  <c:v>2667.0234</c:v>
                </c:pt>
                <c:pt idx="743">
                  <c:v>2718.0278000000003</c:v>
                </c:pt>
                <c:pt idx="744">
                  <c:v>2743.5299999999997</c:v>
                </c:pt>
                <c:pt idx="745">
                  <c:v>2845.5391</c:v>
                </c:pt>
                <c:pt idx="746">
                  <c:v>2896.5434999999998</c:v>
                </c:pt>
                <c:pt idx="747">
                  <c:v>2743.5299999999997</c:v>
                </c:pt>
                <c:pt idx="748">
                  <c:v>2514.0099999999998</c:v>
                </c:pt>
                <c:pt idx="749">
                  <c:v>2233.4855000000002</c:v>
                </c:pt>
                <c:pt idx="750">
                  <c:v>2156.9785999999999</c:v>
                </c:pt>
                <c:pt idx="751">
                  <c:v>2131.4764</c:v>
                </c:pt>
                <c:pt idx="752">
                  <c:v>2233.4855000000002</c:v>
                </c:pt>
                <c:pt idx="753">
                  <c:v>2284.4899</c:v>
                </c:pt>
                <c:pt idx="754">
                  <c:v>2360.9965000000002</c:v>
                </c:pt>
                <c:pt idx="755">
                  <c:v>2182.4811</c:v>
                </c:pt>
                <c:pt idx="756">
                  <c:v>1978.4631999999999</c:v>
                </c:pt>
                <c:pt idx="757">
                  <c:v>1748.943</c:v>
                </c:pt>
                <c:pt idx="758">
                  <c:v>1672.4361999999999</c:v>
                </c:pt>
                <c:pt idx="759">
                  <c:v>1723.4409000000001</c:v>
                </c:pt>
                <c:pt idx="760">
                  <c:v>1825.4497000000001</c:v>
                </c:pt>
                <c:pt idx="761">
                  <c:v>1952.9607000000001</c:v>
                </c:pt>
                <c:pt idx="762">
                  <c:v>2029.4675999999997</c:v>
                </c:pt>
                <c:pt idx="763">
                  <c:v>2029.4675999999997</c:v>
                </c:pt>
                <c:pt idx="764">
                  <c:v>1927.4585</c:v>
                </c:pt>
                <c:pt idx="765">
                  <c:v>1697.9386999999999</c:v>
                </c:pt>
                <c:pt idx="766">
                  <c:v>1595.9296000000002</c:v>
                </c:pt>
                <c:pt idx="767">
                  <c:v>1697.9386999999999</c:v>
                </c:pt>
                <c:pt idx="768">
                  <c:v>1774.4453000000001</c:v>
                </c:pt>
                <c:pt idx="769">
                  <c:v>2029.4675999999997</c:v>
                </c:pt>
                <c:pt idx="770">
                  <c:v>2054.9697999999999</c:v>
                </c:pt>
                <c:pt idx="771">
                  <c:v>2029.4675999999997</c:v>
                </c:pt>
                <c:pt idx="772">
                  <c:v>1774.4453000000001</c:v>
                </c:pt>
                <c:pt idx="773">
                  <c:v>1621.4318000000001</c:v>
                </c:pt>
                <c:pt idx="774">
                  <c:v>1595.9296000000002</c:v>
                </c:pt>
                <c:pt idx="775">
                  <c:v>1672.4361999999999</c:v>
                </c:pt>
                <c:pt idx="776">
                  <c:v>1799.9475</c:v>
                </c:pt>
                <c:pt idx="777">
                  <c:v>1927.4585</c:v>
                </c:pt>
                <c:pt idx="778">
                  <c:v>2029.4675999999997</c:v>
                </c:pt>
                <c:pt idx="779">
                  <c:v>1978.4631999999999</c:v>
                </c:pt>
                <c:pt idx="780">
                  <c:v>1825.4497000000001</c:v>
                </c:pt>
                <c:pt idx="781">
                  <c:v>1646.9341999999999</c:v>
                </c:pt>
                <c:pt idx="782">
                  <c:v>1621.4318000000001</c:v>
                </c:pt>
                <c:pt idx="783">
                  <c:v>1748.943</c:v>
                </c:pt>
                <c:pt idx="784">
                  <c:v>1876.4540999999999</c:v>
                </c:pt>
                <c:pt idx="785">
                  <c:v>2054.9697999999999</c:v>
                </c:pt>
                <c:pt idx="786">
                  <c:v>2105.9742000000001</c:v>
                </c:pt>
                <c:pt idx="787">
                  <c:v>2284.4899</c:v>
                </c:pt>
                <c:pt idx="788">
                  <c:v>2131.4764</c:v>
                </c:pt>
                <c:pt idx="789">
                  <c:v>2080.4719999999998</c:v>
                </c:pt>
                <c:pt idx="790">
                  <c:v>2131.4764</c:v>
                </c:pt>
                <c:pt idx="791">
                  <c:v>2156.9785999999999</c:v>
                </c:pt>
                <c:pt idx="792">
                  <c:v>2437.5030999999999</c:v>
                </c:pt>
                <c:pt idx="793">
                  <c:v>2692.5256000000004</c:v>
                </c:pt>
                <c:pt idx="794">
                  <c:v>2794.5344</c:v>
                </c:pt>
                <c:pt idx="795">
                  <c:v>2820.0369000000001</c:v>
                </c:pt>
                <c:pt idx="796">
                  <c:v>2820.0369000000001</c:v>
                </c:pt>
                <c:pt idx="797">
                  <c:v>2718.0278000000003</c:v>
                </c:pt>
                <c:pt idx="798">
                  <c:v>2718.0278000000003</c:v>
                </c:pt>
                <c:pt idx="799">
                  <c:v>2922.0457000000001</c:v>
                </c:pt>
                <c:pt idx="800">
                  <c:v>3151.5655999999999</c:v>
                </c:pt>
                <c:pt idx="801">
                  <c:v>3304.5792999999999</c:v>
                </c:pt>
                <c:pt idx="802">
                  <c:v>3279.0771</c:v>
                </c:pt>
                <c:pt idx="803">
                  <c:v>3381.0855999999999</c:v>
                </c:pt>
                <c:pt idx="804">
                  <c:v>3304.5792999999999</c:v>
                </c:pt>
                <c:pt idx="805">
                  <c:v>3075.0589</c:v>
                </c:pt>
                <c:pt idx="806">
                  <c:v>3202.57</c:v>
                </c:pt>
                <c:pt idx="807">
                  <c:v>3381.0855999999999</c:v>
                </c:pt>
                <c:pt idx="808">
                  <c:v>3483.0947000000001</c:v>
                </c:pt>
                <c:pt idx="809">
                  <c:v>3789.1215999999999</c:v>
                </c:pt>
                <c:pt idx="810">
                  <c:v>3942.1349</c:v>
                </c:pt>
                <c:pt idx="811">
                  <c:v>4069.6459000000004</c:v>
                </c:pt>
                <c:pt idx="812">
                  <c:v>4095.1481000000003</c:v>
                </c:pt>
                <c:pt idx="813">
                  <c:v>4044.1437000000001</c:v>
                </c:pt>
                <c:pt idx="814">
                  <c:v>4171.6547</c:v>
                </c:pt>
                <c:pt idx="815">
                  <c:v>4375.6728000000003</c:v>
                </c:pt>
                <c:pt idx="816">
                  <c:v>4605.1931000000004</c:v>
                </c:pt>
                <c:pt idx="817">
                  <c:v>4962.2240000000002</c:v>
                </c:pt>
                <c:pt idx="818">
                  <c:v>5191.7443000000003</c:v>
                </c:pt>
                <c:pt idx="819">
                  <c:v>5319.2557999999999</c:v>
                </c:pt>
                <c:pt idx="820">
                  <c:v>5242.7487000000001</c:v>
                </c:pt>
                <c:pt idx="821">
                  <c:v>5191.7443000000003</c:v>
                </c:pt>
                <c:pt idx="822">
                  <c:v>5242.7487000000001</c:v>
                </c:pt>
                <c:pt idx="823">
                  <c:v>5268.2505000000001</c:v>
                </c:pt>
                <c:pt idx="824">
                  <c:v>5523.2729999999992</c:v>
                </c:pt>
                <c:pt idx="825">
                  <c:v>5854.8020999999999</c:v>
                </c:pt>
                <c:pt idx="826">
                  <c:v>5854.8020999999999</c:v>
                </c:pt>
                <c:pt idx="827">
                  <c:v>5956.8114000000005</c:v>
                </c:pt>
                <c:pt idx="828">
                  <c:v>5778.2954999999993</c:v>
                </c:pt>
                <c:pt idx="829">
                  <c:v>5803.7976999999992</c:v>
                </c:pt>
                <c:pt idx="830">
                  <c:v>5829.3004000000001</c:v>
                </c:pt>
                <c:pt idx="831">
                  <c:v>6007.8154000000004</c:v>
                </c:pt>
                <c:pt idx="832">
                  <c:v>6186.3308000000006</c:v>
                </c:pt>
                <c:pt idx="833">
                  <c:v>6415.8510999999999</c:v>
                </c:pt>
                <c:pt idx="834">
                  <c:v>6594.3670000000002</c:v>
                </c:pt>
                <c:pt idx="835">
                  <c:v>6696.3757999999998</c:v>
                </c:pt>
                <c:pt idx="836">
                  <c:v>6772.8828999999996</c:v>
                </c:pt>
                <c:pt idx="837">
                  <c:v>6670.8735999999999</c:v>
                </c:pt>
                <c:pt idx="838">
                  <c:v>6849.3890999999994</c:v>
                </c:pt>
                <c:pt idx="839">
                  <c:v>7027.9044999999996</c:v>
                </c:pt>
                <c:pt idx="840">
                  <c:v>7206.4204</c:v>
                </c:pt>
                <c:pt idx="841">
                  <c:v>7512.4474</c:v>
                </c:pt>
                <c:pt idx="842">
                  <c:v>7690.9628000000002</c:v>
                </c:pt>
                <c:pt idx="843">
                  <c:v>7639.9584000000004</c:v>
                </c:pt>
                <c:pt idx="844">
                  <c:v>7512.4474</c:v>
                </c:pt>
                <c:pt idx="845">
                  <c:v>7461.4425000000001</c:v>
                </c:pt>
                <c:pt idx="846">
                  <c:v>7308.4296999999997</c:v>
                </c:pt>
                <c:pt idx="847">
                  <c:v>7410.4381000000003</c:v>
                </c:pt>
                <c:pt idx="848">
                  <c:v>7537.9495999999999</c:v>
                </c:pt>
                <c:pt idx="849">
                  <c:v>7818.4742999999999</c:v>
                </c:pt>
                <c:pt idx="850">
                  <c:v>7945.9853000000003</c:v>
                </c:pt>
                <c:pt idx="851">
                  <c:v>7920.4825999999994</c:v>
                </c:pt>
                <c:pt idx="852">
                  <c:v>7767.4699000000001</c:v>
                </c:pt>
                <c:pt idx="853">
                  <c:v>7741.9666999999999</c:v>
                </c:pt>
                <c:pt idx="854">
                  <c:v>7690.9628000000002</c:v>
                </c:pt>
                <c:pt idx="855">
                  <c:v>7894.9809000000005</c:v>
                </c:pt>
                <c:pt idx="856">
                  <c:v>8098.9980999999989</c:v>
                </c:pt>
                <c:pt idx="857">
                  <c:v>8252.0123000000003</c:v>
                </c:pt>
                <c:pt idx="858">
                  <c:v>8430.5277000000006</c:v>
                </c:pt>
                <c:pt idx="859">
                  <c:v>8456.0299000000014</c:v>
                </c:pt>
                <c:pt idx="860">
                  <c:v>8277.5145000000011</c:v>
                </c:pt>
                <c:pt idx="861">
                  <c:v>8303.0167000000001</c:v>
                </c:pt>
                <c:pt idx="862">
                  <c:v>8201.0069000000003</c:v>
                </c:pt>
                <c:pt idx="863">
                  <c:v>8379.5233000000007</c:v>
                </c:pt>
                <c:pt idx="864">
                  <c:v>8379.5233000000007</c:v>
                </c:pt>
                <c:pt idx="865">
                  <c:v>8532.5375000000004</c:v>
                </c:pt>
                <c:pt idx="866">
                  <c:v>8558.038700000001</c:v>
                </c:pt>
                <c:pt idx="867">
                  <c:v>8507.0343000000012</c:v>
                </c:pt>
                <c:pt idx="868">
                  <c:v>8328.5189000000009</c:v>
                </c:pt>
                <c:pt idx="869">
                  <c:v>8150.0024999999996</c:v>
                </c:pt>
                <c:pt idx="870">
                  <c:v>8073.495899999999</c:v>
                </c:pt>
                <c:pt idx="871">
                  <c:v>8124.5002999999997</c:v>
                </c:pt>
                <c:pt idx="872">
                  <c:v>8252.0123000000003</c:v>
                </c:pt>
                <c:pt idx="873">
                  <c:v>8430.5277000000006</c:v>
                </c:pt>
                <c:pt idx="874">
                  <c:v>8583.5409</c:v>
                </c:pt>
                <c:pt idx="875">
                  <c:v>8532.5375000000004</c:v>
                </c:pt>
                <c:pt idx="876">
                  <c:v>8252.0123000000003</c:v>
                </c:pt>
                <c:pt idx="877">
                  <c:v>8226.5090999999993</c:v>
                </c:pt>
                <c:pt idx="878">
                  <c:v>8124.5002999999997</c:v>
                </c:pt>
                <c:pt idx="879">
                  <c:v>8150.0024999999996</c:v>
                </c:pt>
                <c:pt idx="880">
                  <c:v>8277.5145000000011</c:v>
                </c:pt>
                <c:pt idx="881">
                  <c:v>8481.5311000000002</c:v>
                </c:pt>
                <c:pt idx="882">
                  <c:v>8405.0255000000016</c:v>
                </c:pt>
                <c:pt idx="883">
                  <c:v>8303.0167000000001</c:v>
                </c:pt>
                <c:pt idx="884">
                  <c:v>8022.4914999999992</c:v>
                </c:pt>
                <c:pt idx="885">
                  <c:v>7792.9716000000008</c:v>
                </c:pt>
                <c:pt idx="886">
                  <c:v>7614.4556999999995</c:v>
                </c:pt>
                <c:pt idx="887">
                  <c:v>7537.9495999999999</c:v>
                </c:pt>
                <c:pt idx="888">
                  <c:v>7588.9540000000006</c:v>
                </c:pt>
                <c:pt idx="889">
                  <c:v>7588.9540000000006</c:v>
                </c:pt>
                <c:pt idx="890">
                  <c:v>7639.9584000000004</c:v>
                </c:pt>
                <c:pt idx="891">
                  <c:v>7512.4474</c:v>
                </c:pt>
                <c:pt idx="892">
                  <c:v>7410.4381000000003</c:v>
                </c:pt>
                <c:pt idx="893">
                  <c:v>7104.4115999999995</c:v>
                </c:pt>
                <c:pt idx="894">
                  <c:v>7053.4076999999997</c:v>
                </c:pt>
                <c:pt idx="895">
                  <c:v>7104.4115999999995</c:v>
                </c:pt>
                <c:pt idx="896">
                  <c:v>7359.4337000000005</c:v>
                </c:pt>
                <c:pt idx="897">
                  <c:v>7461.4425000000001</c:v>
                </c:pt>
                <c:pt idx="898">
                  <c:v>7410.4381000000003</c:v>
                </c:pt>
                <c:pt idx="899">
                  <c:v>7206.4204</c:v>
                </c:pt>
                <c:pt idx="900">
                  <c:v>7053.4076999999997</c:v>
                </c:pt>
                <c:pt idx="901">
                  <c:v>6823.8873000000003</c:v>
                </c:pt>
                <c:pt idx="902">
                  <c:v>6645.3714</c:v>
                </c:pt>
                <c:pt idx="903">
                  <c:v>6670.8735999999999</c:v>
                </c:pt>
                <c:pt idx="904">
                  <c:v>6568.8648000000003</c:v>
                </c:pt>
                <c:pt idx="905">
                  <c:v>6619.8692000000001</c:v>
                </c:pt>
                <c:pt idx="906">
                  <c:v>6466.8555000000006</c:v>
                </c:pt>
                <c:pt idx="907">
                  <c:v>6237.3356999999996</c:v>
                </c:pt>
                <c:pt idx="908">
                  <c:v>5956.8114000000005</c:v>
                </c:pt>
                <c:pt idx="909">
                  <c:v>5701.7889000000005</c:v>
                </c:pt>
                <c:pt idx="910">
                  <c:v>5472.2685999999994</c:v>
                </c:pt>
                <c:pt idx="911">
                  <c:v>5421.2642000000005</c:v>
                </c:pt>
                <c:pt idx="912">
                  <c:v>5472.2685999999994</c:v>
                </c:pt>
                <c:pt idx="913">
                  <c:v>5446.7669000000005</c:v>
                </c:pt>
                <c:pt idx="914">
                  <c:v>5548.7757000000001</c:v>
                </c:pt>
                <c:pt idx="915">
                  <c:v>5395.7620000000006</c:v>
                </c:pt>
                <c:pt idx="916">
                  <c:v>5242.7487000000001</c:v>
                </c:pt>
                <c:pt idx="917">
                  <c:v>4987.7262000000001</c:v>
                </c:pt>
                <c:pt idx="918">
                  <c:v>4987.7262000000001</c:v>
                </c:pt>
                <c:pt idx="919">
                  <c:v>4911.2196000000004</c:v>
                </c:pt>
                <c:pt idx="920">
                  <c:v>5013.2289000000001</c:v>
                </c:pt>
                <c:pt idx="921">
                  <c:v>5013.2289000000001</c:v>
                </c:pt>
                <c:pt idx="922">
                  <c:v>4962.2240000000002</c:v>
                </c:pt>
                <c:pt idx="923">
                  <c:v>4834.7129999999997</c:v>
                </c:pt>
                <c:pt idx="924">
                  <c:v>4630.6953000000003</c:v>
                </c:pt>
                <c:pt idx="925">
                  <c:v>4299.1662000000006</c:v>
                </c:pt>
                <c:pt idx="926">
                  <c:v>4146.1525000000001</c:v>
                </c:pt>
                <c:pt idx="927">
                  <c:v>3916.6329000000001</c:v>
                </c:pt>
                <c:pt idx="928">
                  <c:v>4018.6415000000002</c:v>
                </c:pt>
                <c:pt idx="929">
                  <c:v>3967.6370999999999</c:v>
                </c:pt>
                <c:pt idx="930">
                  <c:v>3993.1393000000003</c:v>
                </c:pt>
                <c:pt idx="931">
                  <c:v>3942.1349</c:v>
                </c:pt>
                <c:pt idx="932">
                  <c:v>3534.0991000000004</c:v>
                </c:pt>
                <c:pt idx="933">
                  <c:v>3279.0771</c:v>
                </c:pt>
                <c:pt idx="934">
                  <c:v>3177.0678000000003</c:v>
                </c:pt>
                <c:pt idx="935">
                  <c:v>3151.5655999999999</c:v>
                </c:pt>
                <c:pt idx="936">
                  <c:v>3100.5614</c:v>
                </c:pt>
                <c:pt idx="937">
                  <c:v>3253.5745999999999</c:v>
                </c:pt>
                <c:pt idx="938">
                  <c:v>3355.5837000000001</c:v>
                </c:pt>
                <c:pt idx="939">
                  <c:v>3253.5745999999999</c:v>
                </c:pt>
                <c:pt idx="940">
                  <c:v>2947.5479</c:v>
                </c:pt>
                <c:pt idx="941">
                  <c:v>2718.0278000000003</c:v>
                </c:pt>
                <c:pt idx="942">
                  <c:v>2692.5256000000004</c:v>
                </c:pt>
                <c:pt idx="943">
                  <c:v>2641.5210000000002</c:v>
                </c:pt>
                <c:pt idx="944">
                  <c:v>2871.0410999999999</c:v>
                </c:pt>
                <c:pt idx="945">
                  <c:v>2871.0410999999999</c:v>
                </c:pt>
                <c:pt idx="946">
                  <c:v>2871.0410999999999</c:v>
                </c:pt>
                <c:pt idx="947">
                  <c:v>2820.0369000000001</c:v>
                </c:pt>
                <c:pt idx="948">
                  <c:v>2565.0144</c:v>
                </c:pt>
                <c:pt idx="949">
                  <c:v>2386.4987000000001</c:v>
                </c:pt>
                <c:pt idx="950">
                  <c:v>2207.9832999999999</c:v>
                </c:pt>
                <c:pt idx="951">
                  <c:v>2105.9742000000001</c:v>
                </c:pt>
                <c:pt idx="952">
                  <c:v>2207.9832999999999</c:v>
                </c:pt>
                <c:pt idx="953">
                  <c:v>2258.9874</c:v>
                </c:pt>
                <c:pt idx="954">
                  <c:v>2309.9920999999999</c:v>
                </c:pt>
                <c:pt idx="955">
                  <c:v>2156.9785999999999</c:v>
                </c:pt>
                <c:pt idx="956">
                  <c:v>1978.4631999999999</c:v>
                </c:pt>
                <c:pt idx="957">
                  <c:v>1774.4453000000001</c:v>
                </c:pt>
                <c:pt idx="958">
                  <c:v>1672.4361999999999</c:v>
                </c:pt>
                <c:pt idx="959">
                  <c:v>1672.4361999999999</c:v>
                </c:pt>
                <c:pt idx="960">
                  <c:v>1850.9519</c:v>
                </c:pt>
                <c:pt idx="961">
                  <c:v>2029.4675999999997</c:v>
                </c:pt>
                <c:pt idx="962">
                  <c:v>1978.4631999999999</c:v>
                </c:pt>
                <c:pt idx="963">
                  <c:v>1978.4631999999999</c:v>
                </c:pt>
                <c:pt idx="964">
                  <c:v>1799.9475</c:v>
                </c:pt>
                <c:pt idx="965">
                  <c:v>1595.9296000000002</c:v>
                </c:pt>
                <c:pt idx="966">
                  <c:v>1493.9207000000001</c:v>
                </c:pt>
                <c:pt idx="967">
                  <c:v>1672.4361999999999</c:v>
                </c:pt>
                <c:pt idx="968">
                  <c:v>1748.943</c:v>
                </c:pt>
                <c:pt idx="969">
                  <c:v>1978.4631999999999</c:v>
                </c:pt>
                <c:pt idx="970">
                  <c:v>2003.9653999999998</c:v>
                </c:pt>
                <c:pt idx="971">
                  <c:v>2003.9653999999998</c:v>
                </c:pt>
                <c:pt idx="972">
                  <c:v>1876.4540999999999</c:v>
                </c:pt>
                <c:pt idx="973">
                  <c:v>1723.4409000000001</c:v>
                </c:pt>
                <c:pt idx="974">
                  <c:v>1493.9207000000001</c:v>
                </c:pt>
                <c:pt idx="975">
                  <c:v>1595.9296000000002</c:v>
                </c:pt>
                <c:pt idx="976">
                  <c:v>1748.943</c:v>
                </c:pt>
                <c:pt idx="977">
                  <c:v>1901.9566000000002</c:v>
                </c:pt>
                <c:pt idx="978">
                  <c:v>2029.4675999999997</c:v>
                </c:pt>
                <c:pt idx="979">
                  <c:v>1952.9607000000001</c:v>
                </c:pt>
                <c:pt idx="980">
                  <c:v>1799.9475</c:v>
                </c:pt>
                <c:pt idx="981">
                  <c:v>1544.9251999999999</c:v>
                </c:pt>
                <c:pt idx="982">
                  <c:v>1621.4318000000001</c:v>
                </c:pt>
                <c:pt idx="983">
                  <c:v>1621.4318000000001</c:v>
                </c:pt>
                <c:pt idx="984">
                  <c:v>1774.4453000000001</c:v>
                </c:pt>
                <c:pt idx="985">
                  <c:v>1978.4631999999999</c:v>
                </c:pt>
                <c:pt idx="986">
                  <c:v>2207.9832999999999</c:v>
                </c:pt>
                <c:pt idx="987">
                  <c:v>2309.9920999999999</c:v>
                </c:pt>
                <c:pt idx="988">
                  <c:v>2131.4764</c:v>
                </c:pt>
                <c:pt idx="989">
                  <c:v>2131.4764</c:v>
                </c:pt>
                <c:pt idx="990">
                  <c:v>2080.4719999999998</c:v>
                </c:pt>
                <c:pt idx="991">
                  <c:v>2335.4944999999998</c:v>
                </c:pt>
                <c:pt idx="992">
                  <c:v>2539.5121999999997</c:v>
                </c:pt>
                <c:pt idx="993">
                  <c:v>2794.5344</c:v>
                </c:pt>
                <c:pt idx="994">
                  <c:v>2947.5479</c:v>
                </c:pt>
                <c:pt idx="995">
                  <c:v>2820.0369000000001</c:v>
                </c:pt>
                <c:pt idx="996">
                  <c:v>2845.5391</c:v>
                </c:pt>
                <c:pt idx="997">
                  <c:v>2743.5299999999997</c:v>
                </c:pt>
                <c:pt idx="998">
                  <c:v>2743.5299999999997</c:v>
                </c:pt>
                <c:pt idx="999">
                  <c:v>2845.5391</c:v>
                </c:pt>
                <c:pt idx="1000">
                  <c:v>2998.5523000000003</c:v>
                </c:pt>
                <c:pt idx="1001">
                  <c:v>3228.0722000000001</c:v>
                </c:pt>
                <c:pt idx="1002">
                  <c:v>3279.0771</c:v>
                </c:pt>
                <c:pt idx="1003">
                  <c:v>3177.0678000000003</c:v>
                </c:pt>
                <c:pt idx="1004">
                  <c:v>3253.5745999999999</c:v>
                </c:pt>
                <c:pt idx="1005">
                  <c:v>3151.5655999999999</c:v>
                </c:pt>
                <c:pt idx="1006">
                  <c:v>3151.5655999999999</c:v>
                </c:pt>
                <c:pt idx="1007">
                  <c:v>3228.0722000000001</c:v>
                </c:pt>
                <c:pt idx="1008">
                  <c:v>3483.0947000000001</c:v>
                </c:pt>
                <c:pt idx="1009">
                  <c:v>3891.1307000000002</c:v>
                </c:pt>
                <c:pt idx="1010">
                  <c:v>4120.6503000000002</c:v>
                </c:pt>
                <c:pt idx="1011">
                  <c:v>4197.1574000000001</c:v>
                </c:pt>
                <c:pt idx="1012">
                  <c:v>4018.6415000000002</c:v>
                </c:pt>
                <c:pt idx="1013">
                  <c:v>4120.6503000000002</c:v>
                </c:pt>
                <c:pt idx="1014">
                  <c:v>4273.6639999999998</c:v>
                </c:pt>
                <c:pt idx="1015">
                  <c:v>4426.6772000000001</c:v>
                </c:pt>
                <c:pt idx="1016">
                  <c:v>4656.1975000000002</c:v>
                </c:pt>
                <c:pt idx="1017">
                  <c:v>4987.7262000000001</c:v>
                </c:pt>
                <c:pt idx="1018">
                  <c:v>5191.7443000000003</c:v>
                </c:pt>
                <c:pt idx="1019">
                  <c:v>5268.2505000000001</c:v>
                </c:pt>
                <c:pt idx="1020">
                  <c:v>5191.7443000000003</c:v>
                </c:pt>
                <c:pt idx="1021">
                  <c:v>5064.2332999999999</c:v>
                </c:pt>
                <c:pt idx="1022">
                  <c:v>5140.7394000000004</c:v>
                </c:pt>
                <c:pt idx="1023">
                  <c:v>5140.7394000000004</c:v>
                </c:pt>
                <c:pt idx="1024">
                  <c:v>5421.2642000000005</c:v>
                </c:pt>
                <c:pt idx="1025">
                  <c:v>5625.2822999999999</c:v>
                </c:pt>
                <c:pt idx="1026">
                  <c:v>5752.7933000000003</c:v>
                </c:pt>
                <c:pt idx="1027">
                  <c:v>5854.8020999999999</c:v>
                </c:pt>
                <c:pt idx="1028">
                  <c:v>5727.2916000000005</c:v>
                </c:pt>
                <c:pt idx="1029">
                  <c:v>5676.2871999999998</c:v>
                </c:pt>
                <c:pt idx="1030">
                  <c:v>5727.2916000000005</c:v>
                </c:pt>
                <c:pt idx="1031">
                  <c:v>5982.3132000000005</c:v>
                </c:pt>
                <c:pt idx="1032">
                  <c:v>6186.3308000000006</c:v>
                </c:pt>
                <c:pt idx="1033">
                  <c:v>6466.8555000000006</c:v>
                </c:pt>
                <c:pt idx="1034">
                  <c:v>6823.8873000000003</c:v>
                </c:pt>
                <c:pt idx="1035">
                  <c:v>6874.8913000000002</c:v>
                </c:pt>
                <c:pt idx="1036">
                  <c:v>6747.3797999999997</c:v>
                </c:pt>
                <c:pt idx="1037">
                  <c:v>6798.3846999999996</c:v>
                </c:pt>
                <c:pt idx="1038">
                  <c:v>6798.3846999999996</c:v>
                </c:pt>
                <c:pt idx="1039">
                  <c:v>6951.3984</c:v>
                </c:pt>
                <c:pt idx="1040">
                  <c:v>7206.4204</c:v>
                </c:pt>
                <c:pt idx="1041">
                  <c:v>7384.9362999999994</c:v>
                </c:pt>
                <c:pt idx="1042">
                  <c:v>7588.9540000000006</c:v>
                </c:pt>
                <c:pt idx="1043">
                  <c:v>7614.4556999999995</c:v>
                </c:pt>
                <c:pt idx="1044">
                  <c:v>7435.9412000000002</c:v>
                </c:pt>
                <c:pt idx="1045">
                  <c:v>7359.4337000000005</c:v>
                </c:pt>
                <c:pt idx="1046">
                  <c:v>7231.9225999999999</c:v>
                </c:pt>
                <c:pt idx="1047">
                  <c:v>7461.4425000000001</c:v>
                </c:pt>
                <c:pt idx="1048">
                  <c:v>7537.9495999999999</c:v>
                </c:pt>
                <c:pt idx="1049">
                  <c:v>7818.4742999999999</c:v>
                </c:pt>
                <c:pt idx="1050">
                  <c:v>7843.9759999999997</c:v>
                </c:pt>
                <c:pt idx="1051">
                  <c:v>7894.9809000000005</c:v>
                </c:pt>
                <c:pt idx="1052">
                  <c:v>7843.9759999999997</c:v>
                </c:pt>
                <c:pt idx="1053">
                  <c:v>7741.9666999999999</c:v>
                </c:pt>
                <c:pt idx="1054">
                  <c:v>7767.4699000000001</c:v>
                </c:pt>
                <c:pt idx="1055">
                  <c:v>7869.4781999999996</c:v>
                </c:pt>
                <c:pt idx="1056">
                  <c:v>8073.495899999999</c:v>
                </c:pt>
                <c:pt idx="1057">
                  <c:v>8303.0167000000001</c:v>
                </c:pt>
                <c:pt idx="1058">
                  <c:v>8481.5311000000002</c:v>
                </c:pt>
                <c:pt idx="1059">
                  <c:v>8532.5375000000004</c:v>
                </c:pt>
                <c:pt idx="1060">
                  <c:v>8379.5233000000007</c:v>
                </c:pt>
                <c:pt idx="1061">
                  <c:v>8252.0123000000003</c:v>
                </c:pt>
                <c:pt idx="1062">
                  <c:v>8175.5046999999995</c:v>
                </c:pt>
                <c:pt idx="1063">
                  <c:v>8303.0167000000001</c:v>
                </c:pt>
                <c:pt idx="1064">
                  <c:v>8379.5233000000007</c:v>
                </c:pt>
                <c:pt idx="1065">
                  <c:v>8532.5375000000004</c:v>
                </c:pt>
                <c:pt idx="1066">
                  <c:v>8532.5375000000004</c:v>
                </c:pt>
                <c:pt idx="1067">
                  <c:v>8405.0255000000016</c:v>
                </c:pt>
                <c:pt idx="1068">
                  <c:v>8252.0123000000003</c:v>
                </c:pt>
                <c:pt idx="1069">
                  <c:v>8124.5002999999997</c:v>
                </c:pt>
                <c:pt idx="1070">
                  <c:v>8047.9946000000009</c:v>
                </c:pt>
                <c:pt idx="1071">
                  <c:v>8150.0024999999996</c:v>
                </c:pt>
                <c:pt idx="1072">
                  <c:v>8201.0069000000003</c:v>
                </c:pt>
                <c:pt idx="1073">
                  <c:v>8456.0299000000014</c:v>
                </c:pt>
                <c:pt idx="1074">
                  <c:v>8507.0343000000012</c:v>
                </c:pt>
                <c:pt idx="1075">
                  <c:v>8456.0299000000014</c:v>
                </c:pt>
                <c:pt idx="1076">
                  <c:v>8405.0255000000016</c:v>
                </c:pt>
                <c:pt idx="1077">
                  <c:v>8124.5002999999997</c:v>
                </c:pt>
                <c:pt idx="1078">
                  <c:v>8098.9980999999989</c:v>
                </c:pt>
                <c:pt idx="1079">
                  <c:v>8175.5046999999995</c:v>
                </c:pt>
                <c:pt idx="1080">
                  <c:v>8405.0255000000016</c:v>
                </c:pt>
                <c:pt idx="1081">
                  <c:v>8507.0343000000012</c:v>
                </c:pt>
                <c:pt idx="1082">
                  <c:v>8507.0343000000012</c:v>
                </c:pt>
                <c:pt idx="1083">
                  <c:v>8405.0255000000016</c:v>
                </c:pt>
                <c:pt idx="1084">
                  <c:v>8124.5002999999997</c:v>
                </c:pt>
                <c:pt idx="1085">
                  <c:v>7869.4781999999996</c:v>
                </c:pt>
                <c:pt idx="1086">
                  <c:v>7614.4556999999995</c:v>
                </c:pt>
                <c:pt idx="1087">
                  <c:v>7537.9495999999999</c:v>
                </c:pt>
                <c:pt idx="1088">
                  <c:v>7537.9495999999999</c:v>
                </c:pt>
                <c:pt idx="1089">
                  <c:v>7639.9584000000004</c:v>
                </c:pt>
                <c:pt idx="1090">
                  <c:v>7563.4517999999998</c:v>
                </c:pt>
                <c:pt idx="1091">
                  <c:v>7410.4381000000003</c:v>
                </c:pt>
                <c:pt idx="1092">
                  <c:v>7231.9225999999999</c:v>
                </c:pt>
                <c:pt idx="1093">
                  <c:v>7155.4160000000002</c:v>
                </c:pt>
                <c:pt idx="1094">
                  <c:v>6976.9000999999998</c:v>
                </c:pt>
                <c:pt idx="1095">
                  <c:v>6976.9000999999998</c:v>
                </c:pt>
                <c:pt idx="1096">
                  <c:v>7206.4204</c:v>
                </c:pt>
                <c:pt idx="1097">
                  <c:v>7359.4337000000005</c:v>
                </c:pt>
                <c:pt idx="1098">
                  <c:v>7410.4381000000003</c:v>
                </c:pt>
                <c:pt idx="1099">
                  <c:v>7308.4296999999997</c:v>
                </c:pt>
                <c:pt idx="1100">
                  <c:v>7206.4204</c:v>
                </c:pt>
                <c:pt idx="1101">
                  <c:v>6900.3940000000002</c:v>
                </c:pt>
                <c:pt idx="1102">
                  <c:v>6823.8873000000003</c:v>
                </c:pt>
                <c:pt idx="1103">
                  <c:v>6696.3757999999998</c:v>
                </c:pt>
                <c:pt idx="1104">
                  <c:v>6772.8828999999996</c:v>
                </c:pt>
                <c:pt idx="1105">
                  <c:v>6696.3757999999998</c:v>
                </c:pt>
                <c:pt idx="1106">
                  <c:v>6543.3626000000004</c:v>
                </c:pt>
                <c:pt idx="1107">
                  <c:v>6237.3356999999996</c:v>
                </c:pt>
                <c:pt idx="1108">
                  <c:v>5854.8020999999999</c:v>
                </c:pt>
                <c:pt idx="1109">
                  <c:v>5599.7800999999999</c:v>
                </c:pt>
                <c:pt idx="1110">
                  <c:v>5395.7620000000006</c:v>
                </c:pt>
                <c:pt idx="1111">
                  <c:v>5370.2598000000007</c:v>
                </c:pt>
                <c:pt idx="1112">
                  <c:v>5268.2505000000001</c:v>
                </c:pt>
                <c:pt idx="1113">
                  <c:v>5370.2598000000007</c:v>
                </c:pt>
                <c:pt idx="1114">
                  <c:v>5446.7669000000005</c:v>
                </c:pt>
                <c:pt idx="1115">
                  <c:v>5268.2505000000001</c:v>
                </c:pt>
                <c:pt idx="1116">
                  <c:v>5140.7394000000004</c:v>
                </c:pt>
                <c:pt idx="1117">
                  <c:v>5013.2289000000001</c:v>
                </c:pt>
                <c:pt idx="1118">
                  <c:v>4885.7173999999995</c:v>
                </c:pt>
                <c:pt idx="1119">
                  <c:v>4987.7262000000001</c:v>
                </c:pt>
                <c:pt idx="1120">
                  <c:v>5064.2332999999999</c:v>
                </c:pt>
                <c:pt idx="1121">
                  <c:v>5038.7311</c:v>
                </c:pt>
                <c:pt idx="1122">
                  <c:v>5217.2465000000002</c:v>
                </c:pt>
                <c:pt idx="1123">
                  <c:v>4987.7262000000001</c:v>
                </c:pt>
                <c:pt idx="1124">
                  <c:v>4783.7085999999999</c:v>
                </c:pt>
                <c:pt idx="1125">
                  <c:v>4452.1794</c:v>
                </c:pt>
                <c:pt idx="1126">
                  <c:v>4146.1525000000001</c:v>
                </c:pt>
                <c:pt idx="1127">
                  <c:v>4069.6459000000004</c:v>
                </c:pt>
                <c:pt idx="1128">
                  <c:v>4120.6503000000002</c:v>
                </c:pt>
                <c:pt idx="1129">
                  <c:v>4120.6503000000002</c:v>
                </c:pt>
                <c:pt idx="1130">
                  <c:v>3840.1258000000003</c:v>
                </c:pt>
                <c:pt idx="1131">
                  <c:v>3763.6188999999999</c:v>
                </c:pt>
                <c:pt idx="1132">
                  <c:v>3457.5925000000002</c:v>
                </c:pt>
                <c:pt idx="1133">
                  <c:v>3253.5745999999999</c:v>
                </c:pt>
                <c:pt idx="1134">
                  <c:v>3075.0589</c:v>
                </c:pt>
                <c:pt idx="1135">
                  <c:v>3075.0589</c:v>
                </c:pt>
                <c:pt idx="1136">
                  <c:v>3202.57</c:v>
                </c:pt>
                <c:pt idx="1137">
                  <c:v>3228.0722000000001</c:v>
                </c:pt>
                <c:pt idx="1138">
                  <c:v>3253.5745999999999</c:v>
                </c:pt>
                <c:pt idx="1139">
                  <c:v>3202.57</c:v>
                </c:pt>
                <c:pt idx="1140">
                  <c:v>3024.0545000000002</c:v>
                </c:pt>
                <c:pt idx="1141">
                  <c:v>2845.5391</c:v>
                </c:pt>
                <c:pt idx="1142">
                  <c:v>2743.5299999999997</c:v>
                </c:pt>
                <c:pt idx="1143">
                  <c:v>2667.0234</c:v>
                </c:pt>
                <c:pt idx="1144">
                  <c:v>2794.5344</c:v>
                </c:pt>
                <c:pt idx="1145">
                  <c:v>2947.5479</c:v>
                </c:pt>
                <c:pt idx="1146">
                  <c:v>2947.5479</c:v>
                </c:pt>
                <c:pt idx="1147">
                  <c:v>2845.5391</c:v>
                </c:pt>
                <c:pt idx="1148">
                  <c:v>2514.0099999999998</c:v>
                </c:pt>
                <c:pt idx="1149">
                  <c:v>2437.5030999999999</c:v>
                </c:pt>
                <c:pt idx="1150">
                  <c:v>2233.4855000000002</c:v>
                </c:pt>
                <c:pt idx="1151">
                  <c:v>2131.4764</c:v>
                </c:pt>
                <c:pt idx="1152">
                  <c:v>2131.4764</c:v>
                </c:pt>
                <c:pt idx="1153">
                  <c:v>2258.9874</c:v>
                </c:pt>
                <c:pt idx="1154">
                  <c:v>2309.9920999999999</c:v>
                </c:pt>
                <c:pt idx="1155">
                  <c:v>2233.4855000000002</c:v>
                </c:pt>
                <c:pt idx="1156">
                  <c:v>2054.9697999999999</c:v>
                </c:pt>
                <c:pt idx="1157">
                  <c:v>1774.4453000000001</c:v>
                </c:pt>
                <c:pt idx="1158">
                  <c:v>1646.9341999999999</c:v>
                </c:pt>
                <c:pt idx="1159">
                  <c:v>1723.4409000000001</c:v>
                </c:pt>
                <c:pt idx="1160">
                  <c:v>1774.4453000000001</c:v>
                </c:pt>
                <c:pt idx="1161">
                  <c:v>1927.4585</c:v>
                </c:pt>
                <c:pt idx="1162">
                  <c:v>2054.9697999999999</c:v>
                </c:pt>
                <c:pt idx="1163">
                  <c:v>1901.9566000000002</c:v>
                </c:pt>
                <c:pt idx="1164">
                  <c:v>1748.943</c:v>
                </c:pt>
                <c:pt idx="1165">
                  <c:v>1595.9296000000002</c:v>
                </c:pt>
                <c:pt idx="1166">
                  <c:v>1595.9296000000002</c:v>
                </c:pt>
                <c:pt idx="1167">
                  <c:v>1646.9341999999999</c:v>
                </c:pt>
                <c:pt idx="1168">
                  <c:v>1748.943</c:v>
                </c:pt>
                <c:pt idx="1169">
                  <c:v>2029.4675999999997</c:v>
                </c:pt>
                <c:pt idx="1170">
                  <c:v>2029.4675999999997</c:v>
                </c:pt>
                <c:pt idx="1171">
                  <c:v>1927.4585</c:v>
                </c:pt>
                <c:pt idx="1172">
                  <c:v>1723.4409000000001</c:v>
                </c:pt>
                <c:pt idx="1173">
                  <c:v>1723.4409000000001</c:v>
                </c:pt>
                <c:pt idx="1174">
                  <c:v>1595.9296000000002</c:v>
                </c:pt>
                <c:pt idx="1175">
                  <c:v>1672.4361999999999</c:v>
                </c:pt>
                <c:pt idx="1176">
                  <c:v>1825.4497000000001</c:v>
                </c:pt>
                <c:pt idx="1177">
                  <c:v>1952.9607000000001</c:v>
                </c:pt>
                <c:pt idx="1178">
                  <c:v>2003.9653999999998</c:v>
                </c:pt>
                <c:pt idx="1179">
                  <c:v>1978.4631999999999</c:v>
                </c:pt>
                <c:pt idx="1180">
                  <c:v>1825.4497000000001</c:v>
                </c:pt>
                <c:pt idx="1181">
                  <c:v>1774.4453000000001</c:v>
                </c:pt>
                <c:pt idx="1182">
                  <c:v>1672.4361999999999</c:v>
                </c:pt>
                <c:pt idx="1183">
                  <c:v>1595.9296000000002</c:v>
                </c:pt>
                <c:pt idx="1184">
                  <c:v>1748.943</c:v>
                </c:pt>
                <c:pt idx="1185">
                  <c:v>2003.9653999999998</c:v>
                </c:pt>
                <c:pt idx="1186">
                  <c:v>2182.4811</c:v>
                </c:pt>
                <c:pt idx="1187">
                  <c:v>2156.9785999999999</c:v>
                </c:pt>
                <c:pt idx="1188">
                  <c:v>2156.9785999999999</c:v>
                </c:pt>
                <c:pt idx="1189">
                  <c:v>2054.9697999999999</c:v>
                </c:pt>
                <c:pt idx="1190">
                  <c:v>2080.4719999999998</c:v>
                </c:pt>
                <c:pt idx="1191">
                  <c:v>2258.9874</c:v>
                </c:pt>
                <c:pt idx="1192">
                  <c:v>2309.9920999999999</c:v>
                </c:pt>
                <c:pt idx="1193">
                  <c:v>2641.5210000000002</c:v>
                </c:pt>
                <c:pt idx="1194">
                  <c:v>2845.5391</c:v>
                </c:pt>
                <c:pt idx="1195">
                  <c:v>2922.0457000000001</c:v>
                </c:pt>
                <c:pt idx="1196">
                  <c:v>2871.0410999999999</c:v>
                </c:pt>
                <c:pt idx="1197">
                  <c:v>2692.5256000000004</c:v>
                </c:pt>
                <c:pt idx="1198">
                  <c:v>2718.0278000000003</c:v>
                </c:pt>
                <c:pt idx="1199">
                  <c:v>2871.0410999999999</c:v>
                </c:pt>
                <c:pt idx="1200">
                  <c:v>3075.0589</c:v>
                </c:pt>
                <c:pt idx="1201">
                  <c:v>3202.57</c:v>
                </c:pt>
                <c:pt idx="1202">
                  <c:v>3432.09</c:v>
                </c:pt>
                <c:pt idx="1203">
                  <c:v>3330.0814999999998</c:v>
                </c:pt>
                <c:pt idx="1204">
                  <c:v>3202.57</c:v>
                </c:pt>
                <c:pt idx="1205">
                  <c:v>3100.5614</c:v>
                </c:pt>
                <c:pt idx="1206">
                  <c:v>3100.5614</c:v>
                </c:pt>
                <c:pt idx="1207">
                  <c:v>3330.0814999999998</c:v>
                </c:pt>
                <c:pt idx="1208">
                  <c:v>3483.0947000000001</c:v>
                </c:pt>
                <c:pt idx="1209">
                  <c:v>3942.1349</c:v>
                </c:pt>
                <c:pt idx="1210">
                  <c:v>3967.6370999999999</c:v>
                </c:pt>
                <c:pt idx="1211">
                  <c:v>4120.6503000000002</c:v>
                </c:pt>
                <c:pt idx="1212">
                  <c:v>3967.6370999999999</c:v>
                </c:pt>
                <c:pt idx="1213">
                  <c:v>4044.1437000000001</c:v>
                </c:pt>
                <c:pt idx="1214">
                  <c:v>4171.6547</c:v>
                </c:pt>
                <c:pt idx="1215">
                  <c:v>4375.6728000000003</c:v>
                </c:pt>
                <c:pt idx="1216">
                  <c:v>4656.1975000000002</c:v>
                </c:pt>
                <c:pt idx="1217">
                  <c:v>4860.2157000000007</c:v>
                </c:pt>
                <c:pt idx="1218">
                  <c:v>5115.2376999999997</c:v>
                </c:pt>
                <c:pt idx="1219">
                  <c:v>5242.7487000000001</c:v>
                </c:pt>
                <c:pt idx="1220">
                  <c:v>5140.7394000000004</c:v>
                </c:pt>
                <c:pt idx="1221">
                  <c:v>5217.2465000000002</c:v>
                </c:pt>
                <c:pt idx="1222">
                  <c:v>5217.2465000000002</c:v>
                </c:pt>
                <c:pt idx="1223">
                  <c:v>5293.7527</c:v>
                </c:pt>
                <c:pt idx="1224">
                  <c:v>5523.2729999999992</c:v>
                </c:pt>
                <c:pt idx="1225">
                  <c:v>5778.2954999999993</c:v>
                </c:pt>
                <c:pt idx="1226">
                  <c:v>5905.8064999999997</c:v>
                </c:pt>
                <c:pt idx="1227">
                  <c:v>5905.8064999999997</c:v>
                </c:pt>
                <c:pt idx="1228">
                  <c:v>5778.2954999999993</c:v>
                </c:pt>
                <c:pt idx="1229">
                  <c:v>5854.8020999999999</c:v>
                </c:pt>
                <c:pt idx="1230">
                  <c:v>5752.7933000000003</c:v>
                </c:pt>
                <c:pt idx="1231">
                  <c:v>5931.3086999999996</c:v>
                </c:pt>
                <c:pt idx="1232">
                  <c:v>6084.3225000000002</c:v>
                </c:pt>
                <c:pt idx="1233">
                  <c:v>6415.8510999999999</c:v>
                </c:pt>
                <c:pt idx="1234">
                  <c:v>6645.3714</c:v>
                </c:pt>
                <c:pt idx="1235">
                  <c:v>6747.3797999999997</c:v>
                </c:pt>
                <c:pt idx="1236">
                  <c:v>6721.8784999999998</c:v>
                </c:pt>
                <c:pt idx="1237">
                  <c:v>6619.8692000000001</c:v>
                </c:pt>
                <c:pt idx="1238">
                  <c:v>6798.3846999999996</c:v>
                </c:pt>
                <c:pt idx="1239">
                  <c:v>6874.8913000000002</c:v>
                </c:pt>
                <c:pt idx="1240">
                  <c:v>7206.4204</c:v>
                </c:pt>
                <c:pt idx="1241">
                  <c:v>7461.4425000000001</c:v>
                </c:pt>
                <c:pt idx="1242">
                  <c:v>7741.9666999999999</c:v>
                </c:pt>
                <c:pt idx="1243">
                  <c:v>7665.4606000000003</c:v>
                </c:pt>
                <c:pt idx="1244">
                  <c:v>7588.9540000000006</c:v>
                </c:pt>
                <c:pt idx="1245">
                  <c:v>7410.4381000000003</c:v>
                </c:pt>
                <c:pt idx="1246">
                  <c:v>7333.9318999999996</c:v>
                </c:pt>
                <c:pt idx="1247">
                  <c:v>7486.9452000000001</c:v>
                </c:pt>
                <c:pt idx="1248">
                  <c:v>7563.4517999999998</c:v>
                </c:pt>
                <c:pt idx="1249">
                  <c:v>7767.4699000000001</c:v>
                </c:pt>
                <c:pt idx="1250">
                  <c:v>7843.9759999999997</c:v>
                </c:pt>
                <c:pt idx="1251">
                  <c:v>7792.9716000000008</c:v>
                </c:pt>
                <c:pt idx="1252">
                  <c:v>7716.4655000000002</c:v>
                </c:pt>
                <c:pt idx="1253">
                  <c:v>7716.4655000000002</c:v>
                </c:pt>
                <c:pt idx="1254">
                  <c:v>7588.9540000000006</c:v>
                </c:pt>
                <c:pt idx="1255">
                  <c:v>7792.9716000000008</c:v>
                </c:pt>
                <c:pt idx="1256">
                  <c:v>8022.4914999999992</c:v>
                </c:pt>
                <c:pt idx="1257">
                  <c:v>8277.5145000000011</c:v>
                </c:pt>
                <c:pt idx="1258">
                  <c:v>8430.5277000000006</c:v>
                </c:pt>
                <c:pt idx="1259">
                  <c:v>8532.5375000000004</c:v>
                </c:pt>
                <c:pt idx="1260">
                  <c:v>8405.0255000000016</c:v>
                </c:pt>
                <c:pt idx="1261">
                  <c:v>8328.5189000000009</c:v>
                </c:pt>
                <c:pt idx="1262">
                  <c:v>8379.5233000000007</c:v>
                </c:pt>
                <c:pt idx="1263">
                  <c:v>8277.5145000000011</c:v>
                </c:pt>
                <c:pt idx="1264">
                  <c:v>8405.0255000000016</c:v>
                </c:pt>
                <c:pt idx="1265">
                  <c:v>8583.5409</c:v>
                </c:pt>
                <c:pt idx="1266">
                  <c:v>8609.043099999999</c:v>
                </c:pt>
                <c:pt idx="1267">
                  <c:v>8481.5311000000002</c:v>
                </c:pt>
                <c:pt idx="1268">
                  <c:v>8252.0123000000003</c:v>
                </c:pt>
                <c:pt idx="1269">
                  <c:v>8098.9980999999989</c:v>
                </c:pt>
                <c:pt idx="1270">
                  <c:v>8047.9946000000009</c:v>
                </c:pt>
                <c:pt idx="1271">
                  <c:v>8098.9980999999989</c:v>
                </c:pt>
                <c:pt idx="1272">
                  <c:v>8150.0024999999996</c:v>
                </c:pt>
                <c:pt idx="1273">
                  <c:v>8354.0210999999999</c:v>
                </c:pt>
                <c:pt idx="1274">
                  <c:v>8481.5311000000002</c:v>
                </c:pt>
                <c:pt idx="1275">
                  <c:v>8456.0299000000014</c:v>
                </c:pt>
                <c:pt idx="1276">
                  <c:v>8277.5145000000011</c:v>
                </c:pt>
                <c:pt idx="1277">
                  <c:v>8201.0069000000003</c:v>
                </c:pt>
                <c:pt idx="1278">
                  <c:v>8175.5046999999995</c:v>
                </c:pt>
                <c:pt idx="1279">
                  <c:v>8201.0069000000003</c:v>
                </c:pt>
                <c:pt idx="1280">
                  <c:v>8328.5189000000009</c:v>
                </c:pt>
                <c:pt idx="1281">
                  <c:v>8532.5375000000004</c:v>
                </c:pt>
                <c:pt idx="1282">
                  <c:v>8609.043099999999</c:v>
                </c:pt>
                <c:pt idx="1283">
                  <c:v>8405.0255000000016</c:v>
                </c:pt>
                <c:pt idx="1284">
                  <c:v>8252.0123000000003</c:v>
                </c:pt>
                <c:pt idx="1285">
                  <c:v>7920.4825999999994</c:v>
                </c:pt>
                <c:pt idx="1286">
                  <c:v>7792.9716000000008</c:v>
                </c:pt>
                <c:pt idx="1287">
                  <c:v>7588.9540000000006</c:v>
                </c:pt>
                <c:pt idx="1288">
                  <c:v>7588.9540000000006</c:v>
                </c:pt>
                <c:pt idx="1289">
                  <c:v>7614.4556999999995</c:v>
                </c:pt>
                <c:pt idx="1290">
                  <c:v>7512.4474</c:v>
                </c:pt>
                <c:pt idx="1291">
                  <c:v>7512.4474</c:v>
                </c:pt>
                <c:pt idx="1292">
                  <c:v>7206.4204</c:v>
                </c:pt>
                <c:pt idx="1293">
                  <c:v>7027.9044999999996</c:v>
                </c:pt>
                <c:pt idx="1294">
                  <c:v>6951.3984</c:v>
                </c:pt>
                <c:pt idx="1295">
                  <c:v>7002.4032999999999</c:v>
                </c:pt>
                <c:pt idx="1296">
                  <c:v>7078.9093999999996</c:v>
                </c:pt>
                <c:pt idx="1297">
                  <c:v>7231.9225999999999</c:v>
                </c:pt>
                <c:pt idx="1298">
                  <c:v>7435.9412000000002</c:v>
                </c:pt>
                <c:pt idx="1299">
                  <c:v>7333.9318999999996</c:v>
                </c:pt>
                <c:pt idx="1300">
                  <c:v>7206.4204</c:v>
                </c:pt>
                <c:pt idx="1301">
                  <c:v>6976.9000999999998</c:v>
                </c:pt>
                <c:pt idx="1302">
                  <c:v>6849.3890999999994</c:v>
                </c:pt>
                <c:pt idx="1303">
                  <c:v>6798.3846999999996</c:v>
                </c:pt>
                <c:pt idx="1304">
                  <c:v>6798.3846999999996</c:v>
                </c:pt>
                <c:pt idx="1305">
                  <c:v>6747.3797999999997</c:v>
                </c:pt>
                <c:pt idx="1306">
                  <c:v>6670.8735999999999</c:v>
                </c:pt>
                <c:pt idx="1307">
                  <c:v>6390.3494000000001</c:v>
                </c:pt>
                <c:pt idx="1308">
                  <c:v>5905.8064999999997</c:v>
                </c:pt>
                <c:pt idx="1309">
                  <c:v>5701.7889000000005</c:v>
                </c:pt>
                <c:pt idx="1310">
                  <c:v>5370.2598000000007</c:v>
                </c:pt>
                <c:pt idx="1311">
                  <c:v>5319.2557999999999</c:v>
                </c:pt>
                <c:pt idx="1312">
                  <c:v>5217.2465000000002</c:v>
                </c:pt>
                <c:pt idx="1313">
                  <c:v>5370.2598000000007</c:v>
                </c:pt>
                <c:pt idx="1314">
                  <c:v>5293.7527</c:v>
                </c:pt>
                <c:pt idx="1315">
                  <c:v>5268.2505000000001</c:v>
                </c:pt>
                <c:pt idx="1316">
                  <c:v>5013.2289000000001</c:v>
                </c:pt>
                <c:pt idx="1317">
                  <c:v>4885.7173999999995</c:v>
                </c:pt>
                <c:pt idx="1318">
                  <c:v>4834.7129999999997</c:v>
                </c:pt>
                <c:pt idx="1319">
                  <c:v>4860.2157000000007</c:v>
                </c:pt>
                <c:pt idx="1320">
                  <c:v>5089.7354999999998</c:v>
                </c:pt>
                <c:pt idx="1321">
                  <c:v>5191.7443000000003</c:v>
                </c:pt>
                <c:pt idx="1322">
                  <c:v>5268.2505000000001</c:v>
                </c:pt>
                <c:pt idx="1323">
                  <c:v>5038.7311</c:v>
                </c:pt>
                <c:pt idx="1324">
                  <c:v>4783.7085999999999</c:v>
                </c:pt>
                <c:pt idx="1325">
                  <c:v>4503.1842999999999</c:v>
                </c:pt>
                <c:pt idx="1326">
                  <c:v>4222.6596</c:v>
                </c:pt>
                <c:pt idx="1327">
                  <c:v>4248.1612999999998</c:v>
                </c:pt>
                <c:pt idx="1328">
                  <c:v>4120.6503000000002</c:v>
                </c:pt>
                <c:pt idx="1329">
                  <c:v>4120.6503000000002</c:v>
                </c:pt>
                <c:pt idx="1330">
                  <c:v>3916.6329000000001</c:v>
                </c:pt>
                <c:pt idx="1331">
                  <c:v>3789.1215999999999</c:v>
                </c:pt>
                <c:pt idx="1332">
                  <c:v>3508.5969</c:v>
                </c:pt>
                <c:pt idx="1333">
                  <c:v>3253.5745999999999</c:v>
                </c:pt>
                <c:pt idx="1334">
                  <c:v>3049.5567000000001</c:v>
                </c:pt>
                <c:pt idx="1335">
                  <c:v>2998.5523000000003</c:v>
                </c:pt>
                <c:pt idx="1336">
                  <c:v>3126.0636</c:v>
                </c:pt>
                <c:pt idx="1337">
                  <c:v>3177.0678000000003</c:v>
                </c:pt>
                <c:pt idx="1338">
                  <c:v>3304.5792999999999</c:v>
                </c:pt>
                <c:pt idx="1339">
                  <c:v>3151.5655999999999</c:v>
                </c:pt>
                <c:pt idx="1340">
                  <c:v>3024.0545000000002</c:v>
                </c:pt>
                <c:pt idx="1341">
                  <c:v>2794.5344</c:v>
                </c:pt>
                <c:pt idx="1342">
                  <c:v>2794.5344</c:v>
                </c:pt>
                <c:pt idx="1343">
                  <c:v>2718.0278000000003</c:v>
                </c:pt>
                <c:pt idx="1344">
                  <c:v>2845.5391</c:v>
                </c:pt>
                <c:pt idx="1345">
                  <c:v>2998.5523000000003</c:v>
                </c:pt>
                <c:pt idx="1346">
                  <c:v>2922.0457000000001</c:v>
                </c:pt>
                <c:pt idx="1347">
                  <c:v>2896.5434999999998</c:v>
                </c:pt>
                <c:pt idx="1348">
                  <c:v>2616.0190000000002</c:v>
                </c:pt>
                <c:pt idx="1349">
                  <c:v>2386.4987000000001</c:v>
                </c:pt>
                <c:pt idx="1350">
                  <c:v>2207.9832999999999</c:v>
                </c:pt>
                <c:pt idx="1351">
                  <c:v>2182.4811</c:v>
                </c:pt>
                <c:pt idx="1352">
                  <c:v>2156.9785999999999</c:v>
                </c:pt>
                <c:pt idx="1353">
                  <c:v>2309.9920999999999</c:v>
                </c:pt>
                <c:pt idx="1354">
                  <c:v>2284.4899</c:v>
                </c:pt>
                <c:pt idx="1355">
                  <c:v>2207.9832999999999</c:v>
                </c:pt>
                <c:pt idx="1356">
                  <c:v>2003.9653999999998</c:v>
                </c:pt>
                <c:pt idx="1357">
                  <c:v>1850.9519</c:v>
                </c:pt>
                <c:pt idx="1358">
                  <c:v>1672.4361999999999</c:v>
                </c:pt>
                <c:pt idx="1359">
                  <c:v>1621.4318000000001</c:v>
                </c:pt>
                <c:pt idx="1360">
                  <c:v>1774.4453000000001</c:v>
                </c:pt>
                <c:pt idx="1361">
                  <c:v>1978.4631999999999</c:v>
                </c:pt>
                <c:pt idx="1362">
                  <c:v>2080.4719999999998</c:v>
                </c:pt>
                <c:pt idx="1363">
                  <c:v>2003.9653999999998</c:v>
                </c:pt>
                <c:pt idx="1364">
                  <c:v>1799.9475</c:v>
                </c:pt>
                <c:pt idx="1365">
                  <c:v>1697.9386999999999</c:v>
                </c:pt>
                <c:pt idx="1366">
                  <c:v>1570.4274</c:v>
                </c:pt>
                <c:pt idx="1367">
                  <c:v>1723.4409000000001</c:v>
                </c:pt>
                <c:pt idx="1368">
                  <c:v>1799.9475</c:v>
                </c:pt>
                <c:pt idx="1369">
                  <c:v>1901.9566000000002</c:v>
                </c:pt>
                <c:pt idx="1370">
                  <c:v>2029.4675999999997</c:v>
                </c:pt>
                <c:pt idx="1371">
                  <c:v>1876.4540999999999</c:v>
                </c:pt>
                <c:pt idx="1372">
                  <c:v>1723.4409000000001</c:v>
                </c:pt>
                <c:pt idx="1373">
                  <c:v>1697.9386999999999</c:v>
                </c:pt>
                <c:pt idx="1374">
                  <c:v>1646.9341999999999</c:v>
                </c:pt>
                <c:pt idx="1375">
                  <c:v>1646.9341999999999</c:v>
                </c:pt>
                <c:pt idx="1376">
                  <c:v>1901.9566000000002</c:v>
                </c:pt>
                <c:pt idx="1377">
                  <c:v>2003.9653999999998</c:v>
                </c:pt>
                <c:pt idx="1378">
                  <c:v>2054.9697999999999</c:v>
                </c:pt>
                <c:pt idx="1379">
                  <c:v>2003.9653999999998</c:v>
                </c:pt>
                <c:pt idx="1380">
                  <c:v>1774.4453000000001</c:v>
                </c:pt>
                <c:pt idx="1381">
                  <c:v>1646.9341999999999</c:v>
                </c:pt>
                <c:pt idx="1382">
                  <c:v>1595.9296000000002</c:v>
                </c:pt>
                <c:pt idx="1383">
                  <c:v>1570.4274</c:v>
                </c:pt>
                <c:pt idx="1384">
                  <c:v>1774.4453000000001</c:v>
                </c:pt>
                <c:pt idx="1385">
                  <c:v>2054.9697999999999</c:v>
                </c:pt>
                <c:pt idx="1386">
                  <c:v>2156.9785999999999</c:v>
                </c:pt>
                <c:pt idx="1387">
                  <c:v>2182.4811</c:v>
                </c:pt>
                <c:pt idx="1388">
                  <c:v>2131.4764</c:v>
                </c:pt>
                <c:pt idx="1389">
                  <c:v>2080.4719999999998</c:v>
                </c:pt>
                <c:pt idx="1390">
                  <c:v>2105.9742000000001</c:v>
                </c:pt>
                <c:pt idx="1391">
                  <c:v>2309.9920999999999</c:v>
                </c:pt>
                <c:pt idx="1392">
                  <c:v>2309.9920999999999</c:v>
                </c:pt>
                <c:pt idx="1393">
                  <c:v>2743.5299999999997</c:v>
                </c:pt>
                <c:pt idx="1394">
                  <c:v>2845.5391</c:v>
                </c:pt>
                <c:pt idx="1395">
                  <c:v>2845.5391</c:v>
                </c:pt>
                <c:pt idx="1396">
                  <c:v>2769.0321999999996</c:v>
                </c:pt>
                <c:pt idx="1397">
                  <c:v>2769.0321999999996</c:v>
                </c:pt>
                <c:pt idx="1398">
                  <c:v>2743.5299999999997</c:v>
                </c:pt>
                <c:pt idx="1399">
                  <c:v>2769.0321999999996</c:v>
                </c:pt>
                <c:pt idx="1400">
                  <c:v>2896.5434999999998</c:v>
                </c:pt>
                <c:pt idx="1401">
                  <c:v>3202.57</c:v>
                </c:pt>
                <c:pt idx="1402">
                  <c:v>3406.5878000000002</c:v>
                </c:pt>
                <c:pt idx="1403">
                  <c:v>3253.5745999999999</c:v>
                </c:pt>
                <c:pt idx="1404">
                  <c:v>3202.57</c:v>
                </c:pt>
                <c:pt idx="1405">
                  <c:v>3126.0636</c:v>
                </c:pt>
                <c:pt idx="1406">
                  <c:v>3177.0678000000003</c:v>
                </c:pt>
                <c:pt idx="1407">
                  <c:v>3304.5792999999999</c:v>
                </c:pt>
                <c:pt idx="1408">
                  <c:v>3559.6014999999998</c:v>
                </c:pt>
                <c:pt idx="1409">
                  <c:v>3814.6235999999999</c:v>
                </c:pt>
                <c:pt idx="1410">
                  <c:v>3916.6329000000001</c:v>
                </c:pt>
                <c:pt idx="1411">
                  <c:v>4044.1437000000001</c:v>
                </c:pt>
                <c:pt idx="1412">
                  <c:v>4018.6415000000002</c:v>
                </c:pt>
                <c:pt idx="1413">
                  <c:v>4069.6459000000004</c:v>
                </c:pt>
                <c:pt idx="1414">
                  <c:v>4197.1574000000001</c:v>
                </c:pt>
                <c:pt idx="1415">
                  <c:v>4426.6772000000001</c:v>
                </c:pt>
                <c:pt idx="1416">
                  <c:v>4554.1882999999998</c:v>
                </c:pt>
                <c:pt idx="1417">
                  <c:v>4860.2157000000007</c:v>
                </c:pt>
                <c:pt idx="1418">
                  <c:v>5089.7354999999998</c:v>
                </c:pt>
                <c:pt idx="1419">
                  <c:v>5191.7443000000003</c:v>
                </c:pt>
                <c:pt idx="1420">
                  <c:v>5115.2376999999997</c:v>
                </c:pt>
                <c:pt idx="1421">
                  <c:v>5140.7394000000004</c:v>
                </c:pt>
                <c:pt idx="1422">
                  <c:v>5191.7443000000003</c:v>
                </c:pt>
                <c:pt idx="1423">
                  <c:v>5191.7443000000003</c:v>
                </c:pt>
                <c:pt idx="1424">
                  <c:v>5497.7713000000003</c:v>
                </c:pt>
                <c:pt idx="1425">
                  <c:v>5676.2871999999998</c:v>
                </c:pt>
                <c:pt idx="1426">
                  <c:v>5778.2954999999993</c:v>
                </c:pt>
                <c:pt idx="1427">
                  <c:v>5931.3086999999996</c:v>
                </c:pt>
                <c:pt idx="1428">
                  <c:v>5829.3004000000001</c:v>
                </c:pt>
                <c:pt idx="1429">
                  <c:v>5752.7933000000003</c:v>
                </c:pt>
                <c:pt idx="1430">
                  <c:v>5778.2954999999993</c:v>
                </c:pt>
                <c:pt idx="1431">
                  <c:v>5931.3086999999996</c:v>
                </c:pt>
                <c:pt idx="1432">
                  <c:v>6109.8247000000001</c:v>
                </c:pt>
                <c:pt idx="1433">
                  <c:v>6441.3543000000009</c:v>
                </c:pt>
                <c:pt idx="1434">
                  <c:v>6619.8692000000001</c:v>
                </c:pt>
                <c:pt idx="1435">
                  <c:v>6721.8784999999998</c:v>
                </c:pt>
                <c:pt idx="1436">
                  <c:v>6670.8735999999999</c:v>
                </c:pt>
                <c:pt idx="1437">
                  <c:v>6645.3714</c:v>
                </c:pt>
                <c:pt idx="1438">
                  <c:v>6772.8828999999996</c:v>
                </c:pt>
                <c:pt idx="1439">
                  <c:v>6849.3890999999994</c:v>
                </c:pt>
                <c:pt idx="1440">
                  <c:v>7282.9269999999997</c:v>
                </c:pt>
                <c:pt idx="1441">
                  <c:v>7461.4425000000001</c:v>
                </c:pt>
                <c:pt idx="1442">
                  <c:v>7792.9716000000008</c:v>
                </c:pt>
                <c:pt idx="1443">
                  <c:v>7665.4606000000003</c:v>
                </c:pt>
                <c:pt idx="1444">
                  <c:v>7486.9452000000001</c:v>
                </c:pt>
                <c:pt idx="1445">
                  <c:v>7461.4425000000001</c:v>
                </c:pt>
                <c:pt idx="1446">
                  <c:v>7359.4337000000005</c:v>
                </c:pt>
                <c:pt idx="1447">
                  <c:v>7435.9412000000002</c:v>
                </c:pt>
                <c:pt idx="1448">
                  <c:v>7537.9495999999999</c:v>
                </c:pt>
                <c:pt idx="1449">
                  <c:v>7716.4655000000002</c:v>
                </c:pt>
                <c:pt idx="1450">
                  <c:v>7767.4699000000001</c:v>
                </c:pt>
                <c:pt idx="1451">
                  <c:v>7818.4742999999999</c:v>
                </c:pt>
                <c:pt idx="1452">
                  <c:v>7588.9540000000006</c:v>
                </c:pt>
                <c:pt idx="1453">
                  <c:v>7614.4556999999995</c:v>
                </c:pt>
                <c:pt idx="1454">
                  <c:v>7665.4606000000003</c:v>
                </c:pt>
                <c:pt idx="1455">
                  <c:v>7792.9716000000008</c:v>
                </c:pt>
                <c:pt idx="1456">
                  <c:v>8047.9946000000009</c:v>
                </c:pt>
                <c:pt idx="1457">
                  <c:v>8303.0167000000001</c:v>
                </c:pt>
                <c:pt idx="1458">
                  <c:v>8379.5233000000007</c:v>
                </c:pt>
                <c:pt idx="1459">
                  <c:v>8507.0343000000012</c:v>
                </c:pt>
                <c:pt idx="1460">
                  <c:v>8481.5311000000002</c:v>
                </c:pt>
                <c:pt idx="1461">
                  <c:v>8328.5189000000009</c:v>
                </c:pt>
                <c:pt idx="1462">
                  <c:v>8405.0255000000016</c:v>
                </c:pt>
                <c:pt idx="1463">
                  <c:v>8328.5189000000009</c:v>
                </c:pt>
                <c:pt idx="1464">
                  <c:v>8481.5311000000002</c:v>
                </c:pt>
                <c:pt idx="1465">
                  <c:v>8583.5409</c:v>
                </c:pt>
                <c:pt idx="1466">
                  <c:v>8634.5452999999998</c:v>
                </c:pt>
                <c:pt idx="1467">
                  <c:v>8609.043099999999</c:v>
                </c:pt>
                <c:pt idx="1468">
                  <c:v>8226.5090999999993</c:v>
                </c:pt>
                <c:pt idx="1469">
                  <c:v>8124.5002999999997</c:v>
                </c:pt>
                <c:pt idx="1470">
                  <c:v>7996.9902000000002</c:v>
                </c:pt>
                <c:pt idx="1471">
                  <c:v>8047.9946000000009</c:v>
                </c:pt>
                <c:pt idx="1472">
                  <c:v>7996.9902000000002</c:v>
                </c:pt>
                <c:pt idx="1473">
                  <c:v>8277.5145000000011</c:v>
                </c:pt>
                <c:pt idx="1474">
                  <c:v>8456.0299000000014</c:v>
                </c:pt>
                <c:pt idx="1475">
                  <c:v>8379.5233000000007</c:v>
                </c:pt>
                <c:pt idx="1476">
                  <c:v>8226.5090999999993</c:v>
                </c:pt>
                <c:pt idx="1477">
                  <c:v>8175.5046999999995</c:v>
                </c:pt>
                <c:pt idx="1478">
                  <c:v>8073.495899999999</c:v>
                </c:pt>
                <c:pt idx="1479">
                  <c:v>8354.0210999999999</c:v>
                </c:pt>
                <c:pt idx="1480">
                  <c:v>8354.0210999999999</c:v>
                </c:pt>
                <c:pt idx="1481">
                  <c:v>8634.5452999999998</c:v>
                </c:pt>
                <c:pt idx="1482">
                  <c:v>8762.0564000000013</c:v>
                </c:pt>
                <c:pt idx="1483">
                  <c:v>8481.5311000000002</c:v>
                </c:pt>
                <c:pt idx="1484">
                  <c:v>8226.5090999999993</c:v>
                </c:pt>
                <c:pt idx="1485">
                  <c:v>8022.4914999999992</c:v>
                </c:pt>
                <c:pt idx="1486">
                  <c:v>7843.9759999999997</c:v>
                </c:pt>
                <c:pt idx="1487">
                  <c:v>7639.9584000000004</c:v>
                </c:pt>
                <c:pt idx="1488">
                  <c:v>7639.9584000000004</c:v>
                </c:pt>
                <c:pt idx="1489">
                  <c:v>7639.9584000000004</c:v>
                </c:pt>
                <c:pt idx="1490">
                  <c:v>7512.4474</c:v>
                </c:pt>
                <c:pt idx="1491">
                  <c:v>7308.4296999999997</c:v>
                </c:pt>
                <c:pt idx="1492">
                  <c:v>7053.4076999999997</c:v>
                </c:pt>
                <c:pt idx="1493">
                  <c:v>6976.9000999999998</c:v>
                </c:pt>
                <c:pt idx="1494">
                  <c:v>6823.8873000000003</c:v>
                </c:pt>
                <c:pt idx="1495">
                  <c:v>6798.3846999999996</c:v>
                </c:pt>
                <c:pt idx="1496">
                  <c:v>7078.9093999999996</c:v>
                </c:pt>
                <c:pt idx="1497">
                  <c:v>7308.4296999999997</c:v>
                </c:pt>
                <c:pt idx="1498">
                  <c:v>7435.9412000000002</c:v>
                </c:pt>
                <c:pt idx="1499">
                  <c:v>7384.9362999999994</c:v>
                </c:pt>
                <c:pt idx="1500">
                  <c:v>7231.9225999999999</c:v>
                </c:pt>
                <c:pt idx="1501">
                  <c:v>7104.4115999999995</c:v>
                </c:pt>
                <c:pt idx="1502">
                  <c:v>7078.9093999999996</c:v>
                </c:pt>
                <c:pt idx="1503">
                  <c:v>6951.3984</c:v>
                </c:pt>
                <c:pt idx="1504">
                  <c:v>6849.3890999999994</c:v>
                </c:pt>
                <c:pt idx="1505">
                  <c:v>6874.8913000000002</c:v>
                </c:pt>
                <c:pt idx="1506">
                  <c:v>6721.8784999999998</c:v>
                </c:pt>
                <c:pt idx="1507">
                  <c:v>6390.3494000000001</c:v>
                </c:pt>
                <c:pt idx="1508">
                  <c:v>6033.3180000000002</c:v>
                </c:pt>
                <c:pt idx="1509">
                  <c:v>5599.7800999999999</c:v>
                </c:pt>
                <c:pt idx="1510">
                  <c:v>5268.2505000000001</c:v>
                </c:pt>
                <c:pt idx="1511">
                  <c:v>5191.7443000000003</c:v>
                </c:pt>
                <c:pt idx="1512">
                  <c:v>5140.7394000000004</c:v>
                </c:pt>
                <c:pt idx="1513">
                  <c:v>5319.2557999999999</c:v>
                </c:pt>
                <c:pt idx="1514">
                  <c:v>5217.2465000000002</c:v>
                </c:pt>
                <c:pt idx="1515">
                  <c:v>5140.7394000000004</c:v>
                </c:pt>
                <c:pt idx="1516">
                  <c:v>5038.7311</c:v>
                </c:pt>
                <c:pt idx="1517">
                  <c:v>4911.2196000000004</c:v>
                </c:pt>
                <c:pt idx="1518">
                  <c:v>4809.2107999999998</c:v>
                </c:pt>
                <c:pt idx="1519">
                  <c:v>4885.7173999999995</c:v>
                </c:pt>
                <c:pt idx="1520">
                  <c:v>5038.7311</c:v>
                </c:pt>
                <c:pt idx="1521">
                  <c:v>5191.7443000000003</c:v>
                </c:pt>
                <c:pt idx="1522">
                  <c:v>5370.2598000000007</c:v>
                </c:pt>
                <c:pt idx="1523">
                  <c:v>5115.2376999999997</c:v>
                </c:pt>
                <c:pt idx="1524">
                  <c:v>4936.7218000000003</c:v>
                </c:pt>
                <c:pt idx="1525">
                  <c:v>4605.1931000000004</c:v>
                </c:pt>
                <c:pt idx="1526">
                  <c:v>4426.6772000000001</c:v>
                </c:pt>
                <c:pt idx="1527">
                  <c:v>4299.1662000000006</c:v>
                </c:pt>
                <c:pt idx="1528">
                  <c:v>4095.1481000000003</c:v>
                </c:pt>
                <c:pt idx="1529">
                  <c:v>4197.1574000000001</c:v>
                </c:pt>
                <c:pt idx="1530">
                  <c:v>4018.6415000000002</c:v>
                </c:pt>
                <c:pt idx="1531">
                  <c:v>3712.6147999999998</c:v>
                </c:pt>
                <c:pt idx="1532">
                  <c:v>3330.0814999999998</c:v>
                </c:pt>
                <c:pt idx="1533">
                  <c:v>3049.5567000000001</c:v>
                </c:pt>
                <c:pt idx="1534">
                  <c:v>2947.5479</c:v>
                </c:pt>
                <c:pt idx="1535">
                  <c:v>2947.5479</c:v>
                </c:pt>
                <c:pt idx="1536">
                  <c:v>3075.0589</c:v>
                </c:pt>
                <c:pt idx="1537">
                  <c:v>3151.5655999999999</c:v>
                </c:pt>
                <c:pt idx="1538">
                  <c:v>3228.0722000000001</c:v>
                </c:pt>
                <c:pt idx="1539">
                  <c:v>3049.5567000000001</c:v>
                </c:pt>
                <c:pt idx="1540">
                  <c:v>2973.0500999999999</c:v>
                </c:pt>
                <c:pt idx="1541">
                  <c:v>2845.5391</c:v>
                </c:pt>
                <c:pt idx="1542">
                  <c:v>2769.0321999999996</c:v>
                </c:pt>
                <c:pt idx="1543">
                  <c:v>2896.5434999999998</c:v>
                </c:pt>
                <c:pt idx="1544">
                  <c:v>2973.0500999999999</c:v>
                </c:pt>
                <c:pt idx="1545">
                  <c:v>2973.0500999999999</c:v>
                </c:pt>
                <c:pt idx="1546">
                  <c:v>3049.5567000000001</c:v>
                </c:pt>
                <c:pt idx="1547">
                  <c:v>2871.0410999999999</c:v>
                </c:pt>
                <c:pt idx="1548">
                  <c:v>2692.5256000000004</c:v>
                </c:pt>
                <c:pt idx="1549">
                  <c:v>2412.0009</c:v>
                </c:pt>
                <c:pt idx="1550">
                  <c:v>2182.4811</c:v>
                </c:pt>
                <c:pt idx="1551">
                  <c:v>2131.4764</c:v>
                </c:pt>
                <c:pt idx="1552">
                  <c:v>2182.4811</c:v>
                </c:pt>
                <c:pt idx="1553">
                  <c:v>2284.4899</c:v>
                </c:pt>
                <c:pt idx="1554">
                  <c:v>2258.9874</c:v>
                </c:pt>
                <c:pt idx="1555">
                  <c:v>2131.4764</c:v>
                </c:pt>
                <c:pt idx="1556">
                  <c:v>1901.9566000000002</c:v>
                </c:pt>
                <c:pt idx="1557">
                  <c:v>1723.4409000000001</c:v>
                </c:pt>
                <c:pt idx="1558">
                  <c:v>1646.9341999999999</c:v>
                </c:pt>
                <c:pt idx="1559">
                  <c:v>1646.9341999999999</c:v>
                </c:pt>
                <c:pt idx="1560">
                  <c:v>1850.9519</c:v>
                </c:pt>
                <c:pt idx="1561">
                  <c:v>2003.9653999999998</c:v>
                </c:pt>
                <c:pt idx="1562">
                  <c:v>2105.9742000000001</c:v>
                </c:pt>
                <c:pt idx="1563">
                  <c:v>2029.4675999999997</c:v>
                </c:pt>
                <c:pt idx="1564">
                  <c:v>1876.4540999999999</c:v>
                </c:pt>
                <c:pt idx="1565">
                  <c:v>1697.9386999999999</c:v>
                </c:pt>
                <c:pt idx="1566">
                  <c:v>1646.9341999999999</c:v>
                </c:pt>
                <c:pt idx="1567">
                  <c:v>1672.4361999999999</c:v>
                </c:pt>
                <c:pt idx="1568">
                  <c:v>1876.4540999999999</c:v>
                </c:pt>
                <c:pt idx="1569">
                  <c:v>1952.9607000000001</c:v>
                </c:pt>
                <c:pt idx="1570">
                  <c:v>2054.9697999999999</c:v>
                </c:pt>
                <c:pt idx="1571">
                  <c:v>2003.9653999999998</c:v>
                </c:pt>
                <c:pt idx="1572">
                  <c:v>1825.4497000000001</c:v>
                </c:pt>
                <c:pt idx="1573">
                  <c:v>1621.4318000000001</c:v>
                </c:pt>
                <c:pt idx="1574">
                  <c:v>1570.4274</c:v>
                </c:pt>
                <c:pt idx="1575">
                  <c:v>1621.4318000000001</c:v>
                </c:pt>
                <c:pt idx="1576">
                  <c:v>1774.4453000000001</c:v>
                </c:pt>
                <c:pt idx="1577">
                  <c:v>1952.9607000000001</c:v>
                </c:pt>
                <c:pt idx="1578">
                  <c:v>2003.9653999999998</c:v>
                </c:pt>
                <c:pt idx="1579">
                  <c:v>1952.9607000000001</c:v>
                </c:pt>
                <c:pt idx="1580">
                  <c:v>1774.4453000000001</c:v>
                </c:pt>
                <c:pt idx="1581">
                  <c:v>1595.9296000000002</c:v>
                </c:pt>
                <c:pt idx="1582">
                  <c:v>1748.943</c:v>
                </c:pt>
                <c:pt idx="1583">
                  <c:v>1595.9296000000002</c:v>
                </c:pt>
                <c:pt idx="1584">
                  <c:v>1799.9475</c:v>
                </c:pt>
                <c:pt idx="1585">
                  <c:v>2105.9742000000001</c:v>
                </c:pt>
                <c:pt idx="1586">
                  <c:v>2207.9832999999999</c:v>
                </c:pt>
                <c:pt idx="1587">
                  <c:v>2156.9785999999999</c:v>
                </c:pt>
                <c:pt idx="1588">
                  <c:v>2105.9742000000001</c:v>
                </c:pt>
                <c:pt idx="1589">
                  <c:v>2105.9742000000001</c:v>
                </c:pt>
                <c:pt idx="1590">
                  <c:v>2003.9653999999998</c:v>
                </c:pt>
                <c:pt idx="1591">
                  <c:v>2156.9785999999999</c:v>
                </c:pt>
                <c:pt idx="1592">
                  <c:v>2233.4855000000002</c:v>
                </c:pt>
                <c:pt idx="1593">
                  <c:v>2667.0234</c:v>
                </c:pt>
                <c:pt idx="1594">
                  <c:v>2845.5391</c:v>
                </c:pt>
                <c:pt idx="1595">
                  <c:v>2871.0410999999999</c:v>
                </c:pt>
                <c:pt idx="1596">
                  <c:v>2794.5344</c:v>
                </c:pt>
                <c:pt idx="1597">
                  <c:v>2692.5256000000004</c:v>
                </c:pt>
                <c:pt idx="1598">
                  <c:v>2743.5299999999997</c:v>
                </c:pt>
                <c:pt idx="1599">
                  <c:v>2820.0369000000001</c:v>
                </c:pt>
                <c:pt idx="1600">
                  <c:v>3024.0545000000002</c:v>
                </c:pt>
                <c:pt idx="1601">
                  <c:v>3279.0771</c:v>
                </c:pt>
                <c:pt idx="1602">
                  <c:v>3508.5969</c:v>
                </c:pt>
                <c:pt idx="1603">
                  <c:v>3355.5837000000001</c:v>
                </c:pt>
                <c:pt idx="1604">
                  <c:v>3253.5745999999999</c:v>
                </c:pt>
                <c:pt idx="1605">
                  <c:v>3049.5567000000001</c:v>
                </c:pt>
                <c:pt idx="1606">
                  <c:v>3075.0589</c:v>
                </c:pt>
                <c:pt idx="1607">
                  <c:v>3304.5792999999999</c:v>
                </c:pt>
                <c:pt idx="1608">
                  <c:v>3610.6060000000002</c:v>
                </c:pt>
                <c:pt idx="1609">
                  <c:v>3865.6282000000001</c:v>
                </c:pt>
                <c:pt idx="1610">
                  <c:v>3967.6370999999999</c:v>
                </c:pt>
                <c:pt idx="1611">
                  <c:v>3993.1393000000003</c:v>
                </c:pt>
                <c:pt idx="1612">
                  <c:v>3814.6235999999999</c:v>
                </c:pt>
                <c:pt idx="1613">
                  <c:v>3942.1349</c:v>
                </c:pt>
                <c:pt idx="1614">
                  <c:v>4120.6503000000002</c:v>
                </c:pt>
                <c:pt idx="1615">
                  <c:v>4273.6639999999998</c:v>
                </c:pt>
                <c:pt idx="1616">
                  <c:v>4528.6864999999998</c:v>
                </c:pt>
                <c:pt idx="1617">
                  <c:v>4987.7262000000001</c:v>
                </c:pt>
                <c:pt idx="1618">
                  <c:v>5166.2420999999995</c:v>
                </c:pt>
                <c:pt idx="1619">
                  <c:v>5217.2465000000002</c:v>
                </c:pt>
                <c:pt idx="1620">
                  <c:v>5242.7487000000001</c:v>
                </c:pt>
                <c:pt idx="1621">
                  <c:v>5217.2465000000002</c:v>
                </c:pt>
                <c:pt idx="1622">
                  <c:v>5293.7527</c:v>
                </c:pt>
                <c:pt idx="1623">
                  <c:v>5268.2505000000001</c:v>
                </c:pt>
                <c:pt idx="1624">
                  <c:v>5472.2685999999994</c:v>
                </c:pt>
                <c:pt idx="1625">
                  <c:v>5752.7933000000003</c:v>
                </c:pt>
                <c:pt idx="1626">
                  <c:v>5905.8064999999997</c:v>
                </c:pt>
                <c:pt idx="1627">
                  <c:v>5905.8064999999997</c:v>
                </c:pt>
                <c:pt idx="1628">
                  <c:v>5905.8064999999997</c:v>
                </c:pt>
                <c:pt idx="1629">
                  <c:v>5676.2871999999998</c:v>
                </c:pt>
                <c:pt idx="1630">
                  <c:v>5676.2871999999998</c:v>
                </c:pt>
                <c:pt idx="1631">
                  <c:v>5803.7976999999992</c:v>
                </c:pt>
                <c:pt idx="1632">
                  <c:v>6007.8154000000004</c:v>
                </c:pt>
                <c:pt idx="1633">
                  <c:v>6288.3401000000003</c:v>
                </c:pt>
                <c:pt idx="1634">
                  <c:v>6594.3670000000002</c:v>
                </c:pt>
                <c:pt idx="1635">
                  <c:v>6619.8692000000001</c:v>
                </c:pt>
                <c:pt idx="1636">
                  <c:v>6645.3714</c:v>
                </c:pt>
                <c:pt idx="1637">
                  <c:v>6619.8692000000001</c:v>
                </c:pt>
                <c:pt idx="1638">
                  <c:v>6798.3846999999996</c:v>
                </c:pt>
                <c:pt idx="1639">
                  <c:v>6849.3890999999994</c:v>
                </c:pt>
                <c:pt idx="1640">
                  <c:v>7231.9225999999999</c:v>
                </c:pt>
                <c:pt idx="1641">
                  <c:v>7563.4517999999998</c:v>
                </c:pt>
                <c:pt idx="1642">
                  <c:v>7792.9716000000008</c:v>
                </c:pt>
                <c:pt idx="1643">
                  <c:v>7716.4655000000002</c:v>
                </c:pt>
                <c:pt idx="1644">
                  <c:v>7639.9584000000004</c:v>
                </c:pt>
                <c:pt idx="1645">
                  <c:v>7588.9540000000006</c:v>
                </c:pt>
                <c:pt idx="1646">
                  <c:v>7410.4381000000003</c:v>
                </c:pt>
                <c:pt idx="1647">
                  <c:v>7410.4381000000003</c:v>
                </c:pt>
                <c:pt idx="1648">
                  <c:v>7512.4474</c:v>
                </c:pt>
                <c:pt idx="1649">
                  <c:v>7741.9666999999999</c:v>
                </c:pt>
                <c:pt idx="1650">
                  <c:v>7843.9759999999997</c:v>
                </c:pt>
                <c:pt idx="1651">
                  <c:v>7767.4699000000001</c:v>
                </c:pt>
                <c:pt idx="1652">
                  <c:v>7563.4517999999998</c:v>
                </c:pt>
                <c:pt idx="1653">
                  <c:v>7563.4517999999998</c:v>
                </c:pt>
                <c:pt idx="1654">
                  <c:v>7690.9628000000002</c:v>
                </c:pt>
                <c:pt idx="1655">
                  <c:v>7690.9628000000002</c:v>
                </c:pt>
                <c:pt idx="1656">
                  <c:v>7920.4825999999994</c:v>
                </c:pt>
                <c:pt idx="1657">
                  <c:v>8226.5090999999993</c:v>
                </c:pt>
                <c:pt idx="1658">
                  <c:v>8405.0255000000016</c:v>
                </c:pt>
                <c:pt idx="1659">
                  <c:v>8507.0343000000012</c:v>
                </c:pt>
                <c:pt idx="1660">
                  <c:v>8456.0299000000014</c:v>
                </c:pt>
                <c:pt idx="1661">
                  <c:v>8328.5189000000009</c:v>
                </c:pt>
                <c:pt idx="1662">
                  <c:v>8379.5233000000007</c:v>
                </c:pt>
                <c:pt idx="1663">
                  <c:v>8379.5233000000007</c:v>
                </c:pt>
                <c:pt idx="1664">
                  <c:v>8532.5375000000004</c:v>
                </c:pt>
                <c:pt idx="1665">
                  <c:v>8762.0564000000013</c:v>
                </c:pt>
                <c:pt idx="1666">
                  <c:v>8762.0564000000013</c:v>
                </c:pt>
                <c:pt idx="1667">
                  <c:v>8609.043099999999</c:v>
                </c:pt>
                <c:pt idx="1668">
                  <c:v>8481.5311000000002</c:v>
                </c:pt>
                <c:pt idx="1669">
                  <c:v>8226.5090999999993</c:v>
                </c:pt>
                <c:pt idx="1670">
                  <c:v>8150.0024999999996</c:v>
                </c:pt>
                <c:pt idx="1671">
                  <c:v>8047.9946000000009</c:v>
                </c:pt>
                <c:pt idx="1672">
                  <c:v>8098.9980999999989</c:v>
                </c:pt>
                <c:pt idx="1673">
                  <c:v>8328.5189000000009</c:v>
                </c:pt>
                <c:pt idx="1674">
                  <c:v>8430.5277000000006</c:v>
                </c:pt>
                <c:pt idx="1675">
                  <c:v>8405.0255000000016</c:v>
                </c:pt>
                <c:pt idx="1676">
                  <c:v>8252.0123000000003</c:v>
                </c:pt>
                <c:pt idx="1677">
                  <c:v>8073.495899999999</c:v>
                </c:pt>
                <c:pt idx="1678">
                  <c:v>7945.9853000000003</c:v>
                </c:pt>
                <c:pt idx="1679">
                  <c:v>8047.9946000000009</c:v>
                </c:pt>
                <c:pt idx="1680">
                  <c:v>8226.5090999999993</c:v>
                </c:pt>
                <c:pt idx="1681">
                  <c:v>8328.5189000000009</c:v>
                </c:pt>
                <c:pt idx="1682">
                  <c:v>8481.5311000000002</c:v>
                </c:pt>
                <c:pt idx="1683">
                  <c:v>8328.5189000000009</c:v>
                </c:pt>
                <c:pt idx="1684">
                  <c:v>8098.9980999999989</c:v>
                </c:pt>
                <c:pt idx="1685">
                  <c:v>7767.4699000000001</c:v>
                </c:pt>
                <c:pt idx="1686">
                  <c:v>7716.4655000000002</c:v>
                </c:pt>
                <c:pt idx="1687">
                  <c:v>7639.9584000000004</c:v>
                </c:pt>
                <c:pt idx="1688">
                  <c:v>7614.4556999999995</c:v>
                </c:pt>
                <c:pt idx="1689">
                  <c:v>7741.9666999999999</c:v>
                </c:pt>
                <c:pt idx="1690">
                  <c:v>7690.9628000000002</c:v>
                </c:pt>
                <c:pt idx="1691">
                  <c:v>7588.9540000000006</c:v>
                </c:pt>
                <c:pt idx="1692">
                  <c:v>7129.9133000000002</c:v>
                </c:pt>
                <c:pt idx="1693">
                  <c:v>6900.3940000000002</c:v>
                </c:pt>
                <c:pt idx="1694">
                  <c:v>6823.8873000000003</c:v>
                </c:pt>
                <c:pt idx="1695">
                  <c:v>6849.3890999999994</c:v>
                </c:pt>
                <c:pt idx="1696">
                  <c:v>6925.8957</c:v>
                </c:pt>
                <c:pt idx="1697">
                  <c:v>7078.9093999999996</c:v>
                </c:pt>
                <c:pt idx="1698">
                  <c:v>7129.9133000000002</c:v>
                </c:pt>
                <c:pt idx="1699">
                  <c:v>6976.9000999999998</c:v>
                </c:pt>
                <c:pt idx="1700">
                  <c:v>6798.3846999999996</c:v>
                </c:pt>
                <c:pt idx="1701">
                  <c:v>6645.3714</c:v>
                </c:pt>
                <c:pt idx="1702">
                  <c:v>6594.3670000000002</c:v>
                </c:pt>
                <c:pt idx="1703">
                  <c:v>6441.3543000000009</c:v>
                </c:pt>
                <c:pt idx="1704">
                  <c:v>6517.8603999999996</c:v>
                </c:pt>
                <c:pt idx="1705">
                  <c:v>6543.3626000000004</c:v>
                </c:pt>
                <c:pt idx="1706">
                  <c:v>6441.3543000000009</c:v>
                </c:pt>
                <c:pt idx="1707">
                  <c:v>6211.8334999999997</c:v>
                </c:pt>
                <c:pt idx="1708">
                  <c:v>5905.8064999999997</c:v>
                </c:pt>
                <c:pt idx="1709">
                  <c:v>5676.2871999999998</c:v>
                </c:pt>
                <c:pt idx="1710">
                  <c:v>5395.7620000000006</c:v>
                </c:pt>
                <c:pt idx="1711">
                  <c:v>5319.2557999999999</c:v>
                </c:pt>
                <c:pt idx="1712">
                  <c:v>5089.7354999999998</c:v>
                </c:pt>
                <c:pt idx="1713">
                  <c:v>5242.7487000000001</c:v>
                </c:pt>
                <c:pt idx="1714">
                  <c:v>5268.2505000000001</c:v>
                </c:pt>
                <c:pt idx="1715">
                  <c:v>5115.2376999999997</c:v>
                </c:pt>
                <c:pt idx="1716">
                  <c:v>4885.7173999999995</c:v>
                </c:pt>
                <c:pt idx="1717">
                  <c:v>4834.7129999999997</c:v>
                </c:pt>
                <c:pt idx="1718">
                  <c:v>4579.6909000000005</c:v>
                </c:pt>
                <c:pt idx="1719">
                  <c:v>4528.6864999999998</c:v>
                </c:pt>
                <c:pt idx="1720">
                  <c:v>4630.6953000000003</c:v>
                </c:pt>
                <c:pt idx="1721">
                  <c:v>4707.2024000000001</c:v>
                </c:pt>
                <c:pt idx="1722">
                  <c:v>4911.2196000000004</c:v>
                </c:pt>
                <c:pt idx="1723">
                  <c:v>4630.6953000000003</c:v>
                </c:pt>
                <c:pt idx="1724">
                  <c:v>4426.6772000000001</c:v>
                </c:pt>
                <c:pt idx="1725">
                  <c:v>4248.1612999999998</c:v>
                </c:pt>
                <c:pt idx="1726">
                  <c:v>3942.1349</c:v>
                </c:pt>
                <c:pt idx="1727">
                  <c:v>3916.6329000000001</c:v>
                </c:pt>
                <c:pt idx="1728">
                  <c:v>3891.1307000000002</c:v>
                </c:pt>
                <c:pt idx="1729">
                  <c:v>3967.6370999999999</c:v>
                </c:pt>
                <c:pt idx="1730">
                  <c:v>3942.1349</c:v>
                </c:pt>
                <c:pt idx="1731">
                  <c:v>3738.1169999999997</c:v>
                </c:pt>
                <c:pt idx="1732">
                  <c:v>3457.5925000000002</c:v>
                </c:pt>
                <c:pt idx="1733">
                  <c:v>3151.5655999999999</c:v>
                </c:pt>
                <c:pt idx="1734">
                  <c:v>2998.5523000000003</c:v>
                </c:pt>
                <c:pt idx="1735">
                  <c:v>2998.5523000000003</c:v>
                </c:pt>
                <c:pt idx="1736">
                  <c:v>3024.0545000000002</c:v>
                </c:pt>
                <c:pt idx="1737">
                  <c:v>3126.0636</c:v>
                </c:pt>
                <c:pt idx="1738">
                  <c:v>3100.5614</c:v>
                </c:pt>
                <c:pt idx="1739">
                  <c:v>3075.0589</c:v>
                </c:pt>
                <c:pt idx="1740">
                  <c:v>2820.0369000000001</c:v>
                </c:pt>
                <c:pt idx="1741">
                  <c:v>2616.0190000000002</c:v>
                </c:pt>
                <c:pt idx="1742">
                  <c:v>2565.0144</c:v>
                </c:pt>
                <c:pt idx="1743">
                  <c:v>2463.0054999999998</c:v>
                </c:pt>
                <c:pt idx="1744">
                  <c:v>2565.0144</c:v>
                </c:pt>
                <c:pt idx="1745">
                  <c:v>2769.0321999999996</c:v>
                </c:pt>
                <c:pt idx="1746">
                  <c:v>2794.5344</c:v>
                </c:pt>
                <c:pt idx="1747">
                  <c:v>2641.5210000000002</c:v>
                </c:pt>
                <c:pt idx="1748">
                  <c:v>2463.0054999999998</c:v>
                </c:pt>
                <c:pt idx="1749">
                  <c:v>2233.4855000000002</c:v>
                </c:pt>
                <c:pt idx="1750">
                  <c:v>2105.9742000000001</c:v>
                </c:pt>
                <c:pt idx="1751">
                  <c:v>2105.9742000000001</c:v>
                </c:pt>
                <c:pt idx="1752">
                  <c:v>2156.9785999999999</c:v>
                </c:pt>
                <c:pt idx="1753">
                  <c:v>2182.4811</c:v>
                </c:pt>
                <c:pt idx="1754">
                  <c:v>2258.9874</c:v>
                </c:pt>
                <c:pt idx="1755">
                  <c:v>2182.4811</c:v>
                </c:pt>
                <c:pt idx="1756">
                  <c:v>1952.9607000000001</c:v>
                </c:pt>
                <c:pt idx="1757">
                  <c:v>1825.4497000000001</c:v>
                </c:pt>
                <c:pt idx="1758">
                  <c:v>1672.4361999999999</c:v>
                </c:pt>
                <c:pt idx="1759">
                  <c:v>1723.4409000000001</c:v>
                </c:pt>
                <c:pt idx="1760">
                  <c:v>1774.4453000000001</c:v>
                </c:pt>
                <c:pt idx="1761">
                  <c:v>1978.4631999999999</c:v>
                </c:pt>
                <c:pt idx="1762">
                  <c:v>2054.9697999999999</c:v>
                </c:pt>
                <c:pt idx="1763">
                  <c:v>2003.9653999999998</c:v>
                </c:pt>
                <c:pt idx="1764">
                  <c:v>1825.4497000000001</c:v>
                </c:pt>
                <c:pt idx="1765">
                  <c:v>1723.4409000000001</c:v>
                </c:pt>
                <c:pt idx="1766">
                  <c:v>1595.9296000000002</c:v>
                </c:pt>
                <c:pt idx="1767">
                  <c:v>1646.9341999999999</c:v>
                </c:pt>
                <c:pt idx="1768">
                  <c:v>1748.943</c:v>
                </c:pt>
                <c:pt idx="1769">
                  <c:v>1927.4585</c:v>
                </c:pt>
                <c:pt idx="1770">
                  <c:v>1978.4631999999999</c:v>
                </c:pt>
                <c:pt idx="1771">
                  <c:v>1952.9607000000001</c:v>
                </c:pt>
                <c:pt idx="1772">
                  <c:v>1723.4409000000001</c:v>
                </c:pt>
                <c:pt idx="1773">
                  <c:v>1646.9341999999999</c:v>
                </c:pt>
                <c:pt idx="1774">
                  <c:v>1493.9207000000001</c:v>
                </c:pt>
                <c:pt idx="1775">
                  <c:v>1519.423</c:v>
                </c:pt>
                <c:pt idx="1776">
                  <c:v>1672.4361999999999</c:v>
                </c:pt>
                <c:pt idx="1777">
                  <c:v>1850.9519</c:v>
                </c:pt>
                <c:pt idx="1778">
                  <c:v>2029.4675999999997</c:v>
                </c:pt>
                <c:pt idx="1779">
                  <c:v>1876.4540999999999</c:v>
                </c:pt>
                <c:pt idx="1780">
                  <c:v>1774.4453000000001</c:v>
                </c:pt>
                <c:pt idx="1781">
                  <c:v>1697.9386999999999</c:v>
                </c:pt>
                <c:pt idx="1782">
                  <c:v>1723.4409000000001</c:v>
                </c:pt>
                <c:pt idx="1783">
                  <c:v>1774.4453000000001</c:v>
                </c:pt>
                <c:pt idx="1784">
                  <c:v>1952.9607000000001</c:v>
                </c:pt>
                <c:pt idx="1785">
                  <c:v>2233.4855000000002</c:v>
                </c:pt>
                <c:pt idx="1786">
                  <c:v>2412.0009</c:v>
                </c:pt>
                <c:pt idx="1787">
                  <c:v>2514.0099999999998</c:v>
                </c:pt>
                <c:pt idx="1788">
                  <c:v>2360.9965000000002</c:v>
                </c:pt>
                <c:pt idx="1789">
                  <c:v>2258.9874</c:v>
                </c:pt>
                <c:pt idx="1790">
                  <c:v>2258.9874</c:v>
                </c:pt>
                <c:pt idx="1791">
                  <c:v>2463.0054999999998</c:v>
                </c:pt>
                <c:pt idx="1792">
                  <c:v>2590.5165999999999</c:v>
                </c:pt>
                <c:pt idx="1793">
                  <c:v>2794.5344</c:v>
                </c:pt>
                <c:pt idx="1794">
                  <c:v>2998.5523000000003</c:v>
                </c:pt>
                <c:pt idx="1795">
                  <c:v>2947.5479</c:v>
                </c:pt>
                <c:pt idx="1796">
                  <c:v>2845.5391</c:v>
                </c:pt>
                <c:pt idx="1797">
                  <c:v>2718.0278000000003</c:v>
                </c:pt>
                <c:pt idx="1798">
                  <c:v>2667.0234</c:v>
                </c:pt>
                <c:pt idx="1799">
                  <c:v>2820.0369000000001</c:v>
                </c:pt>
                <c:pt idx="1800">
                  <c:v>3075.0589</c:v>
                </c:pt>
                <c:pt idx="1801">
                  <c:v>3100.5614</c:v>
                </c:pt>
                <c:pt idx="1802">
                  <c:v>3432.09</c:v>
                </c:pt>
                <c:pt idx="1803">
                  <c:v>3432.09</c:v>
                </c:pt>
                <c:pt idx="1804">
                  <c:v>3330.0814999999998</c:v>
                </c:pt>
                <c:pt idx="1805">
                  <c:v>3304.5792999999999</c:v>
                </c:pt>
                <c:pt idx="1806">
                  <c:v>3508.5969</c:v>
                </c:pt>
                <c:pt idx="1807">
                  <c:v>3610.6060000000002</c:v>
                </c:pt>
                <c:pt idx="1808">
                  <c:v>3942.1349</c:v>
                </c:pt>
                <c:pt idx="1809">
                  <c:v>4171.6547</c:v>
                </c:pt>
                <c:pt idx="1810">
                  <c:v>4452.1794</c:v>
                </c:pt>
                <c:pt idx="1811">
                  <c:v>4426.6772000000001</c:v>
                </c:pt>
                <c:pt idx="1812">
                  <c:v>4248.1612999999998</c:v>
                </c:pt>
                <c:pt idx="1813">
                  <c:v>4426.6772000000001</c:v>
                </c:pt>
                <c:pt idx="1814">
                  <c:v>4426.6772000000001</c:v>
                </c:pt>
                <c:pt idx="1815">
                  <c:v>4605.1931000000004</c:v>
                </c:pt>
                <c:pt idx="1816">
                  <c:v>4809.2107999999998</c:v>
                </c:pt>
                <c:pt idx="1817">
                  <c:v>5140.7394000000004</c:v>
                </c:pt>
                <c:pt idx="1818">
                  <c:v>5217.2465000000002</c:v>
                </c:pt>
                <c:pt idx="1819">
                  <c:v>5268.2505000000001</c:v>
                </c:pt>
                <c:pt idx="1820">
                  <c:v>5293.7527</c:v>
                </c:pt>
                <c:pt idx="1821">
                  <c:v>5166.2420999999995</c:v>
                </c:pt>
                <c:pt idx="1822">
                  <c:v>5217.2465000000002</c:v>
                </c:pt>
                <c:pt idx="1823">
                  <c:v>5370.2598000000007</c:v>
                </c:pt>
                <c:pt idx="1824">
                  <c:v>5574.2773999999999</c:v>
                </c:pt>
                <c:pt idx="1825">
                  <c:v>5880.3042999999998</c:v>
                </c:pt>
                <c:pt idx="1826">
                  <c:v>5982.3132000000005</c:v>
                </c:pt>
                <c:pt idx="1827">
                  <c:v>6033.3180000000002</c:v>
                </c:pt>
                <c:pt idx="1828">
                  <c:v>6033.3180000000002</c:v>
                </c:pt>
                <c:pt idx="1829">
                  <c:v>6058.8207000000002</c:v>
                </c:pt>
                <c:pt idx="1830">
                  <c:v>6033.3180000000002</c:v>
                </c:pt>
                <c:pt idx="1831">
                  <c:v>6262.8383999999996</c:v>
                </c:pt>
                <c:pt idx="1832">
                  <c:v>6517.8603999999996</c:v>
                </c:pt>
                <c:pt idx="1833">
                  <c:v>6772.8828999999996</c:v>
                </c:pt>
                <c:pt idx="1834">
                  <c:v>6976.9000999999998</c:v>
                </c:pt>
                <c:pt idx="1835">
                  <c:v>6874.8913000000002</c:v>
                </c:pt>
                <c:pt idx="1836">
                  <c:v>6976.9000999999998</c:v>
                </c:pt>
                <c:pt idx="1837">
                  <c:v>6951.3984</c:v>
                </c:pt>
                <c:pt idx="1838">
                  <c:v>6976.9000999999998</c:v>
                </c:pt>
                <c:pt idx="1839">
                  <c:v>7027.9044999999996</c:v>
                </c:pt>
                <c:pt idx="1840">
                  <c:v>7231.9225999999999</c:v>
                </c:pt>
                <c:pt idx="1841">
                  <c:v>7461.4425000000001</c:v>
                </c:pt>
                <c:pt idx="1842">
                  <c:v>7716.4655000000002</c:v>
                </c:pt>
                <c:pt idx="1843">
                  <c:v>7690.9628000000002</c:v>
                </c:pt>
                <c:pt idx="1844">
                  <c:v>7537.9495999999999</c:v>
                </c:pt>
                <c:pt idx="1845">
                  <c:v>7486.9452000000001</c:v>
                </c:pt>
                <c:pt idx="1846">
                  <c:v>7435.9412000000002</c:v>
                </c:pt>
                <c:pt idx="1847">
                  <c:v>7410.4381000000003</c:v>
                </c:pt>
                <c:pt idx="1848">
                  <c:v>7665.4606000000003</c:v>
                </c:pt>
                <c:pt idx="1849">
                  <c:v>7945.9853000000003</c:v>
                </c:pt>
                <c:pt idx="1850">
                  <c:v>7996.9902000000002</c:v>
                </c:pt>
                <c:pt idx="1851">
                  <c:v>8073.495899999999</c:v>
                </c:pt>
                <c:pt idx="1852">
                  <c:v>7894.9809000000005</c:v>
                </c:pt>
                <c:pt idx="1853">
                  <c:v>7920.4825999999994</c:v>
                </c:pt>
                <c:pt idx="1854">
                  <c:v>7818.4742999999999</c:v>
                </c:pt>
                <c:pt idx="1855">
                  <c:v>8022.4914999999992</c:v>
                </c:pt>
                <c:pt idx="1856">
                  <c:v>8175.5046999999995</c:v>
                </c:pt>
                <c:pt idx="1857">
                  <c:v>8481.5311000000002</c:v>
                </c:pt>
                <c:pt idx="1858">
                  <c:v>8456.0299000000014</c:v>
                </c:pt>
                <c:pt idx="1859">
                  <c:v>8532.5375000000004</c:v>
                </c:pt>
                <c:pt idx="1860">
                  <c:v>8430.5277000000006</c:v>
                </c:pt>
                <c:pt idx="1861">
                  <c:v>8277.5145000000011</c:v>
                </c:pt>
                <c:pt idx="1862">
                  <c:v>8150.0024999999996</c:v>
                </c:pt>
                <c:pt idx="1863">
                  <c:v>8175.5046999999995</c:v>
                </c:pt>
                <c:pt idx="1864">
                  <c:v>8354.0210999999999</c:v>
                </c:pt>
                <c:pt idx="1865">
                  <c:v>8405.0255000000016</c:v>
                </c:pt>
                <c:pt idx="1866">
                  <c:v>8532.5375000000004</c:v>
                </c:pt>
                <c:pt idx="1867">
                  <c:v>8430.5277000000006</c:v>
                </c:pt>
                <c:pt idx="1868">
                  <c:v>8226.5090999999993</c:v>
                </c:pt>
                <c:pt idx="1869">
                  <c:v>8226.5090999999993</c:v>
                </c:pt>
                <c:pt idx="1870">
                  <c:v>8047.9946000000009</c:v>
                </c:pt>
                <c:pt idx="1871">
                  <c:v>8022.4914999999992</c:v>
                </c:pt>
                <c:pt idx="1872">
                  <c:v>8252.0123000000003</c:v>
                </c:pt>
                <c:pt idx="1873">
                  <c:v>8456.0299000000014</c:v>
                </c:pt>
                <c:pt idx="1874">
                  <c:v>8609.043099999999</c:v>
                </c:pt>
                <c:pt idx="1875">
                  <c:v>8405.0255000000016</c:v>
                </c:pt>
                <c:pt idx="1876">
                  <c:v>8532.5375000000004</c:v>
                </c:pt>
                <c:pt idx="1877">
                  <c:v>8277.5145000000011</c:v>
                </c:pt>
                <c:pt idx="1878">
                  <c:v>8175.5046999999995</c:v>
                </c:pt>
                <c:pt idx="1879">
                  <c:v>8150.0024999999996</c:v>
                </c:pt>
                <c:pt idx="1880">
                  <c:v>8303.0167000000001</c:v>
                </c:pt>
                <c:pt idx="1881">
                  <c:v>8354.0210999999999</c:v>
                </c:pt>
                <c:pt idx="1882">
                  <c:v>8252.0123000000003</c:v>
                </c:pt>
                <c:pt idx="1883">
                  <c:v>8124.5002999999997</c:v>
                </c:pt>
                <c:pt idx="1884">
                  <c:v>7818.4742999999999</c:v>
                </c:pt>
                <c:pt idx="1885">
                  <c:v>7639.9584000000004</c:v>
                </c:pt>
                <c:pt idx="1886">
                  <c:v>7359.4337000000005</c:v>
                </c:pt>
                <c:pt idx="1887">
                  <c:v>7231.9225999999999</c:v>
                </c:pt>
                <c:pt idx="1888">
                  <c:v>7282.9269999999997</c:v>
                </c:pt>
                <c:pt idx="1889">
                  <c:v>7384.9362999999994</c:v>
                </c:pt>
                <c:pt idx="1890">
                  <c:v>7486.9452000000001</c:v>
                </c:pt>
                <c:pt idx="1891">
                  <c:v>7435.9412000000002</c:v>
                </c:pt>
                <c:pt idx="1892">
                  <c:v>7333.9318999999996</c:v>
                </c:pt>
                <c:pt idx="1893">
                  <c:v>7155.4160000000002</c:v>
                </c:pt>
                <c:pt idx="1894">
                  <c:v>7129.9133000000002</c:v>
                </c:pt>
                <c:pt idx="1895">
                  <c:v>7078.9093999999996</c:v>
                </c:pt>
                <c:pt idx="1896">
                  <c:v>7155.4160000000002</c:v>
                </c:pt>
                <c:pt idx="1897">
                  <c:v>7461.4425000000001</c:v>
                </c:pt>
                <c:pt idx="1898">
                  <c:v>7410.4381000000003</c:v>
                </c:pt>
                <c:pt idx="1899">
                  <c:v>7257.4253000000008</c:v>
                </c:pt>
                <c:pt idx="1900">
                  <c:v>6976.9000999999998</c:v>
                </c:pt>
                <c:pt idx="1901">
                  <c:v>6772.8828999999996</c:v>
                </c:pt>
                <c:pt idx="1902">
                  <c:v>6492.3581999999997</c:v>
                </c:pt>
                <c:pt idx="1903">
                  <c:v>6288.3401000000003</c:v>
                </c:pt>
                <c:pt idx="1904">
                  <c:v>6313.8427999999994</c:v>
                </c:pt>
                <c:pt idx="1905">
                  <c:v>6339.3449999999993</c:v>
                </c:pt>
                <c:pt idx="1906">
                  <c:v>6058.8207000000002</c:v>
                </c:pt>
                <c:pt idx="1907">
                  <c:v>5905.8064999999997</c:v>
                </c:pt>
                <c:pt idx="1908">
                  <c:v>5523.2729999999992</c:v>
                </c:pt>
                <c:pt idx="1909">
                  <c:v>5344.7575999999999</c:v>
                </c:pt>
                <c:pt idx="1910">
                  <c:v>5115.2376999999997</c:v>
                </c:pt>
                <c:pt idx="1911">
                  <c:v>5191.7443000000003</c:v>
                </c:pt>
                <c:pt idx="1912">
                  <c:v>5293.7527</c:v>
                </c:pt>
                <c:pt idx="1913">
                  <c:v>5446.7669000000005</c:v>
                </c:pt>
                <c:pt idx="1914">
                  <c:v>5421.2642000000005</c:v>
                </c:pt>
                <c:pt idx="1915">
                  <c:v>5319.2557999999999</c:v>
                </c:pt>
                <c:pt idx="1916">
                  <c:v>5064.2332999999999</c:v>
                </c:pt>
                <c:pt idx="1917">
                  <c:v>5064.2332999999999</c:v>
                </c:pt>
                <c:pt idx="1918">
                  <c:v>4936.7218000000003</c:v>
                </c:pt>
                <c:pt idx="1919">
                  <c:v>4809.2107999999998</c:v>
                </c:pt>
                <c:pt idx="1920">
                  <c:v>4936.7218000000003</c:v>
                </c:pt>
                <c:pt idx="1921">
                  <c:v>4885.7173999999995</c:v>
                </c:pt>
                <c:pt idx="1922">
                  <c:v>4809.2107999999998</c:v>
                </c:pt>
                <c:pt idx="1923">
                  <c:v>4707.2024000000001</c:v>
                </c:pt>
                <c:pt idx="1924">
                  <c:v>4299.1662000000006</c:v>
                </c:pt>
                <c:pt idx="1925">
                  <c:v>4120.6503000000002</c:v>
                </c:pt>
                <c:pt idx="1926">
                  <c:v>3789.1215999999999</c:v>
                </c:pt>
                <c:pt idx="1927">
                  <c:v>3712.6147999999998</c:v>
                </c:pt>
                <c:pt idx="1928">
                  <c:v>3738.1169999999997</c:v>
                </c:pt>
                <c:pt idx="1929">
                  <c:v>3738.1169999999997</c:v>
                </c:pt>
                <c:pt idx="1930">
                  <c:v>3661.6100999999999</c:v>
                </c:pt>
                <c:pt idx="1931">
                  <c:v>3585.1038000000003</c:v>
                </c:pt>
                <c:pt idx="1932">
                  <c:v>3406.5878000000002</c:v>
                </c:pt>
                <c:pt idx="1933">
                  <c:v>3151.5655999999999</c:v>
                </c:pt>
                <c:pt idx="1934">
                  <c:v>2947.5479</c:v>
                </c:pt>
                <c:pt idx="1935">
                  <c:v>2998.5523000000003</c:v>
                </c:pt>
                <c:pt idx="1936">
                  <c:v>3100.5614</c:v>
                </c:pt>
                <c:pt idx="1937">
                  <c:v>3202.57</c:v>
                </c:pt>
                <c:pt idx="1938">
                  <c:v>3177.0678000000003</c:v>
                </c:pt>
                <c:pt idx="1939">
                  <c:v>3049.5567000000001</c:v>
                </c:pt>
                <c:pt idx="1940">
                  <c:v>2973.0500999999999</c:v>
                </c:pt>
                <c:pt idx="1941">
                  <c:v>2743.5299999999997</c:v>
                </c:pt>
                <c:pt idx="1942">
                  <c:v>2641.5210000000002</c:v>
                </c:pt>
                <c:pt idx="1943">
                  <c:v>2616.0190000000002</c:v>
                </c:pt>
                <c:pt idx="1944">
                  <c:v>2718.0278000000003</c:v>
                </c:pt>
                <c:pt idx="1945">
                  <c:v>2871.0410999999999</c:v>
                </c:pt>
                <c:pt idx="1946">
                  <c:v>2820.0369000000001</c:v>
                </c:pt>
                <c:pt idx="1947">
                  <c:v>2590.5165999999999</c:v>
                </c:pt>
                <c:pt idx="1948">
                  <c:v>2488.5077000000001</c:v>
                </c:pt>
                <c:pt idx="1949">
                  <c:v>2233.4855000000002</c:v>
                </c:pt>
                <c:pt idx="1950">
                  <c:v>1978.4631999999999</c:v>
                </c:pt>
                <c:pt idx="1951">
                  <c:v>1927.4585</c:v>
                </c:pt>
                <c:pt idx="1952">
                  <c:v>2080.4719999999998</c:v>
                </c:pt>
                <c:pt idx="1953">
                  <c:v>2207.9832999999999</c:v>
                </c:pt>
                <c:pt idx="1954">
                  <c:v>2335.4944999999998</c:v>
                </c:pt>
                <c:pt idx="1955">
                  <c:v>2054.9697999999999</c:v>
                </c:pt>
                <c:pt idx="1956">
                  <c:v>1952.9607000000001</c:v>
                </c:pt>
                <c:pt idx="1957">
                  <c:v>1774.4453000000001</c:v>
                </c:pt>
                <c:pt idx="1958">
                  <c:v>1621.4318000000001</c:v>
                </c:pt>
                <c:pt idx="1959">
                  <c:v>1595.9296000000002</c:v>
                </c:pt>
                <c:pt idx="1960">
                  <c:v>1774.4453000000001</c:v>
                </c:pt>
                <c:pt idx="1961">
                  <c:v>1850.9519</c:v>
                </c:pt>
                <c:pt idx="1962">
                  <c:v>1927.4585</c:v>
                </c:pt>
                <c:pt idx="1963">
                  <c:v>1978.4631999999999</c:v>
                </c:pt>
                <c:pt idx="1964">
                  <c:v>1825.4497000000001</c:v>
                </c:pt>
                <c:pt idx="1965">
                  <c:v>1672.4361999999999</c:v>
                </c:pt>
                <c:pt idx="1966">
                  <c:v>1595.9296000000002</c:v>
                </c:pt>
                <c:pt idx="1967">
                  <c:v>1595.9296000000002</c:v>
                </c:pt>
                <c:pt idx="1968">
                  <c:v>1825.4497000000001</c:v>
                </c:pt>
                <c:pt idx="1969">
                  <c:v>2003.9653999999998</c:v>
                </c:pt>
                <c:pt idx="1970">
                  <c:v>2003.9653999999998</c:v>
                </c:pt>
                <c:pt idx="1971">
                  <c:v>1978.4631999999999</c:v>
                </c:pt>
                <c:pt idx="1972">
                  <c:v>1876.4540999999999</c:v>
                </c:pt>
                <c:pt idx="1973">
                  <c:v>1672.4361999999999</c:v>
                </c:pt>
                <c:pt idx="1974">
                  <c:v>1621.4318000000001</c:v>
                </c:pt>
                <c:pt idx="1975">
                  <c:v>1672.4361999999999</c:v>
                </c:pt>
                <c:pt idx="1976">
                  <c:v>1748.943</c:v>
                </c:pt>
                <c:pt idx="1977">
                  <c:v>1927.4585</c:v>
                </c:pt>
                <c:pt idx="1978">
                  <c:v>2029.4675999999997</c:v>
                </c:pt>
                <c:pt idx="1979">
                  <c:v>1876.4540999999999</c:v>
                </c:pt>
                <c:pt idx="1980">
                  <c:v>1876.4540999999999</c:v>
                </c:pt>
                <c:pt idx="1981">
                  <c:v>1621.4318000000001</c:v>
                </c:pt>
                <c:pt idx="1982">
                  <c:v>1570.4274</c:v>
                </c:pt>
                <c:pt idx="1983">
                  <c:v>1595.9296000000002</c:v>
                </c:pt>
                <c:pt idx="1984">
                  <c:v>1825.4497000000001</c:v>
                </c:pt>
                <c:pt idx="1985">
                  <c:v>2182.4811</c:v>
                </c:pt>
                <c:pt idx="1986">
                  <c:v>2335.4944999999998</c:v>
                </c:pt>
                <c:pt idx="1987">
                  <c:v>2360.9965000000002</c:v>
                </c:pt>
                <c:pt idx="1988">
                  <c:v>2309.9920999999999</c:v>
                </c:pt>
                <c:pt idx="1989">
                  <c:v>2258.9874</c:v>
                </c:pt>
                <c:pt idx="1990">
                  <c:v>2207.9832999999999</c:v>
                </c:pt>
                <c:pt idx="1991">
                  <c:v>2412.0009</c:v>
                </c:pt>
                <c:pt idx="1992">
                  <c:v>2743.5299999999997</c:v>
                </c:pt>
                <c:pt idx="1993">
                  <c:v>2820.0369000000001</c:v>
                </c:pt>
                <c:pt idx="1994">
                  <c:v>2998.5523000000003</c:v>
                </c:pt>
                <c:pt idx="1995">
                  <c:v>2998.5523000000003</c:v>
                </c:pt>
                <c:pt idx="1996">
                  <c:v>3024.0545000000002</c:v>
                </c:pt>
                <c:pt idx="1997">
                  <c:v>2845.5391</c:v>
                </c:pt>
                <c:pt idx="1998">
                  <c:v>2743.5299999999997</c:v>
                </c:pt>
                <c:pt idx="1999">
                  <c:v>2871.0410999999999</c:v>
                </c:pt>
                <c:pt idx="2000">
                  <c:v>3177.0678000000003</c:v>
                </c:pt>
                <c:pt idx="2001">
                  <c:v>3228.0722000000001</c:v>
                </c:pt>
                <c:pt idx="2002">
                  <c:v>3432.09</c:v>
                </c:pt>
                <c:pt idx="2003">
                  <c:v>3304.5792999999999</c:v>
                </c:pt>
                <c:pt idx="2004">
                  <c:v>3381.0855999999999</c:v>
                </c:pt>
                <c:pt idx="2005">
                  <c:v>3355.5837000000001</c:v>
                </c:pt>
                <c:pt idx="2006">
                  <c:v>3304.5792999999999</c:v>
                </c:pt>
                <c:pt idx="2007">
                  <c:v>3534.0991000000004</c:v>
                </c:pt>
                <c:pt idx="2008">
                  <c:v>3738.1169999999997</c:v>
                </c:pt>
                <c:pt idx="2009">
                  <c:v>4146.1525000000001</c:v>
                </c:pt>
                <c:pt idx="2010">
                  <c:v>4324.6684000000005</c:v>
                </c:pt>
                <c:pt idx="2011">
                  <c:v>4375.6728000000003</c:v>
                </c:pt>
                <c:pt idx="2012">
                  <c:v>4375.6728000000003</c:v>
                </c:pt>
                <c:pt idx="2013">
                  <c:v>4375.6728000000003</c:v>
                </c:pt>
                <c:pt idx="2014">
                  <c:v>4452.1794</c:v>
                </c:pt>
                <c:pt idx="2015">
                  <c:v>4681.7002000000002</c:v>
                </c:pt>
                <c:pt idx="2016">
                  <c:v>4860.2157000000007</c:v>
                </c:pt>
                <c:pt idx="2017">
                  <c:v>5191.7443000000003</c:v>
                </c:pt>
                <c:pt idx="2018">
                  <c:v>5370.2598000000007</c:v>
                </c:pt>
                <c:pt idx="2019">
                  <c:v>5319.2557999999999</c:v>
                </c:pt>
                <c:pt idx="2020">
                  <c:v>5268.2505000000001</c:v>
                </c:pt>
                <c:pt idx="2021">
                  <c:v>5166.2420999999995</c:v>
                </c:pt>
                <c:pt idx="2022">
                  <c:v>5166.2420999999995</c:v>
                </c:pt>
                <c:pt idx="2023">
                  <c:v>5421.2642000000005</c:v>
                </c:pt>
                <c:pt idx="2024">
                  <c:v>5650.7845000000007</c:v>
                </c:pt>
                <c:pt idx="2025">
                  <c:v>5803.7976999999992</c:v>
                </c:pt>
                <c:pt idx="2026">
                  <c:v>6033.3180000000002</c:v>
                </c:pt>
                <c:pt idx="2027">
                  <c:v>6084.3225000000002</c:v>
                </c:pt>
                <c:pt idx="2028">
                  <c:v>6007.8154000000004</c:v>
                </c:pt>
                <c:pt idx="2029">
                  <c:v>6135.3263999999999</c:v>
                </c:pt>
                <c:pt idx="2030">
                  <c:v>5931.3086999999996</c:v>
                </c:pt>
                <c:pt idx="2031">
                  <c:v>6237.3356999999996</c:v>
                </c:pt>
                <c:pt idx="2032">
                  <c:v>6441.3543000000009</c:v>
                </c:pt>
                <c:pt idx="2033">
                  <c:v>6798.3846999999996</c:v>
                </c:pt>
                <c:pt idx="2034">
                  <c:v>6900.3940000000002</c:v>
                </c:pt>
                <c:pt idx="2035">
                  <c:v>6951.3984</c:v>
                </c:pt>
                <c:pt idx="2036">
                  <c:v>6849.3890999999994</c:v>
                </c:pt>
                <c:pt idx="2037">
                  <c:v>6925.8957</c:v>
                </c:pt>
                <c:pt idx="2038">
                  <c:v>6951.3984</c:v>
                </c:pt>
                <c:pt idx="2039">
                  <c:v>7053.4076999999997</c:v>
                </c:pt>
                <c:pt idx="2040">
                  <c:v>7180.9177</c:v>
                </c:pt>
                <c:pt idx="2041">
                  <c:v>7486.9452000000001</c:v>
                </c:pt>
                <c:pt idx="2042">
                  <c:v>7614.4556999999995</c:v>
                </c:pt>
                <c:pt idx="2043">
                  <c:v>7690.9628000000002</c:v>
                </c:pt>
                <c:pt idx="2044">
                  <c:v>7614.4556999999995</c:v>
                </c:pt>
                <c:pt idx="2045">
                  <c:v>7537.9495999999999</c:v>
                </c:pt>
                <c:pt idx="2046">
                  <c:v>7435.9412000000002</c:v>
                </c:pt>
                <c:pt idx="2047">
                  <c:v>7537.9495999999999</c:v>
                </c:pt>
                <c:pt idx="2048">
                  <c:v>7741.9666999999999</c:v>
                </c:pt>
                <c:pt idx="2049">
                  <c:v>8022.4914999999992</c:v>
                </c:pt>
                <c:pt idx="2050">
                  <c:v>8047.9946000000009</c:v>
                </c:pt>
                <c:pt idx="2051">
                  <c:v>8073.495899999999</c:v>
                </c:pt>
                <c:pt idx="2052">
                  <c:v>8073.495899999999</c:v>
                </c:pt>
                <c:pt idx="2053">
                  <c:v>7869.4781999999996</c:v>
                </c:pt>
                <c:pt idx="2054">
                  <c:v>7920.4825999999994</c:v>
                </c:pt>
                <c:pt idx="2055">
                  <c:v>7971.4870000000001</c:v>
                </c:pt>
                <c:pt idx="2056">
                  <c:v>8150.0024999999996</c:v>
                </c:pt>
                <c:pt idx="2057">
                  <c:v>8328.5189000000009</c:v>
                </c:pt>
                <c:pt idx="2058">
                  <c:v>8507.0343000000012</c:v>
                </c:pt>
                <c:pt idx="2059">
                  <c:v>8430.5277000000006</c:v>
                </c:pt>
                <c:pt idx="2060">
                  <c:v>8379.5233000000007</c:v>
                </c:pt>
                <c:pt idx="2061">
                  <c:v>8252.0123000000003</c:v>
                </c:pt>
                <c:pt idx="2062">
                  <c:v>8098.9980999999989</c:v>
                </c:pt>
                <c:pt idx="2063">
                  <c:v>8150.0024999999996</c:v>
                </c:pt>
                <c:pt idx="2064">
                  <c:v>8303.0167000000001</c:v>
                </c:pt>
                <c:pt idx="2065">
                  <c:v>8405.0255000000016</c:v>
                </c:pt>
                <c:pt idx="2066">
                  <c:v>8507.0343000000012</c:v>
                </c:pt>
                <c:pt idx="2067">
                  <c:v>8558.038700000001</c:v>
                </c:pt>
                <c:pt idx="2068">
                  <c:v>8354.0210999999999</c:v>
                </c:pt>
                <c:pt idx="2069">
                  <c:v>8252.0123000000003</c:v>
                </c:pt>
                <c:pt idx="2070">
                  <c:v>8150.0024999999996</c:v>
                </c:pt>
                <c:pt idx="2071">
                  <c:v>8201.0069000000003</c:v>
                </c:pt>
                <c:pt idx="2072">
                  <c:v>8405.0255000000016</c:v>
                </c:pt>
                <c:pt idx="2073">
                  <c:v>8532.5375000000004</c:v>
                </c:pt>
                <c:pt idx="2074">
                  <c:v>8583.5409</c:v>
                </c:pt>
                <c:pt idx="2075">
                  <c:v>8456.0299000000014</c:v>
                </c:pt>
                <c:pt idx="2076">
                  <c:v>8303.0167000000001</c:v>
                </c:pt>
                <c:pt idx="2077">
                  <c:v>8175.5046999999995</c:v>
                </c:pt>
                <c:pt idx="2078">
                  <c:v>7996.9902000000002</c:v>
                </c:pt>
                <c:pt idx="2079">
                  <c:v>7920.4825999999994</c:v>
                </c:pt>
                <c:pt idx="2080">
                  <c:v>8098.9980999999989</c:v>
                </c:pt>
                <c:pt idx="2081">
                  <c:v>8098.9980999999989</c:v>
                </c:pt>
                <c:pt idx="2082">
                  <c:v>7996.9902000000002</c:v>
                </c:pt>
                <c:pt idx="2083">
                  <c:v>7945.9853000000003</c:v>
                </c:pt>
                <c:pt idx="2084">
                  <c:v>7665.4606000000003</c:v>
                </c:pt>
                <c:pt idx="2085">
                  <c:v>7410.4381000000003</c:v>
                </c:pt>
                <c:pt idx="2086">
                  <c:v>7257.4253000000008</c:v>
                </c:pt>
                <c:pt idx="2087">
                  <c:v>7282.9269999999997</c:v>
                </c:pt>
                <c:pt idx="2088">
                  <c:v>7410.4381000000003</c:v>
                </c:pt>
                <c:pt idx="2089">
                  <c:v>7486.9452000000001</c:v>
                </c:pt>
                <c:pt idx="2090">
                  <c:v>7588.9540000000006</c:v>
                </c:pt>
                <c:pt idx="2091">
                  <c:v>7588.9540000000006</c:v>
                </c:pt>
                <c:pt idx="2092">
                  <c:v>7359.4337000000005</c:v>
                </c:pt>
                <c:pt idx="2093">
                  <c:v>7180.9177</c:v>
                </c:pt>
                <c:pt idx="2094">
                  <c:v>7078.9093999999996</c:v>
                </c:pt>
                <c:pt idx="2095">
                  <c:v>7078.9093999999996</c:v>
                </c:pt>
                <c:pt idx="2096">
                  <c:v>7129.9133000000002</c:v>
                </c:pt>
                <c:pt idx="2097">
                  <c:v>7206.4204</c:v>
                </c:pt>
                <c:pt idx="2098">
                  <c:v>7155.4160000000002</c:v>
                </c:pt>
                <c:pt idx="2099">
                  <c:v>6976.9000999999998</c:v>
                </c:pt>
                <c:pt idx="2100">
                  <c:v>6670.8735999999999</c:v>
                </c:pt>
                <c:pt idx="2101">
                  <c:v>6364.8467000000001</c:v>
                </c:pt>
                <c:pt idx="2102">
                  <c:v>6084.3225000000002</c:v>
                </c:pt>
                <c:pt idx="2103">
                  <c:v>6007.8154000000004</c:v>
                </c:pt>
                <c:pt idx="2104">
                  <c:v>6007.8154000000004</c:v>
                </c:pt>
                <c:pt idx="2105">
                  <c:v>6007.8154000000004</c:v>
                </c:pt>
                <c:pt idx="2106">
                  <c:v>5905.8064999999997</c:v>
                </c:pt>
                <c:pt idx="2107">
                  <c:v>5778.2954999999993</c:v>
                </c:pt>
                <c:pt idx="2108">
                  <c:v>5548.7757000000001</c:v>
                </c:pt>
                <c:pt idx="2109">
                  <c:v>5344.7575999999999</c:v>
                </c:pt>
                <c:pt idx="2110">
                  <c:v>5217.2465000000002</c:v>
                </c:pt>
                <c:pt idx="2111">
                  <c:v>5166.2420999999995</c:v>
                </c:pt>
                <c:pt idx="2112">
                  <c:v>5293.7527</c:v>
                </c:pt>
                <c:pt idx="2113">
                  <c:v>5344.7575999999999</c:v>
                </c:pt>
                <c:pt idx="2114">
                  <c:v>5446.7669000000005</c:v>
                </c:pt>
                <c:pt idx="2115">
                  <c:v>5166.2420999999995</c:v>
                </c:pt>
                <c:pt idx="2116">
                  <c:v>5013.2289000000001</c:v>
                </c:pt>
                <c:pt idx="2117">
                  <c:v>4758.2064</c:v>
                </c:pt>
                <c:pt idx="2118">
                  <c:v>4579.6909000000005</c:v>
                </c:pt>
                <c:pt idx="2119">
                  <c:v>4477.6816000000008</c:v>
                </c:pt>
                <c:pt idx="2120">
                  <c:v>4605.1931000000004</c:v>
                </c:pt>
                <c:pt idx="2121">
                  <c:v>4554.1882999999998</c:v>
                </c:pt>
                <c:pt idx="2122">
                  <c:v>4528.6864999999998</c:v>
                </c:pt>
                <c:pt idx="2123">
                  <c:v>4324.6684000000005</c:v>
                </c:pt>
                <c:pt idx="2124">
                  <c:v>3942.1349</c:v>
                </c:pt>
                <c:pt idx="2125">
                  <c:v>3738.1169999999997</c:v>
                </c:pt>
                <c:pt idx="2126">
                  <c:v>3661.6100999999999</c:v>
                </c:pt>
                <c:pt idx="2127">
                  <c:v>3610.6060000000002</c:v>
                </c:pt>
                <c:pt idx="2128">
                  <c:v>3636.1079</c:v>
                </c:pt>
                <c:pt idx="2129">
                  <c:v>3636.1079</c:v>
                </c:pt>
                <c:pt idx="2130">
                  <c:v>3661.6100999999999</c:v>
                </c:pt>
                <c:pt idx="2131">
                  <c:v>3559.6014999999998</c:v>
                </c:pt>
                <c:pt idx="2132">
                  <c:v>3355.5837000000001</c:v>
                </c:pt>
                <c:pt idx="2133">
                  <c:v>3049.5567000000001</c:v>
                </c:pt>
                <c:pt idx="2134">
                  <c:v>2922.0457000000001</c:v>
                </c:pt>
                <c:pt idx="2135">
                  <c:v>2998.5523000000003</c:v>
                </c:pt>
                <c:pt idx="2136">
                  <c:v>3100.5614</c:v>
                </c:pt>
                <c:pt idx="2137">
                  <c:v>3126.0636</c:v>
                </c:pt>
                <c:pt idx="2138">
                  <c:v>3151.5655999999999</c:v>
                </c:pt>
                <c:pt idx="2139">
                  <c:v>2998.5523000000003</c:v>
                </c:pt>
                <c:pt idx="2140">
                  <c:v>2896.5434999999998</c:v>
                </c:pt>
                <c:pt idx="2141">
                  <c:v>2565.0144</c:v>
                </c:pt>
                <c:pt idx="2142">
                  <c:v>2386.4987000000001</c:v>
                </c:pt>
                <c:pt idx="2143">
                  <c:v>2360.9965000000002</c:v>
                </c:pt>
                <c:pt idx="2144">
                  <c:v>2514.0099999999998</c:v>
                </c:pt>
                <c:pt idx="2145">
                  <c:v>2641.5210000000002</c:v>
                </c:pt>
                <c:pt idx="2146">
                  <c:v>2565.0144</c:v>
                </c:pt>
                <c:pt idx="2147">
                  <c:v>2463.0054999999998</c:v>
                </c:pt>
                <c:pt idx="2148">
                  <c:v>2258.9874</c:v>
                </c:pt>
                <c:pt idx="2149">
                  <c:v>2080.4719999999998</c:v>
                </c:pt>
                <c:pt idx="2150">
                  <c:v>1978.4631999999999</c:v>
                </c:pt>
                <c:pt idx="2151">
                  <c:v>1825.4497000000001</c:v>
                </c:pt>
                <c:pt idx="2152">
                  <c:v>2029.4675999999997</c:v>
                </c:pt>
                <c:pt idx="2153">
                  <c:v>2131.4764</c:v>
                </c:pt>
                <c:pt idx="2154">
                  <c:v>2207.9832999999999</c:v>
                </c:pt>
                <c:pt idx="2155">
                  <c:v>2054.9697999999999</c:v>
                </c:pt>
                <c:pt idx="2156">
                  <c:v>1978.4631999999999</c:v>
                </c:pt>
                <c:pt idx="2157">
                  <c:v>1748.943</c:v>
                </c:pt>
                <c:pt idx="2158">
                  <c:v>1646.9341999999999</c:v>
                </c:pt>
                <c:pt idx="2159">
                  <c:v>1672.4361999999999</c:v>
                </c:pt>
                <c:pt idx="2160">
                  <c:v>1799.9475</c:v>
                </c:pt>
                <c:pt idx="2161">
                  <c:v>1927.4585</c:v>
                </c:pt>
                <c:pt idx="2162">
                  <c:v>2029.4675999999997</c:v>
                </c:pt>
                <c:pt idx="2163">
                  <c:v>1978.4631999999999</c:v>
                </c:pt>
                <c:pt idx="2164">
                  <c:v>1876.4540999999999</c:v>
                </c:pt>
                <c:pt idx="2165">
                  <c:v>1621.4318000000001</c:v>
                </c:pt>
                <c:pt idx="2166">
                  <c:v>1519.423</c:v>
                </c:pt>
                <c:pt idx="2167">
                  <c:v>1621.4318000000001</c:v>
                </c:pt>
                <c:pt idx="2168">
                  <c:v>1697.9386999999999</c:v>
                </c:pt>
                <c:pt idx="2169">
                  <c:v>2003.9653999999998</c:v>
                </c:pt>
                <c:pt idx="2170">
                  <c:v>1952.9607000000001</c:v>
                </c:pt>
                <c:pt idx="2171">
                  <c:v>2003.9653999999998</c:v>
                </c:pt>
                <c:pt idx="2172">
                  <c:v>1825.4497000000001</c:v>
                </c:pt>
                <c:pt idx="2173">
                  <c:v>1621.4318000000001</c:v>
                </c:pt>
                <c:pt idx="2174">
                  <c:v>1595.9296000000002</c:v>
                </c:pt>
                <c:pt idx="2175">
                  <c:v>1595.9296000000002</c:v>
                </c:pt>
                <c:pt idx="2176">
                  <c:v>1748.943</c:v>
                </c:pt>
                <c:pt idx="2177">
                  <c:v>1978.4631999999999</c:v>
                </c:pt>
                <c:pt idx="2178">
                  <c:v>1978.4631999999999</c:v>
                </c:pt>
                <c:pt idx="2179">
                  <c:v>1952.9607000000001</c:v>
                </c:pt>
                <c:pt idx="2180">
                  <c:v>1850.9519</c:v>
                </c:pt>
                <c:pt idx="2181">
                  <c:v>1825.4497000000001</c:v>
                </c:pt>
                <c:pt idx="2182">
                  <c:v>1723.4409000000001</c:v>
                </c:pt>
                <c:pt idx="2183">
                  <c:v>1901.9566000000002</c:v>
                </c:pt>
                <c:pt idx="2184">
                  <c:v>2054.9697999999999</c:v>
                </c:pt>
                <c:pt idx="2185">
                  <c:v>2412.0009</c:v>
                </c:pt>
                <c:pt idx="2186">
                  <c:v>2539.5121999999997</c:v>
                </c:pt>
                <c:pt idx="2187">
                  <c:v>2616.0190000000002</c:v>
                </c:pt>
                <c:pt idx="2188">
                  <c:v>2488.5077000000001</c:v>
                </c:pt>
                <c:pt idx="2189">
                  <c:v>2488.5077000000001</c:v>
                </c:pt>
                <c:pt idx="2190">
                  <c:v>2412.0009</c:v>
                </c:pt>
                <c:pt idx="2191">
                  <c:v>2386.4987000000001</c:v>
                </c:pt>
                <c:pt idx="2192">
                  <c:v>2769.0321999999996</c:v>
                </c:pt>
                <c:pt idx="2193">
                  <c:v>2998.5523000000003</c:v>
                </c:pt>
                <c:pt idx="2194">
                  <c:v>2998.5523000000003</c:v>
                </c:pt>
                <c:pt idx="2195">
                  <c:v>3100.5614</c:v>
                </c:pt>
                <c:pt idx="2196">
                  <c:v>2973.0500999999999</c:v>
                </c:pt>
                <c:pt idx="2197">
                  <c:v>2794.5344</c:v>
                </c:pt>
                <c:pt idx="2198">
                  <c:v>2769.0321999999996</c:v>
                </c:pt>
                <c:pt idx="2199">
                  <c:v>2896.5434999999998</c:v>
                </c:pt>
                <c:pt idx="2200">
                  <c:v>3151.5655999999999</c:v>
                </c:pt>
                <c:pt idx="2201">
                  <c:v>3355.5837000000001</c:v>
                </c:pt>
                <c:pt idx="2202">
                  <c:v>3457.5925000000002</c:v>
                </c:pt>
                <c:pt idx="2203">
                  <c:v>3534.0991000000004</c:v>
                </c:pt>
                <c:pt idx="2204">
                  <c:v>3559.6014999999998</c:v>
                </c:pt>
                <c:pt idx="2205">
                  <c:v>3432.09</c:v>
                </c:pt>
                <c:pt idx="2206">
                  <c:v>3508.5969</c:v>
                </c:pt>
                <c:pt idx="2207">
                  <c:v>3789.1215999999999</c:v>
                </c:pt>
                <c:pt idx="2208">
                  <c:v>4044.1437000000001</c:v>
                </c:pt>
                <c:pt idx="2209">
                  <c:v>4452.1794</c:v>
                </c:pt>
                <c:pt idx="2210">
                  <c:v>4579.6909000000005</c:v>
                </c:pt>
                <c:pt idx="2211">
                  <c:v>4732.7042000000001</c:v>
                </c:pt>
                <c:pt idx="2212">
                  <c:v>4605.1931000000004</c:v>
                </c:pt>
                <c:pt idx="2213">
                  <c:v>4732.7042000000001</c:v>
                </c:pt>
                <c:pt idx="2214">
                  <c:v>4656.1975000000002</c:v>
                </c:pt>
                <c:pt idx="2215">
                  <c:v>4758.2064</c:v>
                </c:pt>
                <c:pt idx="2216">
                  <c:v>5064.2332999999999</c:v>
                </c:pt>
                <c:pt idx="2217">
                  <c:v>5293.7527</c:v>
                </c:pt>
                <c:pt idx="2218">
                  <c:v>5472.2685999999994</c:v>
                </c:pt>
                <c:pt idx="2219">
                  <c:v>5446.7669000000005</c:v>
                </c:pt>
                <c:pt idx="2220">
                  <c:v>5319.2557999999999</c:v>
                </c:pt>
                <c:pt idx="2221">
                  <c:v>5344.7575999999999</c:v>
                </c:pt>
                <c:pt idx="2222">
                  <c:v>5268.2505000000001</c:v>
                </c:pt>
                <c:pt idx="2223">
                  <c:v>5472.2685999999994</c:v>
                </c:pt>
                <c:pt idx="2224">
                  <c:v>5829.3004000000001</c:v>
                </c:pt>
                <c:pt idx="2225">
                  <c:v>6007.8154000000004</c:v>
                </c:pt>
                <c:pt idx="2226">
                  <c:v>6135.3263999999999</c:v>
                </c:pt>
                <c:pt idx="2227">
                  <c:v>6237.3356999999996</c:v>
                </c:pt>
                <c:pt idx="2228">
                  <c:v>6135.3263999999999</c:v>
                </c:pt>
                <c:pt idx="2229">
                  <c:v>6186.3308000000006</c:v>
                </c:pt>
                <c:pt idx="2230">
                  <c:v>6313.8427999999994</c:v>
                </c:pt>
                <c:pt idx="2231">
                  <c:v>6415.8510999999999</c:v>
                </c:pt>
                <c:pt idx="2232">
                  <c:v>6747.3797999999997</c:v>
                </c:pt>
                <c:pt idx="2233">
                  <c:v>7002.4032999999999</c:v>
                </c:pt>
                <c:pt idx="2234">
                  <c:v>7180.9177</c:v>
                </c:pt>
                <c:pt idx="2235">
                  <c:v>7231.9225999999999</c:v>
                </c:pt>
                <c:pt idx="2236">
                  <c:v>7155.4160000000002</c:v>
                </c:pt>
                <c:pt idx="2237">
                  <c:v>7129.9133000000002</c:v>
                </c:pt>
                <c:pt idx="2238">
                  <c:v>7078.9093999999996</c:v>
                </c:pt>
                <c:pt idx="2239">
                  <c:v>7180.9177</c:v>
                </c:pt>
                <c:pt idx="2240">
                  <c:v>7359.4337000000005</c:v>
                </c:pt>
                <c:pt idx="2241">
                  <c:v>7588.9540000000006</c:v>
                </c:pt>
                <c:pt idx="2242">
                  <c:v>7614.4556999999995</c:v>
                </c:pt>
                <c:pt idx="2243">
                  <c:v>7665.4606000000003</c:v>
                </c:pt>
                <c:pt idx="2244">
                  <c:v>7537.9495999999999</c:v>
                </c:pt>
                <c:pt idx="2245">
                  <c:v>7410.4381000000003</c:v>
                </c:pt>
                <c:pt idx="2246">
                  <c:v>7461.4425000000001</c:v>
                </c:pt>
                <c:pt idx="2247">
                  <c:v>7588.9540000000006</c:v>
                </c:pt>
                <c:pt idx="2248">
                  <c:v>7716.4655000000002</c:v>
                </c:pt>
                <c:pt idx="2249">
                  <c:v>7971.4870000000001</c:v>
                </c:pt>
                <c:pt idx="2250">
                  <c:v>8098.9980999999989</c:v>
                </c:pt>
                <c:pt idx="2251">
                  <c:v>8252.0123000000003</c:v>
                </c:pt>
                <c:pt idx="2252">
                  <c:v>8047.9946000000009</c:v>
                </c:pt>
                <c:pt idx="2253">
                  <c:v>8098.9980999999989</c:v>
                </c:pt>
                <c:pt idx="2254">
                  <c:v>8098.9980999999989</c:v>
                </c:pt>
                <c:pt idx="2255">
                  <c:v>8201.0069000000003</c:v>
                </c:pt>
                <c:pt idx="2256">
                  <c:v>8328.5189000000009</c:v>
                </c:pt>
                <c:pt idx="2257">
                  <c:v>8430.5277000000006</c:v>
                </c:pt>
                <c:pt idx="2258">
                  <c:v>8532.5375000000004</c:v>
                </c:pt>
                <c:pt idx="2259">
                  <c:v>8507.0343000000012</c:v>
                </c:pt>
                <c:pt idx="2260">
                  <c:v>8277.5145000000011</c:v>
                </c:pt>
                <c:pt idx="2261">
                  <c:v>8226.5090999999993</c:v>
                </c:pt>
                <c:pt idx="2262">
                  <c:v>7996.9902000000002</c:v>
                </c:pt>
                <c:pt idx="2263">
                  <c:v>8022.4914999999992</c:v>
                </c:pt>
                <c:pt idx="2264">
                  <c:v>8201.0069000000003</c:v>
                </c:pt>
                <c:pt idx="2265">
                  <c:v>8481.5311000000002</c:v>
                </c:pt>
                <c:pt idx="2266">
                  <c:v>8481.5311000000002</c:v>
                </c:pt>
                <c:pt idx="2267">
                  <c:v>8430.5277000000006</c:v>
                </c:pt>
                <c:pt idx="2268">
                  <c:v>8226.5090999999993</c:v>
                </c:pt>
                <c:pt idx="2269">
                  <c:v>8098.9980999999989</c:v>
                </c:pt>
                <c:pt idx="2270">
                  <c:v>8073.495899999999</c:v>
                </c:pt>
                <c:pt idx="2271">
                  <c:v>8150.0024999999996</c:v>
                </c:pt>
                <c:pt idx="2272">
                  <c:v>8379.5233000000007</c:v>
                </c:pt>
                <c:pt idx="2273">
                  <c:v>8558.038700000001</c:v>
                </c:pt>
                <c:pt idx="2274">
                  <c:v>8634.5452999999998</c:v>
                </c:pt>
                <c:pt idx="2275">
                  <c:v>8685.5496999999996</c:v>
                </c:pt>
                <c:pt idx="2276">
                  <c:v>8405.0255000000016</c:v>
                </c:pt>
                <c:pt idx="2277">
                  <c:v>8175.5046999999995</c:v>
                </c:pt>
                <c:pt idx="2278">
                  <c:v>8098.9980999999989</c:v>
                </c:pt>
                <c:pt idx="2279">
                  <c:v>8150.0024999999996</c:v>
                </c:pt>
                <c:pt idx="2280">
                  <c:v>8201.0069000000003</c:v>
                </c:pt>
                <c:pt idx="2281">
                  <c:v>8098.9980999999989</c:v>
                </c:pt>
                <c:pt idx="2282">
                  <c:v>7996.9902000000002</c:v>
                </c:pt>
                <c:pt idx="2283">
                  <c:v>7945.9853000000003</c:v>
                </c:pt>
                <c:pt idx="2284">
                  <c:v>7690.9628000000002</c:v>
                </c:pt>
                <c:pt idx="2285">
                  <c:v>7333.9318999999996</c:v>
                </c:pt>
                <c:pt idx="2286">
                  <c:v>7180.9177</c:v>
                </c:pt>
                <c:pt idx="2287">
                  <c:v>7155.4160000000002</c:v>
                </c:pt>
                <c:pt idx="2288">
                  <c:v>7206.4204</c:v>
                </c:pt>
                <c:pt idx="2289">
                  <c:v>7308.4296999999997</c:v>
                </c:pt>
                <c:pt idx="2290">
                  <c:v>7384.9362999999994</c:v>
                </c:pt>
                <c:pt idx="2291">
                  <c:v>7333.9318999999996</c:v>
                </c:pt>
                <c:pt idx="2292">
                  <c:v>7282.9269999999997</c:v>
                </c:pt>
                <c:pt idx="2293">
                  <c:v>7180.9177</c:v>
                </c:pt>
                <c:pt idx="2294">
                  <c:v>6925.8957</c:v>
                </c:pt>
                <c:pt idx="2295">
                  <c:v>7078.9093999999996</c:v>
                </c:pt>
                <c:pt idx="2296">
                  <c:v>7257.4253000000008</c:v>
                </c:pt>
                <c:pt idx="2297">
                  <c:v>7206.4204</c:v>
                </c:pt>
                <c:pt idx="2298">
                  <c:v>7308.4296999999997</c:v>
                </c:pt>
                <c:pt idx="2299">
                  <c:v>7206.4204</c:v>
                </c:pt>
                <c:pt idx="2300">
                  <c:v>6874.8913000000002</c:v>
                </c:pt>
                <c:pt idx="2301">
                  <c:v>6492.3581999999997</c:v>
                </c:pt>
                <c:pt idx="2302">
                  <c:v>6211.8334999999997</c:v>
                </c:pt>
                <c:pt idx="2303">
                  <c:v>6007.8154000000004</c:v>
                </c:pt>
                <c:pt idx="2304">
                  <c:v>6058.8207000000002</c:v>
                </c:pt>
                <c:pt idx="2305">
                  <c:v>5982.3132000000005</c:v>
                </c:pt>
                <c:pt idx="2306">
                  <c:v>5778.2954999999993</c:v>
                </c:pt>
                <c:pt idx="2307">
                  <c:v>5727.2916000000005</c:v>
                </c:pt>
                <c:pt idx="2308">
                  <c:v>5344.7575999999999</c:v>
                </c:pt>
                <c:pt idx="2309">
                  <c:v>5217.2465000000002</c:v>
                </c:pt>
                <c:pt idx="2310">
                  <c:v>4962.2240000000002</c:v>
                </c:pt>
                <c:pt idx="2311">
                  <c:v>4962.2240000000002</c:v>
                </c:pt>
                <c:pt idx="2312">
                  <c:v>5191.7443000000003</c:v>
                </c:pt>
                <c:pt idx="2313">
                  <c:v>5242.7487000000001</c:v>
                </c:pt>
                <c:pt idx="2314">
                  <c:v>5370.2598000000007</c:v>
                </c:pt>
                <c:pt idx="2315">
                  <c:v>5140.7394000000004</c:v>
                </c:pt>
                <c:pt idx="2316">
                  <c:v>5064.2332999999999</c:v>
                </c:pt>
                <c:pt idx="2317">
                  <c:v>4809.2107999999998</c:v>
                </c:pt>
                <c:pt idx="2318">
                  <c:v>4783.7085999999999</c:v>
                </c:pt>
                <c:pt idx="2319">
                  <c:v>4783.7085999999999</c:v>
                </c:pt>
                <c:pt idx="2320">
                  <c:v>4707.2024000000001</c:v>
                </c:pt>
                <c:pt idx="2321">
                  <c:v>4860.2157000000007</c:v>
                </c:pt>
                <c:pt idx="2322">
                  <c:v>4758.2064</c:v>
                </c:pt>
                <c:pt idx="2323">
                  <c:v>4554.1882999999998</c:v>
                </c:pt>
                <c:pt idx="2324">
                  <c:v>4120.6503000000002</c:v>
                </c:pt>
                <c:pt idx="2325">
                  <c:v>3789.1215999999999</c:v>
                </c:pt>
                <c:pt idx="2326">
                  <c:v>3661.6100999999999</c:v>
                </c:pt>
                <c:pt idx="2327">
                  <c:v>3585.1038000000003</c:v>
                </c:pt>
                <c:pt idx="2328">
                  <c:v>3534.0991000000004</c:v>
                </c:pt>
                <c:pt idx="2329">
                  <c:v>3508.5969</c:v>
                </c:pt>
                <c:pt idx="2330">
                  <c:v>3483.0947000000001</c:v>
                </c:pt>
                <c:pt idx="2331">
                  <c:v>3381.0855999999999</c:v>
                </c:pt>
                <c:pt idx="2332">
                  <c:v>3177.0678000000003</c:v>
                </c:pt>
                <c:pt idx="2333">
                  <c:v>2922.0457000000001</c:v>
                </c:pt>
                <c:pt idx="2334">
                  <c:v>2871.0410999999999</c:v>
                </c:pt>
                <c:pt idx="2335">
                  <c:v>2871.0410999999999</c:v>
                </c:pt>
                <c:pt idx="2336">
                  <c:v>2947.5479</c:v>
                </c:pt>
                <c:pt idx="2337">
                  <c:v>3100.5614</c:v>
                </c:pt>
                <c:pt idx="2338">
                  <c:v>3202.57</c:v>
                </c:pt>
                <c:pt idx="2339">
                  <c:v>2973.0500999999999</c:v>
                </c:pt>
                <c:pt idx="2340">
                  <c:v>2794.5344</c:v>
                </c:pt>
                <c:pt idx="2341">
                  <c:v>2820.0369000000001</c:v>
                </c:pt>
                <c:pt idx="2342">
                  <c:v>2514.0099999999998</c:v>
                </c:pt>
                <c:pt idx="2343">
                  <c:v>2565.0144</c:v>
                </c:pt>
                <c:pt idx="2344">
                  <c:v>2667.0234</c:v>
                </c:pt>
                <c:pt idx="2345">
                  <c:v>2769.0321999999996</c:v>
                </c:pt>
                <c:pt idx="2346">
                  <c:v>2743.5299999999997</c:v>
                </c:pt>
                <c:pt idx="2347">
                  <c:v>2590.5165999999999</c:v>
                </c:pt>
                <c:pt idx="2348">
                  <c:v>2360.9965000000002</c:v>
                </c:pt>
                <c:pt idx="2349">
                  <c:v>2131.4764</c:v>
                </c:pt>
                <c:pt idx="2350">
                  <c:v>1927.4585</c:v>
                </c:pt>
                <c:pt idx="2351">
                  <c:v>1850.9519</c:v>
                </c:pt>
                <c:pt idx="2352">
                  <c:v>1952.9607000000001</c:v>
                </c:pt>
                <c:pt idx="2353">
                  <c:v>2054.9697999999999</c:v>
                </c:pt>
                <c:pt idx="2354">
                  <c:v>2080.4719999999998</c:v>
                </c:pt>
                <c:pt idx="2355">
                  <c:v>2029.4675999999997</c:v>
                </c:pt>
                <c:pt idx="2356">
                  <c:v>1978.4631999999999</c:v>
                </c:pt>
                <c:pt idx="2357">
                  <c:v>1595.9296000000002</c:v>
                </c:pt>
                <c:pt idx="2358">
                  <c:v>1595.9296000000002</c:v>
                </c:pt>
                <c:pt idx="2359">
                  <c:v>1621.4318000000001</c:v>
                </c:pt>
                <c:pt idx="2360">
                  <c:v>1748.943</c:v>
                </c:pt>
                <c:pt idx="2361">
                  <c:v>1952.9607000000001</c:v>
                </c:pt>
                <c:pt idx="2362">
                  <c:v>1952.9607000000001</c:v>
                </c:pt>
                <c:pt idx="2363">
                  <c:v>1978.4631999999999</c:v>
                </c:pt>
                <c:pt idx="2364">
                  <c:v>1876.4540999999999</c:v>
                </c:pt>
                <c:pt idx="2365">
                  <c:v>1723.4409000000001</c:v>
                </c:pt>
                <c:pt idx="2366">
                  <c:v>1697.9386999999999</c:v>
                </c:pt>
                <c:pt idx="2367">
                  <c:v>1646.9341999999999</c:v>
                </c:pt>
                <c:pt idx="2368">
                  <c:v>1850.9519</c:v>
                </c:pt>
                <c:pt idx="2369">
                  <c:v>1927.4585</c:v>
                </c:pt>
                <c:pt idx="2370">
                  <c:v>2029.4675999999997</c:v>
                </c:pt>
                <c:pt idx="2371">
                  <c:v>2029.4675999999997</c:v>
                </c:pt>
                <c:pt idx="2372">
                  <c:v>1774.4453000000001</c:v>
                </c:pt>
                <c:pt idx="2373">
                  <c:v>1672.4361999999999</c:v>
                </c:pt>
                <c:pt idx="2374">
                  <c:v>1595.9296000000002</c:v>
                </c:pt>
                <c:pt idx="2375">
                  <c:v>1621.4318000000001</c:v>
                </c:pt>
                <c:pt idx="2376">
                  <c:v>1697.9386999999999</c:v>
                </c:pt>
                <c:pt idx="2377">
                  <c:v>1952.9607000000001</c:v>
                </c:pt>
                <c:pt idx="2378">
                  <c:v>1978.4631999999999</c:v>
                </c:pt>
                <c:pt idx="2379">
                  <c:v>2029.4675999999997</c:v>
                </c:pt>
                <c:pt idx="2380">
                  <c:v>1825.4497000000001</c:v>
                </c:pt>
                <c:pt idx="2381">
                  <c:v>1697.9386999999999</c:v>
                </c:pt>
                <c:pt idx="2382">
                  <c:v>1697.9386999999999</c:v>
                </c:pt>
                <c:pt idx="2383">
                  <c:v>1825.4497000000001</c:v>
                </c:pt>
                <c:pt idx="2384">
                  <c:v>2080.4719999999998</c:v>
                </c:pt>
                <c:pt idx="2385">
                  <c:v>2258.9874</c:v>
                </c:pt>
                <c:pt idx="2386">
                  <c:v>2437.5030999999999</c:v>
                </c:pt>
                <c:pt idx="2387">
                  <c:v>2488.5077000000001</c:v>
                </c:pt>
                <c:pt idx="2388">
                  <c:v>2514.0099999999998</c:v>
                </c:pt>
                <c:pt idx="2389">
                  <c:v>2412.0009</c:v>
                </c:pt>
                <c:pt idx="2390">
                  <c:v>2412.0009</c:v>
                </c:pt>
                <c:pt idx="2391">
                  <c:v>2488.5077000000001</c:v>
                </c:pt>
                <c:pt idx="2392">
                  <c:v>2794.5344</c:v>
                </c:pt>
                <c:pt idx="2393">
                  <c:v>2998.5523000000003</c:v>
                </c:pt>
                <c:pt idx="2394">
                  <c:v>3075.0589</c:v>
                </c:pt>
                <c:pt idx="2395">
                  <c:v>3049.5567000000001</c:v>
                </c:pt>
                <c:pt idx="2396">
                  <c:v>2973.0500999999999</c:v>
                </c:pt>
                <c:pt idx="2397">
                  <c:v>2820.0369000000001</c:v>
                </c:pt>
                <c:pt idx="2398">
                  <c:v>2820.0369000000001</c:v>
                </c:pt>
                <c:pt idx="2399">
                  <c:v>2922.0457000000001</c:v>
                </c:pt>
                <c:pt idx="2400">
                  <c:v>3253.5745999999999</c:v>
                </c:pt>
                <c:pt idx="2401">
                  <c:v>3406.5878000000002</c:v>
                </c:pt>
                <c:pt idx="2402">
                  <c:v>3483.0947000000001</c:v>
                </c:pt>
                <c:pt idx="2403">
                  <c:v>3610.6060000000002</c:v>
                </c:pt>
                <c:pt idx="2404">
                  <c:v>3534.0991000000004</c:v>
                </c:pt>
                <c:pt idx="2405">
                  <c:v>3457.5925000000002</c:v>
                </c:pt>
                <c:pt idx="2406">
                  <c:v>3457.5925000000002</c:v>
                </c:pt>
                <c:pt idx="2407">
                  <c:v>3763.6188999999999</c:v>
                </c:pt>
                <c:pt idx="2408">
                  <c:v>4044.1437000000001</c:v>
                </c:pt>
                <c:pt idx="2409">
                  <c:v>4299.1662000000006</c:v>
                </c:pt>
                <c:pt idx="2410">
                  <c:v>4554.1882999999998</c:v>
                </c:pt>
                <c:pt idx="2411">
                  <c:v>4630.6953000000003</c:v>
                </c:pt>
                <c:pt idx="2412">
                  <c:v>4605.1931000000004</c:v>
                </c:pt>
                <c:pt idx="2413">
                  <c:v>4605.1931000000004</c:v>
                </c:pt>
                <c:pt idx="2414">
                  <c:v>4681.7002000000002</c:v>
                </c:pt>
                <c:pt idx="2415">
                  <c:v>4707.2024000000001</c:v>
                </c:pt>
                <c:pt idx="2416">
                  <c:v>5038.7311</c:v>
                </c:pt>
                <c:pt idx="2417">
                  <c:v>5293.7527</c:v>
                </c:pt>
                <c:pt idx="2418">
                  <c:v>5497.7713000000003</c:v>
                </c:pt>
                <c:pt idx="2419">
                  <c:v>5497.7713000000003</c:v>
                </c:pt>
                <c:pt idx="2420">
                  <c:v>5421.2642000000005</c:v>
                </c:pt>
                <c:pt idx="2421">
                  <c:v>5319.2557999999999</c:v>
                </c:pt>
                <c:pt idx="2422">
                  <c:v>5370.2598000000007</c:v>
                </c:pt>
                <c:pt idx="2423">
                  <c:v>5574.2773999999999</c:v>
                </c:pt>
                <c:pt idx="2424">
                  <c:v>5829.3004000000001</c:v>
                </c:pt>
                <c:pt idx="2425">
                  <c:v>6084.3225000000002</c:v>
                </c:pt>
                <c:pt idx="2426">
                  <c:v>6211.8334999999997</c:v>
                </c:pt>
                <c:pt idx="2427">
                  <c:v>6211.8334999999997</c:v>
                </c:pt>
                <c:pt idx="2428">
                  <c:v>6135.3263999999999</c:v>
                </c:pt>
                <c:pt idx="2429">
                  <c:v>6084.3225000000002</c:v>
                </c:pt>
                <c:pt idx="2430">
                  <c:v>6135.3263999999999</c:v>
                </c:pt>
                <c:pt idx="2431">
                  <c:v>6339.3449999999993</c:v>
                </c:pt>
                <c:pt idx="2432">
                  <c:v>6696.3757999999998</c:v>
                </c:pt>
                <c:pt idx="2433">
                  <c:v>6925.8957</c:v>
                </c:pt>
                <c:pt idx="2434">
                  <c:v>7155.4160000000002</c:v>
                </c:pt>
                <c:pt idx="2435">
                  <c:v>7206.4204</c:v>
                </c:pt>
                <c:pt idx="2436">
                  <c:v>7078.9093999999996</c:v>
                </c:pt>
                <c:pt idx="2437">
                  <c:v>7002.4032999999999</c:v>
                </c:pt>
                <c:pt idx="2438">
                  <c:v>7129.9133000000002</c:v>
                </c:pt>
                <c:pt idx="2439">
                  <c:v>7206.4204</c:v>
                </c:pt>
                <c:pt idx="2440">
                  <c:v>7410.4381000000003</c:v>
                </c:pt>
                <c:pt idx="2441">
                  <c:v>7639.9584000000004</c:v>
                </c:pt>
                <c:pt idx="2442">
                  <c:v>7639.9584000000004</c:v>
                </c:pt>
                <c:pt idx="2443">
                  <c:v>7843.9759999999997</c:v>
                </c:pt>
                <c:pt idx="2444">
                  <c:v>7588.9540000000006</c:v>
                </c:pt>
                <c:pt idx="2445">
                  <c:v>7537.9495999999999</c:v>
                </c:pt>
                <c:pt idx="2446">
                  <c:v>7512.4474</c:v>
                </c:pt>
                <c:pt idx="2447">
                  <c:v>7588.9540000000006</c:v>
                </c:pt>
                <c:pt idx="2448">
                  <c:v>7792.9716000000008</c:v>
                </c:pt>
                <c:pt idx="2449">
                  <c:v>7971.4870000000001</c:v>
                </c:pt>
                <c:pt idx="2450">
                  <c:v>8124.5002999999997</c:v>
                </c:pt>
                <c:pt idx="2451">
                  <c:v>8098.9980999999989</c:v>
                </c:pt>
                <c:pt idx="2452">
                  <c:v>8047.9946000000009</c:v>
                </c:pt>
                <c:pt idx="2453">
                  <c:v>8022.4914999999992</c:v>
                </c:pt>
                <c:pt idx="2454">
                  <c:v>7945.9853000000003</c:v>
                </c:pt>
                <c:pt idx="2455">
                  <c:v>8098.9980999999989</c:v>
                </c:pt>
                <c:pt idx="2456">
                  <c:v>8201.0069000000003</c:v>
                </c:pt>
                <c:pt idx="2457">
                  <c:v>8456.0299000000014</c:v>
                </c:pt>
                <c:pt idx="2458">
                  <c:v>8583.5409</c:v>
                </c:pt>
                <c:pt idx="2459">
                  <c:v>8558.038700000001</c:v>
                </c:pt>
                <c:pt idx="2460">
                  <c:v>8430.5277000000006</c:v>
                </c:pt>
                <c:pt idx="2461">
                  <c:v>8277.5145000000011</c:v>
                </c:pt>
                <c:pt idx="2462">
                  <c:v>8124.5002999999997</c:v>
                </c:pt>
                <c:pt idx="2463">
                  <c:v>8226.5090999999993</c:v>
                </c:pt>
                <c:pt idx="2464">
                  <c:v>8354.0210999999999</c:v>
                </c:pt>
                <c:pt idx="2465">
                  <c:v>8507.0343000000012</c:v>
                </c:pt>
                <c:pt idx="2466">
                  <c:v>8558.038700000001</c:v>
                </c:pt>
                <c:pt idx="2467">
                  <c:v>8532.5375000000004</c:v>
                </c:pt>
                <c:pt idx="2468">
                  <c:v>8303.0167000000001</c:v>
                </c:pt>
                <c:pt idx="2469">
                  <c:v>8150.0024999999996</c:v>
                </c:pt>
                <c:pt idx="2470">
                  <c:v>8124.5002999999997</c:v>
                </c:pt>
                <c:pt idx="2471">
                  <c:v>8047.9946000000009</c:v>
                </c:pt>
                <c:pt idx="2472">
                  <c:v>8303.0167000000001</c:v>
                </c:pt>
                <c:pt idx="2473">
                  <c:v>8456.0299000000014</c:v>
                </c:pt>
                <c:pt idx="2474">
                  <c:v>8532.5375000000004</c:v>
                </c:pt>
                <c:pt idx="2475">
                  <c:v>8456.0299000000014</c:v>
                </c:pt>
                <c:pt idx="2476">
                  <c:v>8303.0167000000001</c:v>
                </c:pt>
                <c:pt idx="2477">
                  <c:v>8175.5046999999995</c:v>
                </c:pt>
                <c:pt idx="2478">
                  <c:v>8022.4914999999992</c:v>
                </c:pt>
                <c:pt idx="2479">
                  <c:v>7920.4825999999994</c:v>
                </c:pt>
                <c:pt idx="2480">
                  <c:v>7945.9853000000003</c:v>
                </c:pt>
                <c:pt idx="2481">
                  <c:v>8124.5002999999997</c:v>
                </c:pt>
                <c:pt idx="2482">
                  <c:v>7920.4825999999994</c:v>
                </c:pt>
                <c:pt idx="2483">
                  <c:v>7716.4655000000002</c:v>
                </c:pt>
                <c:pt idx="2484">
                  <c:v>7614.4556999999995</c:v>
                </c:pt>
                <c:pt idx="2485">
                  <c:v>7282.9269999999997</c:v>
                </c:pt>
                <c:pt idx="2486">
                  <c:v>7180.9177</c:v>
                </c:pt>
                <c:pt idx="2487">
                  <c:v>7078.9093999999996</c:v>
                </c:pt>
                <c:pt idx="2488">
                  <c:v>7231.9225999999999</c:v>
                </c:pt>
                <c:pt idx="2489">
                  <c:v>7308.4296999999997</c:v>
                </c:pt>
                <c:pt idx="2490">
                  <c:v>7461.4425000000001</c:v>
                </c:pt>
                <c:pt idx="2491">
                  <c:v>7359.4337000000005</c:v>
                </c:pt>
                <c:pt idx="2492">
                  <c:v>7308.4296999999997</c:v>
                </c:pt>
                <c:pt idx="2493">
                  <c:v>7053.4076999999997</c:v>
                </c:pt>
                <c:pt idx="2494">
                  <c:v>6874.8913000000002</c:v>
                </c:pt>
                <c:pt idx="2495">
                  <c:v>6976.9000999999998</c:v>
                </c:pt>
                <c:pt idx="2496">
                  <c:v>7002.4032999999999</c:v>
                </c:pt>
                <c:pt idx="2497">
                  <c:v>7129.9133000000002</c:v>
                </c:pt>
                <c:pt idx="2498">
                  <c:v>6951.3984</c:v>
                </c:pt>
                <c:pt idx="2499">
                  <c:v>6874.8913000000002</c:v>
                </c:pt>
                <c:pt idx="2500">
                  <c:v>6492.3581999999997</c:v>
                </c:pt>
                <c:pt idx="2501">
                  <c:v>6211.8334999999997</c:v>
                </c:pt>
                <c:pt idx="2502">
                  <c:v>5854.8020999999999</c:v>
                </c:pt>
                <c:pt idx="2503">
                  <c:v>5676.2871999999998</c:v>
                </c:pt>
                <c:pt idx="2504">
                  <c:v>5803.7976999999992</c:v>
                </c:pt>
                <c:pt idx="2505">
                  <c:v>5752.7933000000003</c:v>
                </c:pt>
                <c:pt idx="2506">
                  <c:v>5701.7889000000005</c:v>
                </c:pt>
                <c:pt idx="2507">
                  <c:v>5472.2685999999994</c:v>
                </c:pt>
                <c:pt idx="2508">
                  <c:v>5268.2505000000001</c:v>
                </c:pt>
                <c:pt idx="2509">
                  <c:v>5115.2376999999997</c:v>
                </c:pt>
                <c:pt idx="2510">
                  <c:v>5013.2289000000001</c:v>
                </c:pt>
                <c:pt idx="2511">
                  <c:v>4885.7173999999995</c:v>
                </c:pt>
                <c:pt idx="2512">
                  <c:v>5166.2420999999995</c:v>
                </c:pt>
                <c:pt idx="2513">
                  <c:v>5166.2420999999995</c:v>
                </c:pt>
                <c:pt idx="2514">
                  <c:v>5293.7527</c:v>
                </c:pt>
                <c:pt idx="2515">
                  <c:v>5089.7354999999998</c:v>
                </c:pt>
                <c:pt idx="2516">
                  <c:v>4911.2196000000004</c:v>
                </c:pt>
                <c:pt idx="2517">
                  <c:v>4656.1975000000002</c:v>
                </c:pt>
                <c:pt idx="2518">
                  <c:v>4477.6816000000008</c:v>
                </c:pt>
                <c:pt idx="2519">
                  <c:v>4452.1794</c:v>
                </c:pt>
                <c:pt idx="2520">
                  <c:v>4477.6816000000008</c:v>
                </c:pt>
                <c:pt idx="2521">
                  <c:v>4503.1842999999999</c:v>
                </c:pt>
                <c:pt idx="2522">
                  <c:v>4350.1706000000004</c:v>
                </c:pt>
                <c:pt idx="2523">
                  <c:v>4197.1574000000001</c:v>
                </c:pt>
                <c:pt idx="2524">
                  <c:v>3942.1349</c:v>
                </c:pt>
                <c:pt idx="2525">
                  <c:v>3610.6060000000002</c:v>
                </c:pt>
                <c:pt idx="2526">
                  <c:v>3406.5878000000002</c:v>
                </c:pt>
                <c:pt idx="2527">
                  <c:v>3304.5792999999999</c:v>
                </c:pt>
                <c:pt idx="2528">
                  <c:v>3330.0814999999998</c:v>
                </c:pt>
                <c:pt idx="2529">
                  <c:v>3406.5878000000002</c:v>
                </c:pt>
                <c:pt idx="2530">
                  <c:v>3457.5925000000002</c:v>
                </c:pt>
                <c:pt idx="2531">
                  <c:v>3330.0814999999998</c:v>
                </c:pt>
                <c:pt idx="2532">
                  <c:v>3100.5614</c:v>
                </c:pt>
                <c:pt idx="2533">
                  <c:v>2845.5391</c:v>
                </c:pt>
                <c:pt idx="2534">
                  <c:v>2769.0321999999996</c:v>
                </c:pt>
                <c:pt idx="2535">
                  <c:v>2820.0369000000001</c:v>
                </c:pt>
                <c:pt idx="2536">
                  <c:v>2922.0457000000001</c:v>
                </c:pt>
                <c:pt idx="2537">
                  <c:v>3024.0545000000002</c:v>
                </c:pt>
                <c:pt idx="2538">
                  <c:v>2973.0500999999999</c:v>
                </c:pt>
                <c:pt idx="2539">
                  <c:v>2998.5523000000003</c:v>
                </c:pt>
                <c:pt idx="2540">
                  <c:v>2590.5165999999999</c:v>
                </c:pt>
                <c:pt idx="2541">
                  <c:v>2641.5210000000002</c:v>
                </c:pt>
                <c:pt idx="2542">
                  <c:v>2284.4899</c:v>
                </c:pt>
                <c:pt idx="2543">
                  <c:v>2386.4987000000001</c:v>
                </c:pt>
                <c:pt idx="2544">
                  <c:v>2514.0099999999998</c:v>
                </c:pt>
                <c:pt idx="2545">
                  <c:v>2565.0144</c:v>
                </c:pt>
                <c:pt idx="2546">
                  <c:v>2514.0099999999998</c:v>
                </c:pt>
                <c:pt idx="2547">
                  <c:v>2335.4944999999998</c:v>
                </c:pt>
                <c:pt idx="2548">
                  <c:v>2207.9832999999999</c:v>
                </c:pt>
                <c:pt idx="2549">
                  <c:v>2029.4675999999997</c:v>
                </c:pt>
                <c:pt idx="2550">
                  <c:v>1850.9519</c:v>
                </c:pt>
                <c:pt idx="2551">
                  <c:v>1825.4497000000001</c:v>
                </c:pt>
                <c:pt idx="2552">
                  <c:v>1978.4631999999999</c:v>
                </c:pt>
                <c:pt idx="2553">
                  <c:v>2080.4719999999998</c:v>
                </c:pt>
                <c:pt idx="2554">
                  <c:v>2105.9742000000001</c:v>
                </c:pt>
                <c:pt idx="2555">
                  <c:v>2029.4675999999997</c:v>
                </c:pt>
                <c:pt idx="2556">
                  <c:v>1799.9475</c:v>
                </c:pt>
                <c:pt idx="2557">
                  <c:v>1774.4453000000001</c:v>
                </c:pt>
                <c:pt idx="2558">
                  <c:v>1595.9296000000002</c:v>
                </c:pt>
                <c:pt idx="2559">
                  <c:v>1646.9341999999999</c:v>
                </c:pt>
                <c:pt idx="2560">
                  <c:v>1672.4361999999999</c:v>
                </c:pt>
                <c:pt idx="2561">
                  <c:v>1952.9607000000001</c:v>
                </c:pt>
                <c:pt idx="2562">
                  <c:v>1952.9607000000001</c:v>
                </c:pt>
                <c:pt idx="2563">
                  <c:v>2080.4719999999998</c:v>
                </c:pt>
                <c:pt idx="2564">
                  <c:v>1876.4540999999999</c:v>
                </c:pt>
                <c:pt idx="2565">
                  <c:v>1672.4361999999999</c:v>
                </c:pt>
                <c:pt idx="2566">
                  <c:v>1544.9251999999999</c:v>
                </c:pt>
                <c:pt idx="2567">
                  <c:v>1519.423</c:v>
                </c:pt>
                <c:pt idx="2568">
                  <c:v>1901.9566000000002</c:v>
                </c:pt>
                <c:pt idx="2569">
                  <c:v>1901.9566000000002</c:v>
                </c:pt>
                <c:pt idx="2570">
                  <c:v>2105.9742000000001</c:v>
                </c:pt>
                <c:pt idx="2571">
                  <c:v>1901.9566000000002</c:v>
                </c:pt>
                <c:pt idx="2572">
                  <c:v>1850.9519</c:v>
                </c:pt>
                <c:pt idx="2573">
                  <c:v>1621.4318000000001</c:v>
                </c:pt>
                <c:pt idx="2574">
                  <c:v>1621.4318000000001</c:v>
                </c:pt>
                <c:pt idx="2575">
                  <c:v>1595.9296000000002</c:v>
                </c:pt>
                <c:pt idx="2576">
                  <c:v>1697.9386999999999</c:v>
                </c:pt>
                <c:pt idx="2577">
                  <c:v>1952.9607000000001</c:v>
                </c:pt>
                <c:pt idx="2578">
                  <c:v>2054.9697999999999</c:v>
                </c:pt>
                <c:pt idx="2579">
                  <c:v>2105.9742000000001</c:v>
                </c:pt>
                <c:pt idx="2580">
                  <c:v>1952.9607000000001</c:v>
                </c:pt>
                <c:pt idx="2581">
                  <c:v>1901.9566000000002</c:v>
                </c:pt>
                <c:pt idx="2582">
                  <c:v>1850.9519</c:v>
                </c:pt>
                <c:pt idx="2583">
                  <c:v>1978.4631999999999</c:v>
                </c:pt>
                <c:pt idx="2584">
                  <c:v>2207.9832999999999</c:v>
                </c:pt>
                <c:pt idx="2585">
                  <c:v>2412.0009</c:v>
                </c:pt>
                <c:pt idx="2586">
                  <c:v>2667.0234</c:v>
                </c:pt>
                <c:pt idx="2587">
                  <c:v>2539.5121999999997</c:v>
                </c:pt>
                <c:pt idx="2588">
                  <c:v>2616.0190000000002</c:v>
                </c:pt>
                <c:pt idx="2589">
                  <c:v>2514.0099999999998</c:v>
                </c:pt>
                <c:pt idx="2590">
                  <c:v>2488.5077000000001</c:v>
                </c:pt>
                <c:pt idx="2591">
                  <c:v>2590.5165999999999</c:v>
                </c:pt>
                <c:pt idx="2592">
                  <c:v>2845.5391</c:v>
                </c:pt>
                <c:pt idx="2593">
                  <c:v>3024.0545000000002</c:v>
                </c:pt>
                <c:pt idx="2594">
                  <c:v>3177.0678000000003</c:v>
                </c:pt>
                <c:pt idx="2595">
                  <c:v>3151.5655999999999</c:v>
                </c:pt>
                <c:pt idx="2596">
                  <c:v>3075.0589</c:v>
                </c:pt>
                <c:pt idx="2597">
                  <c:v>3049.5567000000001</c:v>
                </c:pt>
                <c:pt idx="2598">
                  <c:v>2973.0500999999999</c:v>
                </c:pt>
                <c:pt idx="2599">
                  <c:v>3075.0589</c:v>
                </c:pt>
                <c:pt idx="2600">
                  <c:v>3355.5837000000001</c:v>
                </c:pt>
                <c:pt idx="2601">
                  <c:v>3508.5969</c:v>
                </c:pt>
                <c:pt idx="2602">
                  <c:v>3738.1169999999997</c:v>
                </c:pt>
                <c:pt idx="2603">
                  <c:v>3865.6282000000001</c:v>
                </c:pt>
                <c:pt idx="2604">
                  <c:v>3814.6235999999999</c:v>
                </c:pt>
                <c:pt idx="2605">
                  <c:v>3687.1125999999999</c:v>
                </c:pt>
                <c:pt idx="2606">
                  <c:v>3814.6235999999999</c:v>
                </c:pt>
                <c:pt idx="2607">
                  <c:v>3942.1349</c:v>
                </c:pt>
                <c:pt idx="2608">
                  <c:v>4324.6684000000005</c:v>
                </c:pt>
                <c:pt idx="2609">
                  <c:v>4528.6864999999998</c:v>
                </c:pt>
                <c:pt idx="2610">
                  <c:v>4732.7042000000001</c:v>
                </c:pt>
                <c:pt idx="2611">
                  <c:v>4783.7085999999999</c:v>
                </c:pt>
                <c:pt idx="2612">
                  <c:v>4834.7129999999997</c:v>
                </c:pt>
                <c:pt idx="2613">
                  <c:v>4707.2024000000001</c:v>
                </c:pt>
                <c:pt idx="2614">
                  <c:v>4783.7085999999999</c:v>
                </c:pt>
                <c:pt idx="2615">
                  <c:v>4987.7262000000001</c:v>
                </c:pt>
                <c:pt idx="2616">
                  <c:v>5191.7443000000003</c:v>
                </c:pt>
                <c:pt idx="2617">
                  <c:v>5574.2773999999999</c:v>
                </c:pt>
                <c:pt idx="2618">
                  <c:v>5701.7889000000005</c:v>
                </c:pt>
                <c:pt idx="2619">
                  <c:v>5676.2871999999998</c:v>
                </c:pt>
                <c:pt idx="2620">
                  <c:v>5650.7845000000007</c:v>
                </c:pt>
                <c:pt idx="2621">
                  <c:v>5574.2773999999999</c:v>
                </c:pt>
                <c:pt idx="2622">
                  <c:v>5497.7713000000003</c:v>
                </c:pt>
                <c:pt idx="2623">
                  <c:v>5727.2916000000005</c:v>
                </c:pt>
                <c:pt idx="2624">
                  <c:v>5931.3086999999996</c:v>
                </c:pt>
                <c:pt idx="2625">
                  <c:v>6186.3308000000006</c:v>
                </c:pt>
                <c:pt idx="2626">
                  <c:v>6339.3449999999993</c:v>
                </c:pt>
                <c:pt idx="2627">
                  <c:v>6313.8427999999994</c:v>
                </c:pt>
                <c:pt idx="2628">
                  <c:v>6364.8467000000001</c:v>
                </c:pt>
                <c:pt idx="2629">
                  <c:v>6339.3449999999993</c:v>
                </c:pt>
                <c:pt idx="2630">
                  <c:v>6390.3494000000001</c:v>
                </c:pt>
                <c:pt idx="2631">
                  <c:v>6543.3626000000004</c:v>
                </c:pt>
                <c:pt idx="2632">
                  <c:v>6823.8873000000003</c:v>
                </c:pt>
                <c:pt idx="2633">
                  <c:v>7053.4076999999997</c:v>
                </c:pt>
                <c:pt idx="2634">
                  <c:v>7333.9318999999996</c:v>
                </c:pt>
                <c:pt idx="2635">
                  <c:v>7384.9362999999994</c:v>
                </c:pt>
                <c:pt idx="2636">
                  <c:v>7257.4253000000008</c:v>
                </c:pt>
                <c:pt idx="2637">
                  <c:v>7308.4296999999997</c:v>
                </c:pt>
                <c:pt idx="2638">
                  <c:v>7257.4253000000008</c:v>
                </c:pt>
                <c:pt idx="2639">
                  <c:v>7461.4425000000001</c:v>
                </c:pt>
                <c:pt idx="2640">
                  <c:v>7639.9584000000004</c:v>
                </c:pt>
                <c:pt idx="2641">
                  <c:v>7741.9666999999999</c:v>
                </c:pt>
                <c:pt idx="2642">
                  <c:v>7818.4742999999999</c:v>
                </c:pt>
                <c:pt idx="2643">
                  <c:v>7792.9716000000008</c:v>
                </c:pt>
                <c:pt idx="2644">
                  <c:v>7563.4517999999998</c:v>
                </c:pt>
                <c:pt idx="2645">
                  <c:v>7537.9495999999999</c:v>
                </c:pt>
                <c:pt idx="2646">
                  <c:v>7486.9452000000001</c:v>
                </c:pt>
                <c:pt idx="2647">
                  <c:v>7512.4474</c:v>
                </c:pt>
                <c:pt idx="2648">
                  <c:v>7792.9716000000008</c:v>
                </c:pt>
                <c:pt idx="2649">
                  <c:v>8098.9980999999989</c:v>
                </c:pt>
                <c:pt idx="2650">
                  <c:v>8201.0069000000003</c:v>
                </c:pt>
                <c:pt idx="2651">
                  <c:v>8073.495899999999</c:v>
                </c:pt>
                <c:pt idx="2652">
                  <c:v>8073.495899999999</c:v>
                </c:pt>
                <c:pt idx="2653">
                  <c:v>7971.4870000000001</c:v>
                </c:pt>
                <c:pt idx="2654">
                  <c:v>8098.9980999999989</c:v>
                </c:pt>
                <c:pt idx="2655">
                  <c:v>8277.5145000000011</c:v>
                </c:pt>
                <c:pt idx="2656">
                  <c:v>8379.5233000000007</c:v>
                </c:pt>
                <c:pt idx="2657">
                  <c:v>8634.5452999999998</c:v>
                </c:pt>
                <c:pt idx="2658">
                  <c:v>8660.0474999999988</c:v>
                </c:pt>
                <c:pt idx="2659">
                  <c:v>8634.5452999999998</c:v>
                </c:pt>
                <c:pt idx="2660">
                  <c:v>8558.038700000001</c:v>
                </c:pt>
                <c:pt idx="2661">
                  <c:v>8405.0255000000016</c:v>
                </c:pt>
                <c:pt idx="2662">
                  <c:v>8201.0069000000003</c:v>
                </c:pt>
                <c:pt idx="2663">
                  <c:v>8201.0069000000003</c:v>
                </c:pt>
                <c:pt idx="2664">
                  <c:v>8354.0210999999999</c:v>
                </c:pt>
                <c:pt idx="2665">
                  <c:v>8405.0255000000016</c:v>
                </c:pt>
                <c:pt idx="2666">
                  <c:v>8456.0299000000014</c:v>
                </c:pt>
                <c:pt idx="2667">
                  <c:v>8354.0210999999999</c:v>
                </c:pt>
                <c:pt idx="2668">
                  <c:v>8226.5090999999993</c:v>
                </c:pt>
                <c:pt idx="2669">
                  <c:v>7996.9902000000002</c:v>
                </c:pt>
                <c:pt idx="2670">
                  <c:v>7945.9853000000003</c:v>
                </c:pt>
                <c:pt idx="2671">
                  <c:v>7996.9902000000002</c:v>
                </c:pt>
                <c:pt idx="2672">
                  <c:v>8303.0167000000001</c:v>
                </c:pt>
                <c:pt idx="2673">
                  <c:v>8456.0299000000014</c:v>
                </c:pt>
                <c:pt idx="2674">
                  <c:v>8481.5311000000002</c:v>
                </c:pt>
                <c:pt idx="2675">
                  <c:v>8558.038700000001</c:v>
                </c:pt>
                <c:pt idx="2676">
                  <c:v>8354.0210999999999</c:v>
                </c:pt>
                <c:pt idx="2677">
                  <c:v>8303.0167000000001</c:v>
                </c:pt>
                <c:pt idx="2678">
                  <c:v>8150.0024999999996</c:v>
                </c:pt>
                <c:pt idx="2679">
                  <c:v>8098.9980999999989</c:v>
                </c:pt>
                <c:pt idx="2680">
                  <c:v>8150.0024999999996</c:v>
                </c:pt>
                <c:pt idx="2681">
                  <c:v>8124.5002999999997</c:v>
                </c:pt>
                <c:pt idx="2682">
                  <c:v>8022.4914999999992</c:v>
                </c:pt>
                <c:pt idx="2683">
                  <c:v>7920.4825999999994</c:v>
                </c:pt>
                <c:pt idx="2684">
                  <c:v>7563.4517999999998</c:v>
                </c:pt>
                <c:pt idx="2685">
                  <c:v>7257.4253000000008</c:v>
                </c:pt>
                <c:pt idx="2686">
                  <c:v>7129.9133000000002</c:v>
                </c:pt>
                <c:pt idx="2687">
                  <c:v>7027.9044999999996</c:v>
                </c:pt>
                <c:pt idx="2688">
                  <c:v>7078.9093999999996</c:v>
                </c:pt>
                <c:pt idx="2689">
                  <c:v>7104.4115999999995</c:v>
                </c:pt>
                <c:pt idx="2690">
                  <c:v>7282.9269999999997</c:v>
                </c:pt>
                <c:pt idx="2691">
                  <c:v>7155.4160000000002</c:v>
                </c:pt>
                <c:pt idx="2692">
                  <c:v>7231.9225999999999</c:v>
                </c:pt>
                <c:pt idx="2693">
                  <c:v>6976.9000999999998</c:v>
                </c:pt>
                <c:pt idx="2694">
                  <c:v>6849.3890999999994</c:v>
                </c:pt>
                <c:pt idx="2695">
                  <c:v>6874.8913000000002</c:v>
                </c:pt>
                <c:pt idx="2696">
                  <c:v>6925.8957</c:v>
                </c:pt>
                <c:pt idx="2697">
                  <c:v>7155.4160000000002</c:v>
                </c:pt>
                <c:pt idx="2698">
                  <c:v>7104.4115999999995</c:v>
                </c:pt>
                <c:pt idx="2699">
                  <c:v>6976.9000999999998</c:v>
                </c:pt>
                <c:pt idx="2700">
                  <c:v>6568.8648000000003</c:v>
                </c:pt>
                <c:pt idx="2701">
                  <c:v>6364.8467000000001</c:v>
                </c:pt>
                <c:pt idx="2702">
                  <c:v>6033.3180000000002</c:v>
                </c:pt>
                <c:pt idx="2703">
                  <c:v>5880.3042999999998</c:v>
                </c:pt>
                <c:pt idx="2704">
                  <c:v>5880.3042999999998</c:v>
                </c:pt>
                <c:pt idx="2705">
                  <c:v>5778.2954999999993</c:v>
                </c:pt>
                <c:pt idx="2706">
                  <c:v>5650.7845000000007</c:v>
                </c:pt>
                <c:pt idx="2707">
                  <c:v>5472.2685999999994</c:v>
                </c:pt>
                <c:pt idx="2708">
                  <c:v>5268.2505000000001</c:v>
                </c:pt>
                <c:pt idx="2709">
                  <c:v>4936.7218000000003</c:v>
                </c:pt>
                <c:pt idx="2710">
                  <c:v>4783.7085999999999</c:v>
                </c:pt>
                <c:pt idx="2711">
                  <c:v>4834.7129999999997</c:v>
                </c:pt>
                <c:pt idx="2712">
                  <c:v>4911.2196000000004</c:v>
                </c:pt>
                <c:pt idx="2713">
                  <c:v>5013.2289000000001</c:v>
                </c:pt>
                <c:pt idx="2714">
                  <c:v>5140.7394000000004</c:v>
                </c:pt>
                <c:pt idx="2715">
                  <c:v>5089.7354999999998</c:v>
                </c:pt>
                <c:pt idx="2716">
                  <c:v>4783.7085999999999</c:v>
                </c:pt>
                <c:pt idx="2717">
                  <c:v>4809.2107999999998</c:v>
                </c:pt>
                <c:pt idx="2718">
                  <c:v>4503.1842999999999</c:v>
                </c:pt>
                <c:pt idx="2719">
                  <c:v>4630.6953000000003</c:v>
                </c:pt>
                <c:pt idx="2720">
                  <c:v>4579.6909000000005</c:v>
                </c:pt>
                <c:pt idx="2721">
                  <c:v>4681.7002000000002</c:v>
                </c:pt>
                <c:pt idx="2722">
                  <c:v>4554.1882999999998</c:v>
                </c:pt>
                <c:pt idx="2723">
                  <c:v>4324.6684000000005</c:v>
                </c:pt>
                <c:pt idx="2724">
                  <c:v>3967.6370999999999</c:v>
                </c:pt>
                <c:pt idx="2725">
                  <c:v>3687.1125999999999</c:v>
                </c:pt>
                <c:pt idx="2726">
                  <c:v>3406.5878000000002</c:v>
                </c:pt>
                <c:pt idx="2727">
                  <c:v>3381.0855999999999</c:v>
                </c:pt>
                <c:pt idx="2728">
                  <c:v>3330.0814999999998</c:v>
                </c:pt>
                <c:pt idx="2729">
                  <c:v>3355.5837000000001</c:v>
                </c:pt>
                <c:pt idx="2730">
                  <c:v>3406.5878000000002</c:v>
                </c:pt>
                <c:pt idx="2731">
                  <c:v>3228.0722000000001</c:v>
                </c:pt>
                <c:pt idx="2732">
                  <c:v>3049.5567000000001</c:v>
                </c:pt>
                <c:pt idx="2733">
                  <c:v>2743.5299999999997</c:v>
                </c:pt>
                <c:pt idx="2734">
                  <c:v>2769.0321999999996</c:v>
                </c:pt>
                <c:pt idx="2735">
                  <c:v>2743.5299999999997</c:v>
                </c:pt>
                <c:pt idx="2736">
                  <c:v>2896.5434999999998</c:v>
                </c:pt>
                <c:pt idx="2737">
                  <c:v>2998.5523000000003</c:v>
                </c:pt>
                <c:pt idx="2738">
                  <c:v>2947.5479</c:v>
                </c:pt>
                <c:pt idx="2739">
                  <c:v>3049.5567000000001</c:v>
                </c:pt>
                <c:pt idx="2740">
                  <c:v>2769.0321999999996</c:v>
                </c:pt>
                <c:pt idx="2741">
                  <c:v>2539.5121999999997</c:v>
                </c:pt>
                <c:pt idx="2742">
                  <c:v>2412.0009</c:v>
                </c:pt>
                <c:pt idx="2743">
                  <c:v>2412.0009</c:v>
                </c:pt>
                <c:pt idx="2744">
                  <c:v>2539.5121999999997</c:v>
                </c:pt>
                <c:pt idx="2745">
                  <c:v>2565.0144</c:v>
                </c:pt>
                <c:pt idx="2746">
                  <c:v>2667.0234</c:v>
                </c:pt>
                <c:pt idx="2747">
                  <c:v>2360.9965000000002</c:v>
                </c:pt>
                <c:pt idx="2748">
                  <c:v>2233.4855000000002</c:v>
                </c:pt>
                <c:pt idx="2749">
                  <c:v>2080.4719999999998</c:v>
                </c:pt>
                <c:pt idx="2750">
                  <c:v>1799.9475</c:v>
                </c:pt>
                <c:pt idx="2751">
                  <c:v>1774.4453000000001</c:v>
                </c:pt>
                <c:pt idx="2752">
                  <c:v>1978.4631999999999</c:v>
                </c:pt>
                <c:pt idx="2753">
                  <c:v>2029.4675999999997</c:v>
                </c:pt>
                <c:pt idx="2754">
                  <c:v>2029.4675999999997</c:v>
                </c:pt>
                <c:pt idx="2755">
                  <c:v>2003.9653999999998</c:v>
                </c:pt>
                <c:pt idx="2756">
                  <c:v>1748.943</c:v>
                </c:pt>
                <c:pt idx="2757">
                  <c:v>1570.4274</c:v>
                </c:pt>
                <c:pt idx="2758">
                  <c:v>1544.9251999999999</c:v>
                </c:pt>
                <c:pt idx="2759">
                  <c:v>1595.9296000000002</c:v>
                </c:pt>
                <c:pt idx="2760">
                  <c:v>1825.4497000000001</c:v>
                </c:pt>
                <c:pt idx="2761">
                  <c:v>2029.4675999999997</c:v>
                </c:pt>
                <c:pt idx="2762">
                  <c:v>2003.9653999999998</c:v>
                </c:pt>
                <c:pt idx="2763">
                  <c:v>1978.4631999999999</c:v>
                </c:pt>
                <c:pt idx="2764">
                  <c:v>1901.9566000000002</c:v>
                </c:pt>
                <c:pt idx="2765">
                  <c:v>1672.4361999999999</c:v>
                </c:pt>
                <c:pt idx="2766">
                  <c:v>1595.9296000000002</c:v>
                </c:pt>
                <c:pt idx="2767">
                  <c:v>1646.9341999999999</c:v>
                </c:pt>
                <c:pt idx="2768">
                  <c:v>1799.9475</c:v>
                </c:pt>
                <c:pt idx="2769">
                  <c:v>1952.9607000000001</c:v>
                </c:pt>
                <c:pt idx="2770">
                  <c:v>2003.9653999999998</c:v>
                </c:pt>
                <c:pt idx="2771">
                  <c:v>1901.9566000000002</c:v>
                </c:pt>
                <c:pt idx="2772">
                  <c:v>1876.4540999999999</c:v>
                </c:pt>
                <c:pt idx="2773">
                  <c:v>1621.4318000000001</c:v>
                </c:pt>
                <c:pt idx="2774">
                  <c:v>1595.9296000000002</c:v>
                </c:pt>
                <c:pt idx="2775">
                  <c:v>1570.4274</c:v>
                </c:pt>
                <c:pt idx="2776">
                  <c:v>1774.4453000000001</c:v>
                </c:pt>
                <c:pt idx="2777">
                  <c:v>2054.9697999999999</c:v>
                </c:pt>
                <c:pt idx="2778">
                  <c:v>2080.4719999999998</c:v>
                </c:pt>
                <c:pt idx="2779">
                  <c:v>2003.9653999999998</c:v>
                </c:pt>
                <c:pt idx="2780">
                  <c:v>2029.4675999999997</c:v>
                </c:pt>
                <c:pt idx="2781">
                  <c:v>1876.4540999999999</c:v>
                </c:pt>
                <c:pt idx="2782">
                  <c:v>1825.4497000000001</c:v>
                </c:pt>
                <c:pt idx="2783">
                  <c:v>1952.9607000000001</c:v>
                </c:pt>
                <c:pt idx="2784">
                  <c:v>2233.4855000000002</c:v>
                </c:pt>
                <c:pt idx="2785">
                  <c:v>2386.4987000000001</c:v>
                </c:pt>
                <c:pt idx="2786">
                  <c:v>2590.5165999999999</c:v>
                </c:pt>
                <c:pt idx="2787">
                  <c:v>2539.5121999999997</c:v>
                </c:pt>
                <c:pt idx="2788">
                  <c:v>2539.5121999999997</c:v>
                </c:pt>
                <c:pt idx="2789">
                  <c:v>2463.0054999999998</c:v>
                </c:pt>
                <c:pt idx="2790">
                  <c:v>2514.0099999999998</c:v>
                </c:pt>
                <c:pt idx="2791">
                  <c:v>2539.5121999999997</c:v>
                </c:pt>
                <c:pt idx="2792">
                  <c:v>2845.5391</c:v>
                </c:pt>
                <c:pt idx="2793">
                  <c:v>2998.5523000000003</c:v>
                </c:pt>
                <c:pt idx="2794">
                  <c:v>3253.5745999999999</c:v>
                </c:pt>
                <c:pt idx="2795">
                  <c:v>3304.5792999999999</c:v>
                </c:pt>
                <c:pt idx="2796">
                  <c:v>3202.57</c:v>
                </c:pt>
                <c:pt idx="2797">
                  <c:v>2998.5523000000003</c:v>
                </c:pt>
                <c:pt idx="2798">
                  <c:v>2998.5523000000003</c:v>
                </c:pt>
                <c:pt idx="2799">
                  <c:v>3228.0722000000001</c:v>
                </c:pt>
                <c:pt idx="2800">
                  <c:v>3355.5837000000001</c:v>
                </c:pt>
                <c:pt idx="2801">
                  <c:v>3534.0991000000004</c:v>
                </c:pt>
                <c:pt idx="2802">
                  <c:v>3687.1125999999999</c:v>
                </c:pt>
                <c:pt idx="2803">
                  <c:v>3814.6235999999999</c:v>
                </c:pt>
                <c:pt idx="2804">
                  <c:v>3636.1079</c:v>
                </c:pt>
                <c:pt idx="2805">
                  <c:v>3610.6060000000002</c:v>
                </c:pt>
                <c:pt idx="2806">
                  <c:v>3687.1125999999999</c:v>
                </c:pt>
                <c:pt idx="2807">
                  <c:v>3891.1307000000002</c:v>
                </c:pt>
                <c:pt idx="2808">
                  <c:v>4171.6547</c:v>
                </c:pt>
                <c:pt idx="2809">
                  <c:v>4401.1750000000002</c:v>
                </c:pt>
                <c:pt idx="2810">
                  <c:v>4707.2024000000001</c:v>
                </c:pt>
                <c:pt idx="2811">
                  <c:v>4809.2107999999998</c:v>
                </c:pt>
                <c:pt idx="2812">
                  <c:v>4809.2107999999998</c:v>
                </c:pt>
                <c:pt idx="2813">
                  <c:v>4783.7085999999999</c:v>
                </c:pt>
                <c:pt idx="2814">
                  <c:v>4885.7173999999995</c:v>
                </c:pt>
                <c:pt idx="2815">
                  <c:v>5013.2289000000001</c:v>
                </c:pt>
                <c:pt idx="2816">
                  <c:v>5293.7527</c:v>
                </c:pt>
                <c:pt idx="2817">
                  <c:v>5676.2871999999998</c:v>
                </c:pt>
                <c:pt idx="2818">
                  <c:v>5778.2954999999993</c:v>
                </c:pt>
                <c:pt idx="2819">
                  <c:v>5727.2916000000005</c:v>
                </c:pt>
                <c:pt idx="2820">
                  <c:v>5676.2871999999998</c:v>
                </c:pt>
                <c:pt idx="2821">
                  <c:v>5599.7800999999999</c:v>
                </c:pt>
                <c:pt idx="2822">
                  <c:v>5548.7757000000001</c:v>
                </c:pt>
                <c:pt idx="2823">
                  <c:v>5752.7933000000003</c:v>
                </c:pt>
                <c:pt idx="2824">
                  <c:v>5931.3086999999996</c:v>
                </c:pt>
                <c:pt idx="2825">
                  <c:v>6160.8290999999999</c:v>
                </c:pt>
                <c:pt idx="2826">
                  <c:v>6262.8383999999996</c:v>
                </c:pt>
                <c:pt idx="2827">
                  <c:v>6339.3449999999993</c:v>
                </c:pt>
                <c:pt idx="2828">
                  <c:v>6186.3308000000006</c:v>
                </c:pt>
                <c:pt idx="2829">
                  <c:v>6339.3449999999993</c:v>
                </c:pt>
                <c:pt idx="2830">
                  <c:v>6237.3356999999996</c:v>
                </c:pt>
                <c:pt idx="2831">
                  <c:v>6441.3543000000009</c:v>
                </c:pt>
                <c:pt idx="2832">
                  <c:v>6900.3940000000002</c:v>
                </c:pt>
                <c:pt idx="2833">
                  <c:v>7078.9093999999996</c:v>
                </c:pt>
                <c:pt idx="2834">
                  <c:v>7180.9177</c:v>
                </c:pt>
                <c:pt idx="2835">
                  <c:v>7384.9362999999994</c:v>
                </c:pt>
                <c:pt idx="2836">
                  <c:v>7333.9318999999996</c:v>
                </c:pt>
                <c:pt idx="2837">
                  <c:v>7231.9225999999999</c:v>
                </c:pt>
                <c:pt idx="2838">
                  <c:v>7282.9269999999997</c:v>
                </c:pt>
                <c:pt idx="2839">
                  <c:v>7486.9452000000001</c:v>
                </c:pt>
                <c:pt idx="2840">
                  <c:v>7614.4556999999995</c:v>
                </c:pt>
                <c:pt idx="2841">
                  <c:v>7818.4742999999999</c:v>
                </c:pt>
                <c:pt idx="2842">
                  <c:v>7894.9809000000005</c:v>
                </c:pt>
                <c:pt idx="2843">
                  <c:v>7920.4825999999994</c:v>
                </c:pt>
                <c:pt idx="2844">
                  <c:v>7767.4699000000001</c:v>
                </c:pt>
                <c:pt idx="2845">
                  <c:v>7563.4517999999998</c:v>
                </c:pt>
                <c:pt idx="2846">
                  <c:v>7588.9540000000006</c:v>
                </c:pt>
                <c:pt idx="2847">
                  <c:v>7639.9584000000004</c:v>
                </c:pt>
                <c:pt idx="2848">
                  <c:v>7920.4825999999994</c:v>
                </c:pt>
                <c:pt idx="2849">
                  <c:v>7996.9902000000002</c:v>
                </c:pt>
                <c:pt idx="2850">
                  <c:v>8098.9980999999989</c:v>
                </c:pt>
                <c:pt idx="2851">
                  <c:v>8098.9980999999989</c:v>
                </c:pt>
                <c:pt idx="2852">
                  <c:v>7971.4870000000001</c:v>
                </c:pt>
                <c:pt idx="2853">
                  <c:v>7996.9902000000002</c:v>
                </c:pt>
                <c:pt idx="2854">
                  <c:v>7996.9902000000002</c:v>
                </c:pt>
                <c:pt idx="2855">
                  <c:v>8124.5002999999997</c:v>
                </c:pt>
                <c:pt idx="2856">
                  <c:v>8379.5233000000007</c:v>
                </c:pt>
                <c:pt idx="2857">
                  <c:v>8583.5409</c:v>
                </c:pt>
                <c:pt idx="2858">
                  <c:v>8634.5452999999998</c:v>
                </c:pt>
                <c:pt idx="2859">
                  <c:v>8634.5452999999998</c:v>
                </c:pt>
                <c:pt idx="2860">
                  <c:v>8558.038700000001</c:v>
                </c:pt>
                <c:pt idx="2861">
                  <c:v>8456.0299000000014</c:v>
                </c:pt>
                <c:pt idx="2862">
                  <c:v>8252.0123000000003</c:v>
                </c:pt>
                <c:pt idx="2863">
                  <c:v>8303.0167000000001</c:v>
                </c:pt>
                <c:pt idx="2864">
                  <c:v>8405.0255000000016</c:v>
                </c:pt>
                <c:pt idx="2865">
                  <c:v>8481.5311000000002</c:v>
                </c:pt>
                <c:pt idx="2866">
                  <c:v>8558.038700000001</c:v>
                </c:pt>
                <c:pt idx="2867">
                  <c:v>8507.0343000000012</c:v>
                </c:pt>
                <c:pt idx="2868">
                  <c:v>8354.0210999999999</c:v>
                </c:pt>
                <c:pt idx="2869">
                  <c:v>8073.495899999999</c:v>
                </c:pt>
                <c:pt idx="2870">
                  <c:v>8124.5002999999997</c:v>
                </c:pt>
                <c:pt idx="2871">
                  <c:v>8073.495899999999</c:v>
                </c:pt>
                <c:pt idx="2872">
                  <c:v>8124.5002999999997</c:v>
                </c:pt>
                <c:pt idx="2873">
                  <c:v>8328.5189000000009</c:v>
                </c:pt>
                <c:pt idx="2874">
                  <c:v>8430.5277000000006</c:v>
                </c:pt>
                <c:pt idx="2875">
                  <c:v>8328.5189000000009</c:v>
                </c:pt>
                <c:pt idx="2876">
                  <c:v>8226.5090999999993</c:v>
                </c:pt>
                <c:pt idx="2877">
                  <c:v>7945.9853000000003</c:v>
                </c:pt>
                <c:pt idx="2878">
                  <c:v>7996.9902000000002</c:v>
                </c:pt>
                <c:pt idx="2879">
                  <c:v>7996.9902000000002</c:v>
                </c:pt>
                <c:pt idx="2880">
                  <c:v>8073.495899999999</c:v>
                </c:pt>
                <c:pt idx="2881">
                  <c:v>8303.0167000000001</c:v>
                </c:pt>
                <c:pt idx="2882">
                  <c:v>8150.0024999999996</c:v>
                </c:pt>
                <c:pt idx="2883">
                  <c:v>8073.495899999999</c:v>
                </c:pt>
                <c:pt idx="2884">
                  <c:v>7767.4699000000001</c:v>
                </c:pt>
                <c:pt idx="2885">
                  <c:v>7537.9495999999999</c:v>
                </c:pt>
                <c:pt idx="2886">
                  <c:v>7333.9318999999996</c:v>
                </c:pt>
                <c:pt idx="2887">
                  <c:v>7410.4381000000003</c:v>
                </c:pt>
                <c:pt idx="2888">
                  <c:v>7333.9318999999996</c:v>
                </c:pt>
                <c:pt idx="2889">
                  <c:v>7461.4425000000001</c:v>
                </c:pt>
                <c:pt idx="2890">
                  <c:v>7435.9412000000002</c:v>
                </c:pt>
                <c:pt idx="2891">
                  <c:v>7333.9318999999996</c:v>
                </c:pt>
                <c:pt idx="2892">
                  <c:v>7180.9177</c:v>
                </c:pt>
                <c:pt idx="2893">
                  <c:v>7002.4032999999999</c:v>
                </c:pt>
                <c:pt idx="2894">
                  <c:v>6849.3890999999994</c:v>
                </c:pt>
                <c:pt idx="2895">
                  <c:v>6849.3890999999994</c:v>
                </c:pt>
                <c:pt idx="2896">
                  <c:v>6925.8957</c:v>
                </c:pt>
                <c:pt idx="2897">
                  <c:v>6900.3940000000002</c:v>
                </c:pt>
                <c:pt idx="2898">
                  <c:v>7053.4076999999997</c:v>
                </c:pt>
                <c:pt idx="2899">
                  <c:v>6900.3940000000002</c:v>
                </c:pt>
                <c:pt idx="2900">
                  <c:v>6670.8735999999999</c:v>
                </c:pt>
                <c:pt idx="2901">
                  <c:v>6415.8510999999999</c:v>
                </c:pt>
                <c:pt idx="2902">
                  <c:v>6186.3308000000006</c:v>
                </c:pt>
                <c:pt idx="2903">
                  <c:v>6135.3263999999999</c:v>
                </c:pt>
                <c:pt idx="2904">
                  <c:v>6033.3180000000002</c:v>
                </c:pt>
                <c:pt idx="2905">
                  <c:v>6135.3263999999999</c:v>
                </c:pt>
                <c:pt idx="2906">
                  <c:v>6135.3263999999999</c:v>
                </c:pt>
                <c:pt idx="2907">
                  <c:v>5956.8114000000005</c:v>
                </c:pt>
                <c:pt idx="2908">
                  <c:v>5599.7800999999999</c:v>
                </c:pt>
                <c:pt idx="2909">
                  <c:v>5268.2505000000001</c:v>
                </c:pt>
                <c:pt idx="2910">
                  <c:v>5242.7487000000001</c:v>
                </c:pt>
                <c:pt idx="2911">
                  <c:v>5089.7354999999998</c:v>
                </c:pt>
                <c:pt idx="2912">
                  <c:v>5166.2420999999995</c:v>
                </c:pt>
                <c:pt idx="2913">
                  <c:v>5242.7487000000001</c:v>
                </c:pt>
                <c:pt idx="2914">
                  <c:v>5293.7527</c:v>
                </c:pt>
                <c:pt idx="2915">
                  <c:v>5191.7443000000003</c:v>
                </c:pt>
                <c:pt idx="2916">
                  <c:v>4860.2157000000007</c:v>
                </c:pt>
                <c:pt idx="2917">
                  <c:v>4605.1931000000004</c:v>
                </c:pt>
                <c:pt idx="2918">
                  <c:v>4477.6816000000008</c:v>
                </c:pt>
                <c:pt idx="2919">
                  <c:v>4554.1882999999998</c:v>
                </c:pt>
                <c:pt idx="2920">
                  <c:v>4554.1882999999998</c:v>
                </c:pt>
                <c:pt idx="2921">
                  <c:v>4630.6953000000003</c:v>
                </c:pt>
                <c:pt idx="2922">
                  <c:v>4579.6909000000005</c:v>
                </c:pt>
                <c:pt idx="2923">
                  <c:v>4401.1750000000002</c:v>
                </c:pt>
                <c:pt idx="2924">
                  <c:v>4146.1525000000001</c:v>
                </c:pt>
                <c:pt idx="2925">
                  <c:v>3865.6282000000001</c:v>
                </c:pt>
                <c:pt idx="2926">
                  <c:v>3687.1125999999999</c:v>
                </c:pt>
                <c:pt idx="2927">
                  <c:v>3712.6147999999998</c:v>
                </c:pt>
                <c:pt idx="2928">
                  <c:v>3687.1125999999999</c:v>
                </c:pt>
                <c:pt idx="2929">
                  <c:v>3738.1169999999997</c:v>
                </c:pt>
                <c:pt idx="2930">
                  <c:v>3712.6147999999998</c:v>
                </c:pt>
                <c:pt idx="2931">
                  <c:v>3457.5925000000002</c:v>
                </c:pt>
                <c:pt idx="2932">
                  <c:v>3279.0771</c:v>
                </c:pt>
                <c:pt idx="2933">
                  <c:v>3075.0589</c:v>
                </c:pt>
                <c:pt idx="2934">
                  <c:v>2947.5479</c:v>
                </c:pt>
                <c:pt idx="2935">
                  <c:v>2820.0369000000001</c:v>
                </c:pt>
                <c:pt idx="2936">
                  <c:v>2820.0369000000001</c:v>
                </c:pt>
                <c:pt idx="2937">
                  <c:v>3024.0545000000002</c:v>
                </c:pt>
                <c:pt idx="2938">
                  <c:v>3126.0636</c:v>
                </c:pt>
                <c:pt idx="2939">
                  <c:v>2896.5434999999998</c:v>
                </c:pt>
                <c:pt idx="2940">
                  <c:v>2667.0234</c:v>
                </c:pt>
                <c:pt idx="2941">
                  <c:v>2616.0190000000002</c:v>
                </c:pt>
                <c:pt idx="2942">
                  <c:v>2360.9965000000002</c:v>
                </c:pt>
                <c:pt idx="2943">
                  <c:v>2514.0099999999998</c:v>
                </c:pt>
                <c:pt idx="2944">
                  <c:v>2514.0099999999998</c:v>
                </c:pt>
                <c:pt idx="2945">
                  <c:v>2616.0190000000002</c:v>
                </c:pt>
                <c:pt idx="2946">
                  <c:v>2539.5121999999997</c:v>
                </c:pt>
                <c:pt idx="2947">
                  <c:v>2514.0099999999998</c:v>
                </c:pt>
                <c:pt idx="2948">
                  <c:v>2309.9920999999999</c:v>
                </c:pt>
                <c:pt idx="2949">
                  <c:v>2029.4675999999997</c:v>
                </c:pt>
                <c:pt idx="2950">
                  <c:v>1978.4631999999999</c:v>
                </c:pt>
                <c:pt idx="2951">
                  <c:v>1952.9607000000001</c:v>
                </c:pt>
                <c:pt idx="2952">
                  <c:v>2105.9742000000001</c:v>
                </c:pt>
                <c:pt idx="2953">
                  <c:v>2182.4811</c:v>
                </c:pt>
                <c:pt idx="2954">
                  <c:v>2156.9785999999999</c:v>
                </c:pt>
                <c:pt idx="2955">
                  <c:v>2029.4675999999997</c:v>
                </c:pt>
                <c:pt idx="2956">
                  <c:v>1774.4453000000001</c:v>
                </c:pt>
                <c:pt idx="2957">
                  <c:v>1621.4318000000001</c:v>
                </c:pt>
                <c:pt idx="2958">
                  <c:v>1621.4318000000001</c:v>
                </c:pt>
                <c:pt idx="2959">
                  <c:v>1672.4361999999999</c:v>
                </c:pt>
                <c:pt idx="2960">
                  <c:v>1876.4540999999999</c:v>
                </c:pt>
                <c:pt idx="2961">
                  <c:v>1952.9607000000001</c:v>
                </c:pt>
                <c:pt idx="2962">
                  <c:v>2003.9653999999998</c:v>
                </c:pt>
                <c:pt idx="2963">
                  <c:v>1978.4631999999999</c:v>
                </c:pt>
                <c:pt idx="2964">
                  <c:v>1774.4453000000001</c:v>
                </c:pt>
                <c:pt idx="2965">
                  <c:v>1723.4409000000001</c:v>
                </c:pt>
                <c:pt idx="2966">
                  <c:v>1621.4318000000001</c:v>
                </c:pt>
                <c:pt idx="2967">
                  <c:v>1621.4318000000001</c:v>
                </c:pt>
                <c:pt idx="2968">
                  <c:v>1748.943</c:v>
                </c:pt>
                <c:pt idx="2969">
                  <c:v>1876.4540999999999</c:v>
                </c:pt>
                <c:pt idx="2970">
                  <c:v>2029.4675999999997</c:v>
                </c:pt>
                <c:pt idx="2971">
                  <c:v>1901.9566000000002</c:v>
                </c:pt>
                <c:pt idx="2972">
                  <c:v>1799.9475</c:v>
                </c:pt>
                <c:pt idx="2973">
                  <c:v>1646.9341999999999</c:v>
                </c:pt>
                <c:pt idx="2974">
                  <c:v>1570.4274</c:v>
                </c:pt>
                <c:pt idx="2975">
                  <c:v>1646.9341999999999</c:v>
                </c:pt>
                <c:pt idx="2976">
                  <c:v>1825.4497000000001</c:v>
                </c:pt>
                <c:pt idx="2977">
                  <c:v>1876.4540999999999</c:v>
                </c:pt>
                <c:pt idx="2978">
                  <c:v>2080.4719999999998</c:v>
                </c:pt>
                <c:pt idx="2979">
                  <c:v>2029.4675999999997</c:v>
                </c:pt>
                <c:pt idx="2980">
                  <c:v>1901.9566000000002</c:v>
                </c:pt>
                <c:pt idx="2981">
                  <c:v>1850.9519</c:v>
                </c:pt>
                <c:pt idx="2982">
                  <c:v>1774.4453000000001</c:v>
                </c:pt>
                <c:pt idx="2983">
                  <c:v>1723.4409000000001</c:v>
                </c:pt>
                <c:pt idx="2984">
                  <c:v>2029.4675999999997</c:v>
                </c:pt>
                <c:pt idx="2985">
                  <c:v>2360.9965000000002</c:v>
                </c:pt>
                <c:pt idx="2986">
                  <c:v>2565.0144</c:v>
                </c:pt>
                <c:pt idx="2987">
                  <c:v>2641.5210000000002</c:v>
                </c:pt>
                <c:pt idx="2988">
                  <c:v>2539.5121999999997</c:v>
                </c:pt>
                <c:pt idx="2989">
                  <c:v>2309.9920999999999</c:v>
                </c:pt>
                <c:pt idx="2990">
                  <c:v>2437.5030999999999</c:v>
                </c:pt>
                <c:pt idx="2991">
                  <c:v>2539.5121999999997</c:v>
                </c:pt>
                <c:pt idx="2992">
                  <c:v>2667.0234</c:v>
                </c:pt>
                <c:pt idx="2993">
                  <c:v>2947.5479</c:v>
                </c:pt>
                <c:pt idx="2994">
                  <c:v>3100.5614</c:v>
                </c:pt>
                <c:pt idx="2995">
                  <c:v>3075.0589</c:v>
                </c:pt>
                <c:pt idx="2996">
                  <c:v>2998.5523000000003</c:v>
                </c:pt>
                <c:pt idx="2997">
                  <c:v>2794.5344</c:v>
                </c:pt>
                <c:pt idx="2998">
                  <c:v>2896.5434999999998</c:v>
                </c:pt>
                <c:pt idx="2999">
                  <c:v>3049.5567000000001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D90-4B70-8986-7B7F1D3FB90C}"/>
            </c:ext>
          </c:extLst>
        </c:ser>
        <c:ser>
          <c:idx val="1"/>
          <c:order val="1"/>
          <c:tx>
            <c:v>LSF</c:v>
          </c:tx>
          <c:spPr>
            <a:ln w="254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Sheet2!$C$3:$C$3002</c:f>
              <c:numCache>
                <c:formatCode>General</c:formatCode>
                <c:ptCount val="3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</c:numCache>
            </c:numRef>
          </c:xVal>
          <c:yVal>
            <c:numRef>
              <c:f>Sheet2!$D$3:$D$3002</c:f>
              <c:numCache>
                <c:formatCode>General</c:formatCode>
                <c:ptCount val="3000"/>
                <c:pt idx="0">
                  <c:v>1837.5713361089099</c:v>
                </c:pt>
                <c:pt idx="1">
                  <c:v>2070.0964213894299</c:v>
                </c:pt>
                <c:pt idx="2">
                  <c:v>2298.4978747873001</c:v>
                </c:pt>
                <c:pt idx="3">
                  <c:v>2522.7869853605998</c:v>
                </c:pt>
                <c:pt idx="4">
                  <c:v>2742.9750421673698</c:v>
                </c:pt>
                <c:pt idx="5">
                  <c:v>2959.0733342656999</c:v>
                </c:pt>
                <c:pt idx="6">
                  <c:v>3171.0931507136402</c:v>
                </c:pt>
                <c:pt idx="7">
                  <c:v>3379.0457805692599</c:v>
                </c:pt>
                <c:pt idx="8">
                  <c:v>3582.94251289063</c:v>
                </c:pt>
                <c:pt idx="9">
                  <c:v>3782.7946367358099</c:v>
                </c:pt>
                <c:pt idx="10">
                  <c:v>3978.61344116286</c:v>
                </c:pt>
                <c:pt idx="11">
                  <c:v>4170.4102152298601</c:v>
                </c:pt>
                <c:pt idx="12">
                  <c:v>4358.1962479948697</c:v>
                </c:pt>
                <c:pt idx="13">
                  <c:v>4541.9828285159601</c:v>
                </c:pt>
                <c:pt idx="14">
                  <c:v>4721.7812458511798</c:v>
                </c:pt>
                <c:pt idx="15">
                  <c:v>4897.6027890586101</c:v>
                </c:pt>
                <c:pt idx="16">
                  <c:v>5069.4587471963096</c:v>
                </c:pt>
                <c:pt idx="17">
                  <c:v>5237.3604093223503</c:v>
                </c:pt>
                <c:pt idx="18">
                  <c:v>5401.3190644947899</c:v>
                </c:pt>
                <c:pt idx="19">
                  <c:v>5561.3460017716998</c:v>
                </c:pt>
                <c:pt idx="20">
                  <c:v>5717.4525102111502</c:v>
                </c:pt>
                <c:pt idx="21">
                  <c:v>5869.6498788711897</c:v>
                </c:pt>
                <c:pt idx="22">
                  <c:v>6017.9493968098996</c:v>
                </c:pt>
                <c:pt idx="23">
                  <c:v>6162.3623530853401</c:v>
                </c:pt>
                <c:pt idx="24">
                  <c:v>6302.90003675557</c:v>
                </c:pt>
                <c:pt idx="25">
                  <c:v>6439.5737368786704</c:v>
                </c:pt>
                <c:pt idx="26">
                  <c:v>6572.3947425126998</c:v>
                </c:pt>
                <c:pt idx="27">
                  <c:v>6701.3743427157196</c:v>
                </c:pt>
                <c:pt idx="28">
                  <c:v>6826.5238265458001</c:v>
                </c:pt>
                <c:pt idx="29">
                  <c:v>6947.8544830609999</c:v>
                </c:pt>
                <c:pt idx="30">
                  <c:v>7065.3776013193901</c:v>
                </c:pt>
                <c:pt idx="31">
                  <c:v>7179.1044703790403</c:v>
                </c:pt>
                <c:pt idx="32">
                  <c:v>7289.0463792980099</c:v>
                </c:pt>
                <c:pt idx="33">
                  <c:v>7395.2146171343702</c:v>
                </c:pt>
                <c:pt idx="34">
                  <c:v>7497.6204729461797</c:v>
                </c:pt>
                <c:pt idx="35">
                  <c:v>7596.2752357915097</c:v>
                </c:pt>
                <c:pt idx="36">
                  <c:v>7691.1901947284296</c:v>
                </c:pt>
                <c:pt idx="37">
                  <c:v>7782.3766388149897</c:v>
                </c:pt>
                <c:pt idx="38">
                  <c:v>7869.8458571092697</c:v>
                </c:pt>
                <c:pt idx="39">
                  <c:v>7953.6091386693297</c:v>
                </c:pt>
                <c:pt idx="40">
                  <c:v>8033.6777725532402</c:v>
                </c:pt>
                <c:pt idx="41">
                  <c:v>8110.0630478190596</c:v>
                </c:pt>
                <c:pt idx="42">
                  <c:v>8182.7762535248503</c:v>
                </c:pt>
                <c:pt idx="43">
                  <c:v>8251.8286787286906</c:v>
                </c:pt>
                <c:pt idx="44">
                  <c:v>8317.2316124886493</c:v>
                </c:pt>
                <c:pt idx="45">
                  <c:v>8378.9963438627692</c:v>
                </c:pt>
                <c:pt idx="46">
                  <c:v>8437.1341619091309</c:v>
                </c:pt>
                <c:pt idx="47">
                  <c:v>8491.6563556858091</c:v>
                </c:pt>
                <c:pt idx="48">
                  <c:v>8542.5742142508498</c:v>
                </c:pt>
                <c:pt idx="49">
                  <c:v>8589.8990266623296</c:v>
                </c:pt>
                <c:pt idx="50">
                  <c:v>8633.6420819783107</c:v>
                </c:pt>
                <c:pt idx="51">
                  <c:v>8673.8146692568607</c:v>
                </c:pt>
                <c:pt idx="52">
                  <c:v>8710.4280775560492</c:v>
                </c:pt>
                <c:pt idx="53">
                  <c:v>8743.49359593394</c:v>
                </c:pt>
                <c:pt idx="54">
                  <c:v>8773.02251344859</c:v>
                </c:pt>
                <c:pt idx="55">
                  <c:v>8799.0261191580703</c:v>
                </c:pt>
                <c:pt idx="56">
                  <c:v>8821.5157021204504</c:v>
                </c:pt>
                <c:pt idx="57">
                  <c:v>8840.5025513937908</c:v>
                </c:pt>
                <c:pt idx="58">
                  <c:v>8855.9979560361608</c:v>
                </c:pt>
                <c:pt idx="59">
                  <c:v>8868.0132051056298</c:v>
                </c:pt>
                <c:pt idx="60">
                  <c:v>8876.5595876602492</c:v>
                </c:pt>
                <c:pt idx="61">
                  <c:v>8881.6483927580994</c:v>
                </c:pt>
                <c:pt idx="62">
                  <c:v>8883.2909094572406</c:v>
                </c:pt>
                <c:pt idx="63">
                  <c:v>8881.4984268157405</c:v>
                </c:pt>
                <c:pt idx="64">
                  <c:v>8876.2822338916503</c:v>
                </c:pt>
                <c:pt idx="65">
                  <c:v>8867.6536197430596</c:v>
                </c:pt>
                <c:pt idx="66">
                  <c:v>8855.6238734280196</c:v>
                </c:pt>
                <c:pt idx="67">
                  <c:v>8840.2042840045906</c:v>
                </c:pt>
                <c:pt idx="68">
                  <c:v>8821.4061405308494</c:v>
                </c:pt>
                <c:pt idx="69">
                  <c:v>8799.2407320648599</c:v>
                </c:pt>
                <c:pt idx="70">
                  <c:v>8773.7193476646898</c:v>
                </c:pt>
                <c:pt idx="71">
                  <c:v>8744.8532763883995</c:v>
                </c:pt>
                <c:pt idx="72">
                  <c:v>8712.6538072940493</c:v>
                </c:pt>
                <c:pt idx="73">
                  <c:v>8677.1322294397196</c:v>
                </c:pt>
                <c:pt idx="74">
                  <c:v>8638.2998318834707</c:v>
                </c:pt>
                <c:pt idx="75">
                  <c:v>8596.1679036833593</c:v>
                </c:pt>
                <c:pt idx="76">
                  <c:v>8550.7477338974495</c:v>
                </c:pt>
                <c:pt idx="77">
                  <c:v>8502.0506115838307</c:v>
                </c:pt>
                <c:pt idx="78">
                  <c:v>8450.0878258005396</c:v>
                </c:pt>
                <c:pt idx="79">
                  <c:v>8394.8706656056693</c:v>
                </c:pt>
                <c:pt idx="80">
                  <c:v>8336.4104200572601</c:v>
                </c:pt>
                <c:pt idx="81">
                  <c:v>8274.7183782133907</c:v>
                </c:pt>
                <c:pt idx="82">
                  <c:v>8209.8058291321195</c:v>
                </c:pt>
                <c:pt idx="83">
                  <c:v>8141.6840618715296</c:v>
                </c:pt>
                <c:pt idx="84">
                  <c:v>8070.3643654896596</c:v>
                </c:pt>
                <c:pt idx="85">
                  <c:v>7995.8580290445998</c:v>
                </c:pt>
                <c:pt idx="86">
                  <c:v>7918.1763415944097</c:v>
                </c:pt>
                <c:pt idx="87">
                  <c:v>7837.3305921971396</c:v>
                </c:pt>
                <c:pt idx="88">
                  <c:v>7753.3320699108699</c:v>
                </c:pt>
                <c:pt idx="89">
                  <c:v>7666.1920637936701</c:v>
                </c:pt>
                <c:pt idx="90">
                  <c:v>7575.9218629035904</c:v>
                </c:pt>
                <c:pt idx="91">
                  <c:v>7482.5327562987104</c:v>
                </c:pt>
                <c:pt idx="92">
                  <c:v>7386.0360330370804</c:v>
                </c:pt>
                <c:pt idx="93">
                  <c:v>7286.4429821767899</c:v>
                </c:pt>
                <c:pt idx="94">
                  <c:v>7183.7648927758801</c:v>
                </c:pt>
                <c:pt idx="95">
                  <c:v>7078.0130538924304</c:v>
                </c:pt>
                <c:pt idx="96">
                  <c:v>6969.1987545845004</c:v>
                </c:pt>
                <c:pt idx="97">
                  <c:v>6857.3332839101604</c:v>
                </c:pt>
                <c:pt idx="98">
                  <c:v>6742.4279309274698</c:v>
                </c:pt>
                <c:pt idx="99">
                  <c:v>6624.4939846944999</c:v>
                </c:pt>
                <c:pt idx="100">
                  <c:v>6505.41626255952</c:v>
                </c:pt>
                <c:pt idx="101">
                  <c:v>6387.0948002214</c:v>
                </c:pt>
                <c:pt idx="102">
                  <c:v>6269.5637142641799</c:v>
                </c:pt>
                <c:pt idx="103">
                  <c:v>6152.8571212718498</c:v>
                </c:pt>
                <c:pt idx="104">
                  <c:v>6037.0091378284496</c:v>
                </c:pt>
                <c:pt idx="105">
                  <c:v>5922.0538805179704</c:v>
                </c:pt>
                <c:pt idx="106">
                  <c:v>5808.0254659244501</c:v>
                </c:pt>
                <c:pt idx="107">
                  <c:v>5694.9580106318799</c:v>
                </c:pt>
                <c:pt idx="108">
                  <c:v>5582.8856312242897</c:v>
                </c:pt>
                <c:pt idx="109">
                  <c:v>5471.8424442856804</c:v>
                </c:pt>
                <c:pt idx="110">
                  <c:v>5361.8625664000801</c:v>
                </c:pt>
                <c:pt idx="111">
                  <c:v>5252.9801141514999</c:v>
                </c:pt>
                <c:pt idx="112">
                  <c:v>5145.2292041239498</c:v>
                </c:pt>
                <c:pt idx="113">
                  <c:v>5038.6439529014497</c:v>
                </c:pt>
                <c:pt idx="114">
                  <c:v>4933.2584770680096</c:v>
                </c:pt>
                <c:pt idx="115">
                  <c:v>4829.1068932076396</c:v>
                </c:pt>
                <c:pt idx="116">
                  <c:v>4726.2233179043697</c:v>
                </c:pt>
                <c:pt idx="117">
                  <c:v>4624.6418677421998</c:v>
                </c:pt>
                <c:pt idx="118">
                  <c:v>4524.39665930515</c:v>
                </c:pt>
                <c:pt idx="119">
                  <c:v>4425.5218091772304</c:v>
                </c:pt>
                <c:pt idx="120">
                  <c:v>4328.0514339424599</c:v>
                </c:pt>
                <c:pt idx="121">
                  <c:v>4232.0196501848504</c:v>
                </c:pt>
                <c:pt idx="122">
                  <c:v>4137.4605744884202</c:v>
                </c:pt>
                <c:pt idx="123">
                  <c:v>4044.4083234371801</c:v>
                </c:pt>
                <c:pt idx="124">
                  <c:v>3952.8970136151402</c:v>
                </c:pt>
                <c:pt idx="125">
                  <c:v>3862.9607616063299</c:v>
                </c:pt>
                <c:pt idx="126">
                  <c:v>3774.6336839947498</c:v>
                </c:pt>
                <c:pt idx="127">
                  <c:v>3687.9498973644199</c:v>
                </c:pt>
                <c:pt idx="128">
                  <c:v>3602.9435182993502</c:v>
                </c:pt>
                <c:pt idx="129">
                  <c:v>3519.6486633835598</c:v>
                </c:pt>
                <c:pt idx="130">
                  <c:v>3438.09944920106</c:v>
                </c:pt>
                <c:pt idx="131">
                  <c:v>3358.32999233586</c:v>
                </c:pt>
                <c:pt idx="132">
                  <c:v>3280.3744093719902</c:v>
                </c:pt>
                <c:pt idx="133">
                  <c:v>3204.2668168934501</c:v>
                </c:pt>
                <c:pt idx="134">
                  <c:v>3130.0413314842599</c:v>
                </c:pt>
                <c:pt idx="135">
                  <c:v>3057.7320697284399</c:v>
                </c:pt>
                <c:pt idx="136">
                  <c:v>2987.3731482100002</c:v>
                </c:pt>
                <c:pt idx="137">
                  <c:v>2918.9986835129398</c:v>
                </c:pt>
                <c:pt idx="138">
                  <c:v>2852.6427922212902</c:v>
                </c:pt>
                <c:pt idx="139">
                  <c:v>2788.3395909190699</c:v>
                </c:pt>
                <c:pt idx="140">
                  <c:v>2726.1231961902799</c:v>
                </c:pt>
                <c:pt idx="141">
                  <c:v>2666.0277246189398</c:v>
                </c:pt>
                <c:pt idx="142">
                  <c:v>2608.08729278907</c:v>
                </c:pt>
                <c:pt idx="143">
                  <c:v>2552.3360172846801</c:v>
                </c:pt>
                <c:pt idx="144">
                  <c:v>2498.8080146897801</c:v>
                </c:pt>
                <c:pt idx="145">
                  <c:v>2447.5374015883799</c:v>
                </c:pt>
                <c:pt idx="146">
                  <c:v>2398.5582945645101</c:v>
                </c:pt>
                <c:pt idx="147">
                  <c:v>2351.9048102021802</c:v>
                </c:pt>
                <c:pt idx="148">
                  <c:v>2307.6110650853998</c:v>
                </c:pt>
                <c:pt idx="149">
                  <c:v>2265.7111757981802</c:v>
                </c:pt>
                <c:pt idx="150">
                  <c:v>2226.2392589245501</c:v>
                </c:pt>
                <c:pt idx="151">
                  <c:v>2189.2294310485099</c:v>
                </c:pt>
                <c:pt idx="152">
                  <c:v>2154.7158087540702</c:v>
                </c:pt>
                <c:pt idx="153">
                  <c:v>2122.7325086252699</c:v>
                </c:pt>
                <c:pt idx="154">
                  <c:v>2093.3136472460901</c:v>
                </c:pt>
                <c:pt idx="155">
                  <c:v>2066.4933412005698</c:v>
                </c:pt>
                <c:pt idx="156">
                  <c:v>2042.30570707272</c:v>
                </c:pt>
                <c:pt idx="157">
                  <c:v>2020.7848614465499</c:v>
                </c:pt>
                <c:pt idx="158">
                  <c:v>2001.9649209060699</c:v>
                </c:pt>
                <c:pt idx="159">
                  <c:v>1985.8800020353101</c:v>
                </c:pt>
                <c:pt idx="160">
                  <c:v>1972.5642214182601</c:v>
                </c:pt>
                <c:pt idx="161">
                  <c:v>1962.0516956389599</c:v>
                </c:pt>
                <c:pt idx="162">
                  <c:v>1954.37654128141</c:v>
                </c:pt>
                <c:pt idx="163">
                  <c:v>1949.57287492962</c:v>
                </c:pt>
                <c:pt idx="164">
                  <c:v>1947.67481316762</c:v>
                </c:pt>
                <c:pt idx="165">
                  <c:v>1948.71647257942</c:v>
                </c:pt>
                <c:pt idx="166">
                  <c:v>1952.73196974902</c:v>
                </c:pt>
                <c:pt idx="167">
                  <c:v>1959.75542126045</c:v>
                </c:pt>
                <c:pt idx="168">
                  <c:v>1969.8209436977199</c:v>
                </c:pt>
                <c:pt idx="169">
                  <c:v>1982.96265364485</c:v>
                </c:pt>
                <c:pt idx="170">
                  <c:v>1999.2146676858399</c:v>
                </c:pt>
                <c:pt idx="171">
                  <c:v>2018.61110240471</c:v>
                </c:pt>
                <c:pt idx="172">
                  <c:v>2041.18607438549</c:v>
                </c:pt>
                <c:pt idx="173">
                  <c:v>2066.9737002121701</c:v>
                </c:pt>
                <c:pt idx="174">
                  <c:v>2096.00809646878</c:v>
                </c:pt>
                <c:pt idx="175">
                  <c:v>2128.32337973933</c:v>
                </c:pt>
                <c:pt idx="176">
                  <c:v>2163.9536666078302</c:v>
                </c:pt>
                <c:pt idx="177">
                  <c:v>2202.9330736583001</c:v>
                </c:pt>
                <c:pt idx="178">
                  <c:v>2245.2957174747598</c:v>
                </c:pt>
                <c:pt idx="179">
                  <c:v>2291.0757146412202</c:v>
                </c:pt>
                <c:pt idx="180">
                  <c:v>2340.3071817416799</c:v>
                </c:pt>
                <c:pt idx="181">
                  <c:v>2393.0242353601798</c:v>
                </c:pt>
                <c:pt idx="182">
                  <c:v>2449.2609920807099</c:v>
                </c:pt>
                <c:pt idx="183">
                  <c:v>2509.0515684873099</c:v>
                </c:pt>
                <c:pt idx="184">
                  <c:v>2572.43008116397</c:v>
                </c:pt>
                <c:pt idx="185">
                  <c:v>2639.43064669471</c:v>
                </c:pt>
                <c:pt idx="186">
                  <c:v>2710.0873816635499</c:v>
                </c:pt>
                <c:pt idx="187">
                  <c:v>2784.43440265451</c:v>
                </c:pt>
                <c:pt idx="188">
                  <c:v>2862.5058262516</c:v>
                </c:pt>
                <c:pt idx="189">
                  <c:v>2944.3357690388302</c:v>
                </c:pt>
                <c:pt idx="190">
                  <c:v>3029.9583476002099</c:v>
                </c:pt>
                <c:pt idx="191">
                  <c:v>3119.4076785197599</c:v>
                </c:pt>
                <c:pt idx="192">
                  <c:v>3212.7178783815002</c:v>
                </c:pt>
                <c:pt idx="193">
                  <c:v>3309.92306376944</c:v>
                </c:pt>
                <c:pt idx="194">
                  <c:v>3411.0573512676001</c:v>
                </c:pt>
                <c:pt idx="195">
                  <c:v>3516.1548574599801</c:v>
                </c:pt>
                <c:pt idx="196">
                  <c:v>3625.2496989306101</c:v>
                </c:pt>
                <c:pt idx="197">
                  <c:v>3738.3759922634899</c:v>
                </c:pt>
                <c:pt idx="198">
                  <c:v>3855.5678540426402</c:v>
                </c:pt>
                <c:pt idx="199">
                  <c:v>3976.8594008520799</c:v>
                </c:pt>
                <c:pt idx="200">
                  <c:v>4099.7927765931099</c:v>
                </c:pt>
                <c:pt idx="201">
                  <c:v>4221.8654646342702</c:v>
                </c:pt>
                <c:pt idx="202">
                  <c:v>4343.0445907604299</c:v>
                </c:pt>
                <c:pt idx="203">
                  <c:v>4463.2972807564602</c:v>
                </c:pt>
                <c:pt idx="204">
                  <c:v>4582.5906604072197</c:v>
                </c:pt>
                <c:pt idx="205">
                  <c:v>4700.8918554975899</c:v>
                </c:pt>
                <c:pt idx="206">
                  <c:v>4818.1679918124401</c:v>
                </c:pt>
                <c:pt idx="207">
                  <c:v>4934.3861951366398</c:v>
                </c:pt>
                <c:pt idx="208">
                  <c:v>5049.5135912550404</c:v>
                </c:pt>
                <c:pt idx="209">
                  <c:v>5163.5173059525296</c:v>
                </c:pt>
                <c:pt idx="210">
                  <c:v>5276.3644650139804</c:v>
                </c:pt>
                <c:pt idx="211">
                  <c:v>5388.0221942242397</c:v>
                </c:pt>
                <c:pt idx="212">
                  <c:v>5498.4576193681996</c:v>
                </c:pt>
                <c:pt idx="213">
                  <c:v>5607.6378662307197</c:v>
                </c:pt>
                <c:pt idx="214">
                  <c:v>5715.5300605966704</c:v>
                </c:pt>
                <c:pt idx="215">
                  <c:v>5822.1013282509202</c:v>
                </c:pt>
                <c:pt idx="216">
                  <c:v>5927.3187949783296</c:v>
                </c:pt>
                <c:pt idx="217">
                  <c:v>6031.1495865637899</c:v>
                </c:pt>
                <c:pt idx="218">
                  <c:v>6133.5608287921496</c:v>
                </c:pt>
                <c:pt idx="219">
                  <c:v>6234.51964744829</c:v>
                </c:pt>
                <c:pt idx="220">
                  <c:v>6333.9931683170698</c:v>
                </c:pt>
                <c:pt idx="221">
                  <c:v>6431.9485171833703</c:v>
                </c:pt>
                <c:pt idx="222">
                  <c:v>6528.35281983205</c:v>
                </c:pt>
                <c:pt idx="223">
                  <c:v>6623.1732020479903</c:v>
                </c:pt>
                <c:pt idx="224">
                  <c:v>6716.3767896160398</c:v>
                </c:pt>
                <c:pt idx="225">
                  <c:v>6807.9307083210897</c:v>
                </c:pt>
                <c:pt idx="226">
                  <c:v>6897.8020839480096</c:v>
                </c:pt>
                <c:pt idx="227">
                  <c:v>6985.9580422816498</c:v>
                </c:pt>
                <c:pt idx="228">
                  <c:v>7072.3657091068899</c:v>
                </c:pt>
                <c:pt idx="229">
                  <c:v>7156.9922102086002</c:v>
                </c:pt>
                <c:pt idx="230">
                  <c:v>7239.8046713716503</c:v>
                </c:pt>
                <c:pt idx="231">
                  <c:v>7320.7702183808997</c:v>
                </c:pt>
                <c:pt idx="232">
                  <c:v>7399.8559770212296</c:v>
                </c:pt>
                <c:pt idx="233">
                  <c:v>7477.0290730775096</c:v>
                </c:pt>
                <c:pt idx="234">
                  <c:v>7552.25663233461</c:v>
                </c:pt>
                <c:pt idx="235">
                  <c:v>7625.5057805773804</c:v>
                </c:pt>
                <c:pt idx="236">
                  <c:v>7696.7436435907202</c:v>
                </c:pt>
                <c:pt idx="237">
                  <c:v>7765.9373471594699</c:v>
                </c:pt>
                <c:pt idx="238">
                  <c:v>7833.0540170685199</c:v>
                </c:pt>
                <c:pt idx="239">
                  <c:v>7898.0607791027196</c:v>
                </c:pt>
                <c:pt idx="240">
                  <c:v>7960.9247590469604</c:v>
                </c:pt>
                <c:pt idx="241">
                  <c:v>8021.6130826860999</c:v>
                </c:pt>
                <c:pt idx="242">
                  <c:v>8080.0928758050104</c:v>
                </c:pt>
                <c:pt idx="243">
                  <c:v>8136.3312641885605</c:v>
                </c:pt>
                <c:pt idx="244">
                  <c:v>8190.2953736216105</c:v>
                </c:pt>
                <c:pt idx="245">
                  <c:v>8241.9523298890399</c:v>
                </c:pt>
                <c:pt idx="246">
                  <c:v>8291.2692587757192</c:v>
                </c:pt>
                <c:pt idx="247">
                  <c:v>8338.2132860665097</c:v>
                </c:pt>
                <c:pt idx="248">
                  <c:v>8382.7515375462899</c:v>
                </c:pt>
                <c:pt idx="249">
                  <c:v>8424.8511389999203</c:v>
                </c:pt>
                <c:pt idx="250">
                  <c:v>8464.4792162122703</c:v>
                </c:pt>
                <c:pt idx="251">
                  <c:v>8501.6028949682204</c:v>
                </c:pt>
                <c:pt idx="252">
                  <c:v>8536.1893010526292</c:v>
                </c:pt>
                <c:pt idx="253">
                  <c:v>8568.2055602503697</c:v>
                </c:pt>
                <c:pt idx="254">
                  <c:v>8597.6187983463096</c:v>
                </c:pt>
                <c:pt idx="255">
                  <c:v>8624.3961411253204</c:v>
                </c:pt>
                <c:pt idx="256">
                  <c:v>8648.5047143722695</c:v>
                </c:pt>
                <c:pt idx="257">
                  <c:v>8669.9116438720303</c:v>
                </c:pt>
                <c:pt idx="258">
                  <c:v>8688.5840554094593</c:v>
                </c:pt>
                <c:pt idx="259">
                  <c:v>8704.4890747694408</c:v>
                </c:pt>
                <c:pt idx="260">
                  <c:v>8717.5938277368405</c:v>
                </c:pt>
                <c:pt idx="261">
                  <c:v>8727.8654400965206</c:v>
                </c:pt>
                <c:pt idx="262">
                  <c:v>8735.2710376333598</c:v>
                </c:pt>
                <c:pt idx="263">
                  <c:v>8739.7777461322203</c:v>
                </c:pt>
                <c:pt idx="264">
                  <c:v>8741.3526913779697</c:v>
                </c:pt>
                <c:pt idx="265">
                  <c:v>8739.9629991554793</c:v>
                </c:pt>
                <c:pt idx="266">
                  <c:v>8735.5757952496297</c:v>
                </c:pt>
                <c:pt idx="267">
                  <c:v>8728.1582054452792</c:v>
                </c:pt>
                <c:pt idx="268">
                  <c:v>8717.6773555272903</c:v>
                </c:pt>
                <c:pt idx="269">
                  <c:v>8704.1003712805505</c:v>
                </c:pt>
                <c:pt idx="270">
                  <c:v>8687.3943784899093</c:v>
                </c:pt>
                <c:pt idx="271">
                  <c:v>8667.5265029402508</c:v>
                </c:pt>
                <c:pt idx="272">
                  <c:v>8644.4638704164408</c:v>
                </c:pt>
                <c:pt idx="273">
                  <c:v>8618.1736067033507</c:v>
                </c:pt>
                <c:pt idx="274">
                  <c:v>8588.6228375858409</c:v>
                </c:pt>
                <c:pt idx="275">
                  <c:v>8555.7786888487808</c:v>
                </c:pt>
                <c:pt idx="276">
                  <c:v>8519.6082862770509</c:v>
                </c:pt>
                <c:pt idx="277">
                  <c:v>8480.0787556555097</c:v>
                </c:pt>
                <c:pt idx="278">
                  <c:v>8437.1572227690394</c:v>
                </c:pt>
                <c:pt idx="279">
                  <c:v>8390.8108134024897</c:v>
                </c:pt>
                <c:pt idx="280">
                  <c:v>8341.0066533407498</c:v>
                </c:pt>
                <c:pt idx="281">
                  <c:v>8287.7118683686804</c:v>
                </c:pt>
                <c:pt idx="282">
                  <c:v>8230.8935842711398</c:v>
                </c:pt>
                <c:pt idx="283">
                  <c:v>8170.5189268330196</c:v>
                </c:pt>
                <c:pt idx="284">
                  <c:v>8106.55502183917</c:v>
                </c:pt>
                <c:pt idx="285">
                  <c:v>8038.9689950744696</c:v>
                </c:pt>
                <c:pt idx="286">
                  <c:v>7967.7279723237898</c:v>
                </c:pt>
                <c:pt idx="287">
                  <c:v>7892.79907937199</c:v>
                </c:pt>
                <c:pt idx="288">
                  <c:v>7814.1494420039498</c:v>
                </c:pt>
                <c:pt idx="289">
                  <c:v>7731.7461860045296</c:v>
                </c:pt>
                <c:pt idx="290">
                  <c:v>7645.5564371585997</c:v>
                </c:pt>
                <c:pt idx="291">
                  <c:v>7555.5473212510396</c:v>
                </c:pt>
                <c:pt idx="292">
                  <c:v>7461.6859640667099</c:v>
                </c:pt>
                <c:pt idx="293">
                  <c:v>7363.9394913904898</c:v>
                </c:pt>
                <c:pt idx="294">
                  <c:v>7262.2750290072299</c:v>
                </c:pt>
                <c:pt idx="295">
                  <c:v>7156.6597027018097</c:v>
                </c:pt>
                <c:pt idx="296">
                  <c:v>7047.0606382591004</c:v>
                </c:pt>
                <c:pt idx="297">
                  <c:v>6933.4449614639698</c:v>
                </c:pt>
                <c:pt idx="298">
                  <c:v>6815.77979810129</c:v>
                </c:pt>
                <c:pt idx="299">
                  <c:v>6694.0322739559197</c:v>
                </c:pt>
                <c:pt idx="300">
                  <c:v>6570.6907131137996</c:v>
                </c:pt>
                <c:pt idx="301">
                  <c:v>6448.28588908442</c:v>
                </c:pt>
                <c:pt idx="302">
                  <c:v>6326.8486017879904</c:v>
                </c:pt>
                <c:pt idx="303">
                  <c:v>6206.4096511447297</c:v>
                </c:pt>
                <c:pt idx="304">
                  <c:v>6086.9998370748499</c:v>
                </c:pt>
                <c:pt idx="305">
                  <c:v>5968.6499594985598</c:v>
                </c:pt>
                <c:pt idx="306">
                  <c:v>5851.39081833607</c:v>
                </c:pt>
                <c:pt idx="307">
                  <c:v>5735.2532135075899</c:v>
                </c:pt>
                <c:pt idx="308">
                  <c:v>5620.26794493335</c:v>
                </c:pt>
                <c:pt idx="309">
                  <c:v>5506.46581253354</c:v>
                </c:pt>
                <c:pt idx="310">
                  <c:v>5393.8776162283903</c:v>
                </c:pt>
                <c:pt idx="311">
                  <c:v>5282.5341559381004</c:v>
                </c:pt>
                <c:pt idx="312">
                  <c:v>5172.46623158289</c:v>
                </c:pt>
                <c:pt idx="313">
                  <c:v>5063.7046430829796</c:v>
                </c:pt>
                <c:pt idx="314">
                  <c:v>4956.2801903585596</c:v>
                </c:pt>
                <c:pt idx="315">
                  <c:v>4850.2236733298596</c:v>
                </c:pt>
                <c:pt idx="316">
                  <c:v>4745.5658919171001</c:v>
                </c:pt>
                <c:pt idx="317">
                  <c:v>4642.3376460404697</c:v>
                </c:pt>
                <c:pt idx="318">
                  <c:v>4540.5697356201899</c:v>
                </c:pt>
                <c:pt idx="319">
                  <c:v>4440.2929605764803</c:v>
                </c:pt>
                <c:pt idx="320">
                  <c:v>4341.5381208295503</c:v>
                </c:pt>
                <c:pt idx="321">
                  <c:v>4244.3360162996196</c:v>
                </c:pt>
                <c:pt idx="322">
                  <c:v>4148.7174469068796</c:v>
                </c:pt>
                <c:pt idx="323">
                  <c:v>4054.7132125715598</c:v>
                </c:pt>
                <c:pt idx="324">
                  <c:v>3962.3541132138698</c:v>
                </c:pt>
                <c:pt idx="325">
                  <c:v>3871.6709487540302</c:v>
                </c:pt>
                <c:pt idx="326">
                  <c:v>3782.69451911223</c:v>
                </c:pt>
                <c:pt idx="327">
                  <c:v>3695.4556242087101</c:v>
                </c:pt>
                <c:pt idx="328">
                  <c:v>3609.9850639636602</c:v>
                </c:pt>
                <c:pt idx="329">
                  <c:v>3526.3136382973098</c:v>
                </c:pt>
                <c:pt idx="330">
                  <c:v>3444.4721471298499</c:v>
                </c:pt>
                <c:pt idx="331">
                  <c:v>3364.49139038152</c:v>
                </c:pt>
                <c:pt idx="332">
                  <c:v>3286.4021679725101</c:v>
                </c:pt>
                <c:pt idx="333">
                  <c:v>3210.23527982305</c:v>
                </c:pt>
                <c:pt idx="334">
                  <c:v>3136.0215258533399</c:v>
                </c:pt>
                <c:pt idx="335">
                  <c:v>3063.7917059836</c:v>
                </c:pt>
                <c:pt idx="336">
                  <c:v>2993.5766201340398</c:v>
                </c:pt>
                <c:pt idx="337">
                  <c:v>2925.4070682248698</c:v>
                </c:pt>
                <c:pt idx="338">
                  <c:v>2859.3138501763101</c:v>
                </c:pt>
                <c:pt idx="339">
                  <c:v>2795.3277659085602</c:v>
                </c:pt>
                <c:pt idx="340">
                  <c:v>2733.4796153418501</c:v>
                </c:pt>
                <c:pt idx="341">
                  <c:v>2673.80019839637</c:v>
                </c:pt>
                <c:pt idx="342">
                  <c:v>2616.3203149923502</c:v>
                </c:pt>
                <c:pt idx="343">
                  <c:v>2561.0707650499999</c:v>
                </c:pt>
                <c:pt idx="344">
                  <c:v>2508.08234848953</c:v>
                </c:pt>
                <c:pt idx="345">
                  <c:v>2457.3858652311501</c:v>
                </c:pt>
                <c:pt idx="346">
                  <c:v>2409.0121151950798</c:v>
                </c:pt>
                <c:pt idx="347">
                  <c:v>2362.99189830152</c:v>
                </c:pt>
                <c:pt idx="348">
                  <c:v>2319.3560144706998</c:v>
                </c:pt>
                <c:pt idx="349">
                  <c:v>2278.1352636228198</c:v>
                </c:pt>
                <c:pt idx="350">
                  <c:v>2239.3604456780899</c:v>
                </c:pt>
                <c:pt idx="351">
                  <c:v>2203.0623605567298</c:v>
                </c:pt>
                <c:pt idx="352">
                  <c:v>2169.2718081789499</c:v>
                </c:pt>
                <c:pt idx="353">
                  <c:v>2138.0195884649702</c:v>
                </c:pt>
                <c:pt idx="354">
                  <c:v>2109.3365013349899</c:v>
                </c:pt>
                <c:pt idx="355">
                  <c:v>2083.2533467092298</c:v>
                </c:pt>
                <c:pt idx="356">
                  <c:v>2059.8009245079002</c:v>
                </c:pt>
                <c:pt idx="357">
                  <c:v>2039.0100346512099</c:v>
                </c:pt>
                <c:pt idx="358">
                  <c:v>2020.9114770593901</c:v>
                </c:pt>
                <c:pt idx="359">
                  <c:v>2005.53605165262</c:v>
                </c:pt>
                <c:pt idx="360">
                  <c:v>1992.9145583511399</c:v>
                </c:pt>
                <c:pt idx="361">
                  <c:v>1983.0777970751601</c:v>
                </c:pt>
                <c:pt idx="362">
                  <c:v>1976.0565677448801</c:v>
                </c:pt>
                <c:pt idx="363">
                  <c:v>1971.88167028051</c:v>
                </c:pt>
                <c:pt idx="364">
                  <c:v>1970.58390460228</c:v>
                </c:pt>
                <c:pt idx="365">
                  <c:v>1972.1940706303999</c:v>
                </c:pt>
                <c:pt idx="366">
                  <c:v>1976.74296828507</c:v>
                </c:pt>
                <c:pt idx="367">
                  <c:v>1984.2613974865101</c:v>
                </c:pt>
                <c:pt idx="368">
                  <c:v>1994.7801581549299</c:v>
                </c:pt>
                <c:pt idx="369">
                  <c:v>2008.3300502105401</c:v>
                </c:pt>
                <c:pt idx="370">
                  <c:v>2024.9418735735601</c:v>
                </c:pt>
                <c:pt idx="371">
                  <c:v>2044.64642816421</c:v>
                </c:pt>
                <c:pt idx="372">
                  <c:v>2067.47451390268</c:v>
                </c:pt>
                <c:pt idx="373">
                  <c:v>2093.4569307092002</c:v>
                </c:pt>
                <c:pt idx="374">
                  <c:v>2122.6244785039698</c:v>
                </c:pt>
                <c:pt idx="375">
                  <c:v>2155.00795720721</c:v>
                </c:pt>
                <c:pt idx="376">
                  <c:v>2190.6381667391402</c:v>
                </c:pt>
                <c:pt idx="377">
                  <c:v>2229.5459070199599</c:v>
                </c:pt>
                <c:pt idx="378">
                  <c:v>2271.7619779698898</c:v>
                </c:pt>
                <c:pt idx="379">
                  <c:v>2317.3171795091298</c:v>
                </c:pt>
                <c:pt idx="380">
                  <c:v>2366.2423115579099</c:v>
                </c:pt>
                <c:pt idx="381">
                  <c:v>2418.5681740364398</c:v>
                </c:pt>
                <c:pt idx="382">
                  <c:v>2474.3255668649199</c:v>
                </c:pt>
                <c:pt idx="383">
                  <c:v>2533.5452899635702</c:v>
                </c:pt>
                <c:pt idx="384">
                  <c:v>2596.2581432526099</c:v>
                </c:pt>
                <c:pt idx="385">
                  <c:v>2662.4949266522399</c:v>
                </c:pt>
                <c:pt idx="386">
                  <c:v>2732.2864400826702</c:v>
                </c:pt>
                <c:pt idx="387">
                  <c:v>2805.66348346413</c:v>
                </c:pt>
                <c:pt idx="388">
                  <c:v>2882.6568567168201</c:v>
                </c:pt>
                <c:pt idx="389">
                  <c:v>2963.2973597609598</c:v>
                </c:pt>
                <c:pt idx="390">
                  <c:v>3047.6157925167499</c:v>
                </c:pt>
                <c:pt idx="391">
                  <c:v>3135.6429549044101</c:v>
                </c:pt>
                <c:pt idx="392">
                  <c:v>3227.4096468441599</c:v>
                </c:pt>
                <c:pt idx="393">
                  <c:v>3322.9466682562002</c:v>
                </c:pt>
                <c:pt idx="394">
                  <c:v>3422.2848190607501</c:v>
                </c:pt>
                <c:pt idx="395">
                  <c:v>3525.4548991780198</c:v>
                </c:pt>
                <c:pt idx="396">
                  <c:v>3632.4877085282301</c:v>
                </c:pt>
                <c:pt idx="397">
                  <c:v>3743.4140470315801</c:v>
                </c:pt>
                <c:pt idx="398">
                  <c:v>3858.26471460829</c:v>
                </c:pt>
                <c:pt idx="399">
                  <c:v>3977.0705111785601</c:v>
                </c:pt>
                <c:pt idx="400">
                  <c:v>4097.4778907052696</c:v>
                </c:pt>
                <c:pt idx="401">
                  <c:v>4217.0899765885297</c:v>
                </c:pt>
                <c:pt idx="402">
                  <c:v>4335.87257290449</c:v>
                </c:pt>
                <c:pt idx="403">
                  <c:v>4453.7914837292901</c:v>
                </c:pt>
                <c:pt idx="404">
                  <c:v>4570.8125131390598</c:v>
                </c:pt>
                <c:pt idx="405">
                  <c:v>4686.9014652099504</c:v>
                </c:pt>
                <c:pt idx="406">
                  <c:v>4802.0241440180898</c:v>
                </c:pt>
                <c:pt idx="407">
                  <c:v>4916.1463536396204</c:v>
                </c:pt>
                <c:pt idx="408">
                  <c:v>5029.23389815068</c:v>
                </c:pt>
                <c:pt idx="409">
                  <c:v>5141.2525816274201</c:v>
                </c:pt>
                <c:pt idx="410">
                  <c:v>5252.1682081459603</c:v>
                </c:pt>
                <c:pt idx="411">
                  <c:v>5361.9465817824503</c:v>
                </c:pt>
                <c:pt idx="412">
                  <c:v>5470.5535066130196</c:v>
                </c:pt>
                <c:pt idx="413">
                  <c:v>5577.9547867138199</c:v>
                </c:pt>
                <c:pt idx="414">
                  <c:v>5684.1162261609797</c:v>
                </c:pt>
                <c:pt idx="415">
                  <c:v>5789.0036290306498</c:v>
                </c:pt>
                <c:pt idx="416">
                  <c:v>5892.5827993989597</c:v>
                </c:pt>
                <c:pt idx="417">
                  <c:v>5994.8195413420399</c:v>
                </c:pt>
                <c:pt idx="418">
                  <c:v>6095.6796589360501</c:v>
                </c:pt>
                <c:pt idx="419">
                  <c:v>6195.1289562571101</c:v>
                </c:pt>
                <c:pt idx="420">
                  <c:v>6293.1332373813702</c:v>
                </c:pt>
                <c:pt idx="421">
                  <c:v>6389.6583063849703</c:v>
                </c:pt>
                <c:pt idx="422">
                  <c:v>6484.6699673440298</c:v>
                </c:pt>
                <c:pt idx="423">
                  <c:v>6578.1340243347104</c:v>
                </c:pt>
                <c:pt idx="424">
                  <c:v>6670.0162814331397</c:v>
                </c:pt>
                <c:pt idx="425">
                  <c:v>6760.2825427154603</c:v>
                </c:pt>
                <c:pt idx="426">
                  <c:v>6848.8986122578099</c:v>
                </c:pt>
                <c:pt idx="427">
                  <c:v>6935.8302941363299</c:v>
                </c:pt>
                <c:pt idx="428">
                  <c:v>7021.0433924271601</c:v>
                </c:pt>
                <c:pt idx="429">
                  <c:v>7104.5037112064301</c:v>
                </c:pt>
                <c:pt idx="430">
                  <c:v>7186.1770545502804</c:v>
                </c:pt>
                <c:pt idx="431">
                  <c:v>7266.0292265348598</c:v>
                </c:pt>
                <c:pt idx="432">
                  <c:v>7344.0260312362898</c:v>
                </c:pt>
                <c:pt idx="433">
                  <c:v>7420.1332727307299</c:v>
                </c:pt>
                <c:pt idx="434">
                  <c:v>7494.3167550943099</c:v>
                </c:pt>
                <c:pt idx="435">
                  <c:v>7566.5422824031702</c:v>
                </c:pt>
                <c:pt idx="436">
                  <c:v>7636.7756587334397</c:v>
                </c:pt>
                <c:pt idx="437">
                  <c:v>7704.9826881612598</c:v>
                </c:pt>
                <c:pt idx="438">
                  <c:v>7771.1291747627902</c:v>
                </c:pt>
                <c:pt idx="439">
                  <c:v>7835.1809226141404</c:v>
                </c:pt>
                <c:pt idx="440">
                  <c:v>7897.1037357914702</c:v>
                </c:pt>
                <c:pt idx="441">
                  <c:v>7956.8634183709</c:v>
                </c:pt>
                <c:pt idx="442">
                  <c:v>8014.4257744285896</c:v>
                </c:pt>
                <c:pt idx="443">
                  <c:v>8069.7566080406596</c:v>
                </c:pt>
                <c:pt idx="444">
                  <c:v>8122.8217232832603</c:v>
                </c:pt>
                <c:pt idx="445">
                  <c:v>8173.5869242325298</c:v>
                </c:pt>
                <c:pt idx="446">
                  <c:v>8222.0180149646003</c:v>
                </c:pt>
                <c:pt idx="447">
                  <c:v>8268.0807995556206</c:v>
                </c:pt>
                <c:pt idx="448">
                  <c:v>8311.7410820817095</c:v>
                </c:pt>
                <c:pt idx="449">
                  <c:v>8352.9646666190292</c:v>
                </c:pt>
                <c:pt idx="450">
                  <c:v>8391.7173572437005</c:v>
                </c:pt>
                <c:pt idx="451">
                  <c:v>8427.9649580318801</c:v>
                </c:pt>
                <c:pt idx="452">
                  <c:v>8461.6732730596905</c:v>
                </c:pt>
                <c:pt idx="453">
                  <c:v>8492.8081064032795</c:v>
                </c:pt>
                <c:pt idx="454">
                  <c:v>8521.3352621387803</c:v>
                </c:pt>
                <c:pt idx="455">
                  <c:v>8547.2205443423409</c:v>
                </c:pt>
                <c:pt idx="456">
                  <c:v>8570.4297570900799</c:v>
                </c:pt>
                <c:pt idx="457">
                  <c:v>8590.9287044581597</c:v>
                </c:pt>
                <c:pt idx="458">
                  <c:v>8608.68319052271</c:v>
                </c:pt>
                <c:pt idx="459">
                  <c:v>8623.6590193598695</c:v>
                </c:pt>
                <c:pt idx="460">
                  <c:v>8635.8219950457697</c:v>
                </c:pt>
                <c:pt idx="461">
                  <c:v>8645.1379216565601</c:v>
                </c:pt>
                <c:pt idx="462">
                  <c:v>8651.5726032683706</c:v>
                </c:pt>
                <c:pt idx="463">
                  <c:v>8655.0918439573506</c:v>
                </c:pt>
                <c:pt idx="464">
                  <c:v>8655.66144779963</c:v>
                </c:pt>
                <c:pt idx="465">
                  <c:v>8653.24721887136</c:v>
                </c:pt>
                <c:pt idx="466">
                  <c:v>8647.8149612486595</c:v>
                </c:pt>
                <c:pt idx="467">
                  <c:v>8639.33047900768</c:v>
                </c:pt>
                <c:pt idx="468">
                  <c:v>8627.7595762245601</c:v>
                </c:pt>
                <c:pt idx="469">
                  <c:v>8613.0680569754295</c:v>
                </c:pt>
                <c:pt idx="470">
                  <c:v>8595.2217253364397</c:v>
                </c:pt>
                <c:pt idx="471">
                  <c:v>8574.1863853837203</c:v>
                </c:pt>
                <c:pt idx="472">
                  <c:v>8549.9278411934192</c:v>
                </c:pt>
                <c:pt idx="473">
                  <c:v>8522.4118968416697</c:v>
                </c:pt>
                <c:pt idx="474">
                  <c:v>8491.6043564046104</c:v>
                </c:pt>
                <c:pt idx="475">
                  <c:v>8457.4710239583692</c:v>
                </c:pt>
                <c:pt idx="476">
                  <c:v>8419.9777035791103</c:v>
                </c:pt>
                <c:pt idx="477">
                  <c:v>8379.0901993429507</c:v>
                </c:pt>
                <c:pt idx="478">
                  <c:v>8334.7743153260308</c:v>
                </c:pt>
                <c:pt idx="479">
                  <c:v>8286.9958556045003</c:v>
                </c:pt>
                <c:pt idx="480">
                  <c:v>8235.7206242544908</c:v>
                </c:pt>
                <c:pt idx="481">
                  <c:v>8180.9144253521499</c:v>
                </c:pt>
                <c:pt idx="482">
                  <c:v>8122.5430629736002</c:v>
                </c:pt>
                <c:pt idx="483">
                  <c:v>8060.5723411950003</c:v>
                </c:pt>
                <c:pt idx="484">
                  <c:v>7994.9680640924698</c:v>
                </c:pt>
                <c:pt idx="485">
                  <c:v>7925.6960357421603</c:v>
                </c:pt>
                <c:pt idx="486">
                  <c:v>7852.7220602201996</c:v>
                </c:pt>
                <c:pt idx="487">
                  <c:v>7776.0119416027401</c:v>
                </c:pt>
                <c:pt idx="488">
                  <c:v>7695.5314839659104</c:v>
                </c:pt>
                <c:pt idx="489">
                  <c:v>7611.2464913858503</c:v>
                </c:pt>
                <c:pt idx="490">
                  <c:v>7523.1227679387102</c:v>
                </c:pt>
                <c:pt idx="491">
                  <c:v>7431.1261177006099</c:v>
                </c:pt>
                <c:pt idx="492">
                  <c:v>7335.2223447476999</c:v>
                </c:pt>
                <c:pt idx="493">
                  <c:v>7235.3772531561199</c:v>
                </c:pt>
                <c:pt idx="494">
                  <c:v>7131.5566470020003</c:v>
                </c:pt>
                <c:pt idx="495">
                  <c:v>7023.72633036149</c:v>
                </c:pt>
                <c:pt idx="496">
                  <c:v>6911.8521073107204</c:v>
                </c:pt>
                <c:pt idx="497">
                  <c:v>6795.8997819258402</c:v>
                </c:pt>
                <c:pt idx="498">
                  <c:v>6675.83515828297</c:v>
                </c:pt>
                <c:pt idx="499">
                  <c:v>6551.6240404582704</c:v>
                </c:pt>
                <c:pt idx="500">
                  <c:v>6425.8841463066001</c:v>
                </c:pt>
                <c:pt idx="501">
                  <c:v>6301.2749007975499</c:v>
                </c:pt>
                <c:pt idx="502">
                  <c:v>6177.82466867932</c:v>
                </c:pt>
                <c:pt idx="503">
                  <c:v>6055.5618147000896</c:v>
                </c:pt>
                <c:pt idx="504">
                  <c:v>5934.5147036080698</c:v>
                </c:pt>
                <c:pt idx="505">
                  <c:v>5814.7117001514298</c:v>
                </c:pt>
                <c:pt idx="506">
                  <c:v>5696.1811690783898</c:v>
                </c:pt>
                <c:pt idx="507">
                  <c:v>5578.9514751371298</c:v>
                </c:pt>
                <c:pt idx="508">
                  <c:v>5463.0509830758501</c:v>
                </c:pt>
                <c:pt idx="509">
                  <c:v>5348.5080576427299</c:v>
                </c:pt>
                <c:pt idx="510">
                  <c:v>5235.3510635859702</c:v>
                </c:pt>
                <c:pt idx="511">
                  <c:v>5123.6083656537703</c:v>
                </c:pt>
                <c:pt idx="512">
                  <c:v>5013.3083285943303</c:v>
                </c:pt>
                <c:pt idx="513">
                  <c:v>4904.4793171558204</c:v>
                </c:pt>
                <c:pt idx="514">
                  <c:v>4797.1496960864497</c:v>
                </c:pt>
                <c:pt idx="515">
                  <c:v>4691.3478301344103</c:v>
                </c:pt>
                <c:pt idx="516">
                  <c:v>4587.1020840478895</c:v>
                </c:pt>
                <c:pt idx="517">
                  <c:v>4484.4408225750904</c:v>
                </c:pt>
                <c:pt idx="518">
                  <c:v>4383.3924104642001</c:v>
                </c:pt>
                <c:pt idx="519">
                  <c:v>4283.9852124634199</c:v>
                </c:pt>
                <c:pt idx="520">
                  <c:v>4186.2475933209298</c:v>
                </c:pt>
                <c:pt idx="521">
                  <c:v>4090.20791778494</c:v>
                </c:pt>
                <c:pt idx="522">
                  <c:v>3995.8945506036298</c:v>
                </c:pt>
                <c:pt idx="523">
                  <c:v>3903.3358565252001</c:v>
                </c:pt>
                <c:pt idx="524">
                  <c:v>3812.5602002978399</c:v>
                </c:pt>
                <c:pt idx="525">
                  <c:v>3723.59594666974</c:v>
                </c:pt>
                <c:pt idx="526">
                  <c:v>3636.4714603891098</c:v>
                </c:pt>
                <c:pt idx="527">
                  <c:v>3551.2151062041198</c:v>
                </c:pt>
                <c:pt idx="528">
                  <c:v>3467.8552488629898</c:v>
                </c:pt>
                <c:pt idx="529">
                  <c:v>3386.4202531138899</c:v>
                </c:pt>
                <c:pt idx="530">
                  <c:v>3306.9384837050302</c:v>
                </c:pt>
                <c:pt idx="531">
                  <c:v>3229.43830538459</c:v>
                </c:pt>
                <c:pt idx="532">
                  <c:v>3153.9480829007798</c:v>
                </c:pt>
                <c:pt idx="533">
                  <c:v>3080.4961810017799</c:v>
                </c:pt>
                <c:pt idx="534">
                  <c:v>3009.1109644357798</c:v>
                </c:pt>
                <c:pt idx="535">
                  <c:v>2939.8207979509898</c:v>
                </c:pt>
                <c:pt idx="536">
                  <c:v>2872.65404629559</c:v>
                </c:pt>
                <c:pt idx="537">
                  <c:v>2807.63907421778</c:v>
                </c:pt>
                <c:pt idx="538">
                  <c:v>2744.8042464657501</c:v>
                </c:pt>
                <c:pt idx="539">
                  <c:v>2684.1779277876999</c:v>
                </c:pt>
                <c:pt idx="540">
                  <c:v>2625.78848293181</c:v>
                </c:pt>
                <c:pt idx="541">
                  <c:v>2569.6642766462901</c:v>
                </c:pt>
                <c:pt idx="542">
                  <c:v>2515.8336736793299</c:v>
                </c:pt>
                <c:pt idx="543">
                  <c:v>2464.3250387791099</c:v>
                </c:pt>
                <c:pt idx="544">
                  <c:v>2415.16673669384</c:v>
                </c:pt>
                <c:pt idx="545">
                  <c:v>2368.3871321717002</c:v>
                </c:pt>
                <c:pt idx="546">
                  <c:v>2324.0145899608901</c:v>
                </c:pt>
                <c:pt idx="547">
                  <c:v>2282.0774748096101</c:v>
                </c:pt>
                <c:pt idx="548">
                  <c:v>2242.6041514660501</c:v>
                </c:pt>
                <c:pt idx="549">
                  <c:v>2205.6229846783899</c:v>
                </c:pt>
                <c:pt idx="550">
                  <c:v>2171.1623391948401</c:v>
                </c:pt>
                <c:pt idx="551">
                  <c:v>2139.2505797635899</c:v>
                </c:pt>
                <c:pt idx="552">
                  <c:v>2109.91607113283</c:v>
                </c:pt>
                <c:pt idx="553">
                  <c:v>2083.1871780507499</c:v>
                </c:pt>
                <c:pt idx="554">
                  <c:v>2059.0922652655499</c:v>
                </c:pt>
                <c:pt idx="555">
                  <c:v>2037.6596975254299</c:v>
                </c:pt>
                <c:pt idx="556">
                  <c:v>2018.91783957857</c:v>
                </c:pt>
                <c:pt idx="557">
                  <c:v>2002.8950561731699</c:v>
                </c:pt>
                <c:pt idx="558">
                  <c:v>1989.61971205742</c:v>
                </c:pt>
                <c:pt idx="559">
                  <c:v>1979.1201719795199</c:v>
                </c:pt>
                <c:pt idx="560">
                  <c:v>1971.4248006876601</c:v>
                </c:pt>
                <c:pt idx="561">
                  <c:v>1966.5619629300299</c:v>
                </c:pt>
                <c:pt idx="562">
                  <c:v>1964.5600234548299</c:v>
                </c:pt>
                <c:pt idx="563">
                  <c:v>1965.44734701025</c:v>
                </c:pt>
                <c:pt idx="564">
                  <c:v>1969.2522983444801</c:v>
                </c:pt>
                <c:pt idx="565">
                  <c:v>1976.00324220573</c:v>
                </c:pt>
                <c:pt idx="566">
                  <c:v>1985.72854334217</c:v>
                </c:pt>
                <c:pt idx="567">
                  <c:v>1998.45656650201</c:v>
                </c:pt>
                <c:pt idx="568">
                  <c:v>2014.21567643343</c:v>
                </c:pt>
                <c:pt idx="569">
                  <c:v>2033.0342378846401</c:v>
                </c:pt>
                <c:pt idx="570">
                  <c:v>2054.9406156038199</c:v>
                </c:pt>
                <c:pt idx="571">
                  <c:v>2079.9631743391801</c:v>
                </c:pt>
                <c:pt idx="572">
                  <c:v>2108.1302788388898</c:v>
                </c:pt>
                <c:pt idx="573">
                  <c:v>2139.47029385116</c:v>
                </c:pt>
                <c:pt idx="574">
                  <c:v>2174.01158412418</c:v>
                </c:pt>
                <c:pt idx="575">
                  <c:v>2211.7825144061399</c:v>
                </c:pt>
                <c:pt idx="576">
                  <c:v>2252.8114494452502</c:v>
                </c:pt>
                <c:pt idx="577">
                  <c:v>2297.1267539896799</c:v>
                </c:pt>
                <c:pt idx="578">
                  <c:v>2344.7567927876298</c:v>
                </c:pt>
                <c:pt idx="579">
                  <c:v>2395.7299305872998</c:v>
                </c:pt>
                <c:pt idx="580">
                  <c:v>2450.07453213688</c:v>
                </c:pt>
                <c:pt idx="581">
                  <c:v>2507.81896218457</c:v>
                </c:pt>
                <c:pt idx="582">
                  <c:v>2568.99158547856</c:v>
                </c:pt>
                <c:pt idx="583">
                  <c:v>2633.6207667670401</c:v>
                </c:pt>
                <c:pt idx="584">
                  <c:v>2701.7348707982001</c:v>
                </c:pt>
                <c:pt idx="585">
                  <c:v>2773.36226232024</c:v>
                </c:pt>
                <c:pt idx="586">
                  <c:v>2848.5313060813501</c:v>
                </c:pt>
                <c:pt idx="587">
                  <c:v>2927.2703668297299</c:v>
                </c:pt>
                <c:pt idx="588">
                  <c:v>3009.6078093135702</c:v>
                </c:pt>
                <c:pt idx="589">
                  <c:v>3095.5719982810601</c:v>
                </c:pt>
                <c:pt idx="590">
                  <c:v>3185.1912984803998</c:v>
                </c:pt>
                <c:pt idx="591">
                  <c:v>3278.4940746597799</c:v>
                </c:pt>
                <c:pt idx="592">
                  <c:v>3375.5086915673801</c:v>
                </c:pt>
                <c:pt idx="593">
                  <c:v>3476.26351395142</c:v>
                </c:pt>
                <c:pt idx="594">
                  <c:v>3580.7869065600798</c:v>
                </c:pt>
                <c:pt idx="595">
                  <c:v>3689.1072341415502</c:v>
                </c:pt>
                <c:pt idx="596">
                  <c:v>3801.2528614440398</c:v>
                </c:pt>
                <c:pt idx="597">
                  <c:v>3917.2521532157198</c:v>
                </c:pt>
                <c:pt idx="598">
                  <c:v>4037.1334742048002</c:v>
                </c:pt>
                <c:pt idx="599">
                  <c:v>4160.9251891594604</c:v>
                </c:pt>
                <c:pt idx="600">
                  <c:v>4286.1216231830504</c:v>
                </c:pt>
                <c:pt idx="601">
                  <c:v>4410.17939940626</c:v>
                </c:pt>
                <c:pt idx="602">
                  <c:v>4533.0703296183701</c:v>
                </c:pt>
                <c:pt idx="603">
                  <c:v>4654.7662256086296</c:v>
                </c:pt>
                <c:pt idx="604">
                  <c:v>4775.2388991663202</c:v>
                </c:pt>
                <c:pt idx="605">
                  <c:v>4894.4601620806998</c:v>
                </c:pt>
                <c:pt idx="606">
                  <c:v>5012.4018261410301</c:v>
                </c:pt>
                <c:pt idx="607">
                  <c:v>5129.0357031365902</c:v>
                </c:pt>
                <c:pt idx="608">
                  <c:v>5244.3336048566198</c:v>
                </c:pt>
                <c:pt idx="609">
                  <c:v>5358.2673430904097</c:v>
                </c:pt>
                <c:pt idx="610">
                  <c:v>5470.8087296272097</c:v>
                </c:pt>
                <c:pt idx="611">
                  <c:v>5581.9295762562897</c:v>
                </c:pt>
                <c:pt idx="612">
                  <c:v>5691.6016947669204</c:v>
                </c:pt>
                <c:pt idx="613">
                  <c:v>5799.79689694835</c:v>
                </c:pt>
                <c:pt idx="614">
                  <c:v>5906.4869945898599</c:v>
                </c:pt>
                <c:pt idx="615">
                  <c:v>6011.6437994807102</c:v>
                </c:pt>
                <c:pt idx="616">
                  <c:v>6115.2391234101697</c:v>
                </c:pt>
                <c:pt idx="617">
                  <c:v>6217.24477816749</c:v>
                </c:pt>
                <c:pt idx="618">
                  <c:v>6317.6325755419502</c:v>
                </c:pt>
                <c:pt idx="619">
                  <c:v>6416.3743273228101</c:v>
                </c:pt>
                <c:pt idx="620">
                  <c:v>6513.4418452993305</c:v>
                </c:pt>
                <c:pt idx="621">
                  <c:v>6608.8069412607902</c:v>
                </c:pt>
                <c:pt idx="622">
                  <c:v>6702.44142699644</c:v>
                </c:pt>
                <c:pt idx="623">
                  <c:v>6794.3171142955498</c:v>
                </c:pt>
                <c:pt idx="624">
                  <c:v>6884.4058149473803</c:v>
                </c:pt>
                <c:pt idx="625">
                  <c:v>6972.6793407412097</c:v>
                </c:pt>
                <c:pt idx="626">
                  <c:v>7059.1095034662903</c:v>
                </c:pt>
                <c:pt idx="627">
                  <c:v>7143.6681149118904</c:v>
                </c:pt>
                <c:pt idx="628">
                  <c:v>7226.3269868672796</c:v>
                </c:pt>
                <c:pt idx="629">
                  <c:v>7307.0579311217098</c:v>
                </c:pt>
                <c:pt idx="630">
                  <c:v>7385.8327594644697</c:v>
                </c:pt>
                <c:pt idx="631">
                  <c:v>7462.6232836848003</c:v>
                </c:pt>
                <c:pt idx="632">
                  <c:v>7537.4013155719804</c:v>
                </c:pt>
                <c:pt idx="633">
                  <c:v>7610.1386669152698</c:v>
                </c:pt>
                <c:pt idx="634">
                  <c:v>7680.8071495039403</c:v>
                </c:pt>
                <c:pt idx="635">
                  <c:v>7749.3785751272399</c:v>
                </c:pt>
                <c:pt idx="636">
                  <c:v>7815.8247555744601</c:v>
                </c:pt>
                <c:pt idx="637">
                  <c:v>7880.1175026348401</c:v>
                </c:pt>
                <c:pt idx="638">
                  <c:v>7942.2286280976596</c:v>
                </c:pt>
                <c:pt idx="639">
                  <c:v>8002.1299437521802</c:v>
                </c:pt>
                <c:pt idx="640">
                  <c:v>8059.7932613876701</c:v>
                </c:pt>
                <c:pt idx="641">
                  <c:v>8115.1903927933899</c:v>
                </c:pt>
                <c:pt idx="642">
                  <c:v>8168.2931497585996</c:v>
                </c:pt>
                <c:pt idx="643">
                  <c:v>8219.0733440725799</c:v>
                </c:pt>
                <c:pt idx="644">
                  <c:v>8267.5027875245796</c:v>
                </c:pt>
                <c:pt idx="645">
                  <c:v>8313.5532919038797</c:v>
                </c:pt>
                <c:pt idx="646">
                  <c:v>8357.1966689997298</c:v>
                </c:pt>
                <c:pt idx="647">
                  <c:v>8398.4047306013999</c:v>
                </c:pt>
                <c:pt idx="648">
                  <c:v>8437.1492884981599</c:v>
                </c:pt>
                <c:pt idx="649">
                  <c:v>8473.4021544792704</c:v>
                </c:pt>
                <c:pt idx="650">
                  <c:v>8507.1351403339995</c:v>
                </c:pt>
                <c:pt idx="651">
                  <c:v>8538.3200578516098</c:v>
                </c:pt>
                <c:pt idx="652">
                  <c:v>8566.9287188213693</c:v>
                </c:pt>
                <c:pt idx="653">
                  <c:v>8592.9329350325297</c:v>
                </c:pt>
                <c:pt idx="654">
                  <c:v>8616.3045182743808</c:v>
                </c:pt>
                <c:pt idx="655">
                  <c:v>8637.0152803361707</c:v>
                </c:pt>
                <c:pt idx="656">
                  <c:v>8655.0370330071601</c:v>
                </c:pt>
                <c:pt idx="657">
                  <c:v>8670.3415880766297</c:v>
                </c:pt>
                <c:pt idx="658">
                  <c:v>8682.9007573338295</c:v>
                </c:pt>
                <c:pt idx="659">
                  <c:v>8692.6863525680401</c:v>
                </c:pt>
                <c:pt idx="660">
                  <c:v>8699.6701855685096</c:v>
                </c:pt>
                <c:pt idx="661">
                  <c:v>8703.8240681245206</c:v>
                </c:pt>
                <c:pt idx="662">
                  <c:v>8705.1198120253193</c:v>
                </c:pt>
                <c:pt idx="663">
                  <c:v>8703.5292290601901</c:v>
                </c:pt>
                <c:pt idx="664">
                  <c:v>8699.0241310183792</c:v>
                </c:pt>
                <c:pt idx="665">
                  <c:v>8691.5763296891691</c:v>
                </c:pt>
                <c:pt idx="666">
                  <c:v>8681.1576368618207</c:v>
                </c:pt>
                <c:pt idx="667">
                  <c:v>8667.7398643255801</c:v>
                </c:pt>
                <c:pt idx="668">
                  <c:v>8651.2948238697409</c:v>
                </c:pt>
                <c:pt idx="669">
                  <c:v>8631.79432728354</c:v>
                </c:pt>
                <c:pt idx="670">
                  <c:v>8609.2101863562693</c:v>
                </c:pt>
                <c:pt idx="671">
                  <c:v>8583.5142128771804</c:v>
                </c:pt>
                <c:pt idx="672">
                  <c:v>8554.6782186355304</c:v>
                </c:pt>
                <c:pt idx="673">
                  <c:v>8522.6740154206109</c:v>
                </c:pt>
                <c:pt idx="674">
                  <c:v>8487.47341502165</c:v>
                </c:pt>
                <c:pt idx="675">
                  <c:v>8449.0482292279394</c:v>
                </c:pt>
                <c:pt idx="676">
                  <c:v>8407.3702698287398</c:v>
                </c:pt>
                <c:pt idx="677">
                  <c:v>8362.4113486133192</c:v>
                </c:pt>
                <c:pt idx="678">
                  <c:v>8314.1432773709294</c:v>
                </c:pt>
                <c:pt idx="679">
                  <c:v>8262.5378678908401</c:v>
                </c:pt>
                <c:pt idx="680">
                  <c:v>8207.5669319623303</c:v>
                </c:pt>
                <c:pt idx="681">
                  <c:v>8149.2022813746398</c:v>
                </c:pt>
                <c:pt idx="682">
                  <c:v>8087.4157279170604</c:v>
                </c:pt>
                <c:pt idx="683">
                  <c:v>8022.17908337884</c:v>
                </c:pt>
                <c:pt idx="684">
                  <c:v>7953.4641595492503</c:v>
                </c:pt>
                <c:pt idx="685">
                  <c:v>7881.2427682175503</c:v>
                </c:pt>
                <c:pt idx="686">
                  <c:v>7805.4867211730098</c:v>
                </c:pt>
                <c:pt idx="687">
                  <c:v>7726.1678302048904</c:v>
                </c:pt>
                <c:pt idx="688">
                  <c:v>7643.2579071024702</c:v>
                </c:pt>
                <c:pt idx="689">
                  <c:v>7556.72876365499</c:v>
                </c:pt>
                <c:pt idx="690">
                  <c:v>7466.5522116517404</c:v>
                </c:pt>
                <c:pt idx="691">
                  <c:v>7372.7000628819696</c:v>
                </c:pt>
                <c:pt idx="692">
                  <c:v>7275.1441291349502</c:v>
                </c:pt>
                <c:pt idx="693">
                  <c:v>7173.85622219995</c:v>
                </c:pt>
                <c:pt idx="694">
                  <c:v>7068.80815386622</c:v>
                </c:pt>
                <c:pt idx="695">
                  <c:v>6959.9717359230299</c:v>
                </c:pt>
                <c:pt idx="696">
                  <c:v>6847.3187801596596</c:v>
                </c:pt>
                <c:pt idx="697">
                  <c:v>6730.8210983653698</c:v>
                </c:pt>
                <c:pt idx="698">
                  <c:v>6610.4505023294096</c:v>
                </c:pt>
                <c:pt idx="699">
                  <c:v>6486.1788038410496</c:v>
                </c:pt>
                <c:pt idx="700">
                  <c:v>6360.5552907318497</c:v>
                </c:pt>
                <c:pt idx="701">
                  <c:v>6236.1654156005898</c:v>
                </c:pt>
                <c:pt idx="702">
                  <c:v>6113.0352373873502</c:v>
                </c:pt>
                <c:pt idx="703">
                  <c:v>5991.1908150322297</c:v>
                </c:pt>
                <c:pt idx="704">
                  <c:v>5870.6582074753296</c:v>
                </c:pt>
                <c:pt idx="705">
                  <c:v>5751.4634736567496</c:v>
                </c:pt>
                <c:pt idx="706">
                  <c:v>5633.63267251658</c:v>
                </c:pt>
                <c:pt idx="707">
                  <c:v>5517.1918629949196</c:v>
                </c:pt>
                <c:pt idx="708">
                  <c:v>5402.1671040318697</c:v>
                </c:pt>
                <c:pt idx="709">
                  <c:v>5288.58445456751</c:v>
                </c:pt>
                <c:pt idx="710">
                  <c:v>5176.4699735419599</c:v>
                </c:pt>
                <c:pt idx="711">
                  <c:v>5065.8497198953</c:v>
                </c:pt>
                <c:pt idx="712">
                  <c:v>4956.7497525676299</c:v>
                </c:pt>
                <c:pt idx="713">
                  <c:v>4849.19613049905</c:v>
                </c:pt>
                <c:pt idx="714">
                  <c:v>4743.2149126296499</c:v>
                </c:pt>
                <c:pt idx="715">
                  <c:v>4638.8321578995401</c:v>
                </c:pt>
                <c:pt idx="716">
                  <c:v>4536.0739252488002</c:v>
                </c:pt>
                <c:pt idx="717">
                  <c:v>4434.9662736175296</c:v>
                </c:pt>
                <c:pt idx="718">
                  <c:v>4335.5352619458399</c:v>
                </c:pt>
                <c:pt idx="719">
                  <c:v>4237.8069491738097</c:v>
                </c:pt>
                <c:pt idx="720">
                  <c:v>4141.8073942415404</c:v>
                </c:pt>
                <c:pt idx="721">
                  <c:v>4047.5626560891301</c:v>
                </c:pt>
                <c:pt idx="722">
                  <c:v>3955.0987936566798</c:v>
                </c:pt>
                <c:pt idx="723">
                  <c:v>3864.4418658842801</c:v>
                </c:pt>
                <c:pt idx="724">
                  <c:v>3775.61793171203</c:v>
                </c:pt>
                <c:pt idx="725">
                  <c:v>3688.65305008003</c:v>
                </c:pt>
                <c:pt idx="726">
                  <c:v>3603.5732799283601</c:v>
                </c:pt>
                <c:pt idx="727">
                  <c:v>3520.4046801971399</c:v>
                </c:pt>
                <c:pt idx="728">
                  <c:v>3439.1733098264499</c:v>
                </c:pt>
                <c:pt idx="729">
                  <c:v>3359.9052277563901</c:v>
                </c:pt>
                <c:pt idx="730">
                  <c:v>3282.6264929270501</c:v>
                </c:pt>
                <c:pt idx="731">
                  <c:v>3207.3631642785499</c:v>
                </c:pt>
                <c:pt idx="732">
                  <c:v>3134.14130075096</c:v>
                </c:pt>
                <c:pt idx="733">
                  <c:v>3062.98696128439</c:v>
                </c:pt>
                <c:pt idx="734">
                  <c:v>2993.9262048189298</c:v>
                </c:pt>
                <c:pt idx="735">
                  <c:v>2926.98509029468</c:v>
                </c:pt>
                <c:pt idx="736">
                  <c:v>2862.1896766517302</c:v>
                </c:pt>
                <c:pt idx="737">
                  <c:v>2799.5660228301999</c:v>
                </c:pt>
                <c:pt idx="738">
                  <c:v>2739.1401877701501</c:v>
                </c:pt>
                <c:pt idx="739">
                  <c:v>2680.9382304117098</c:v>
                </c:pt>
                <c:pt idx="740">
                  <c:v>2624.98620969495</c:v>
                </c:pt>
                <c:pt idx="741">
                  <c:v>2571.3101845599899</c:v>
                </c:pt>
                <c:pt idx="742">
                  <c:v>2519.9362139469099</c:v>
                </c:pt>
                <c:pt idx="743">
                  <c:v>2470.89035679581</c:v>
                </c:pt>
                <c:pt idx="744">
                  <c:v>2424.1986720467899</c:v>
                </c:pt>
                <c:pt idx="745">
                  <c:v>2379.8872186399399</c:v>
                </c:pt>
                <c:pt idx="746">
                  <c:v>2337.9820555153701</c:v>
                </c:pt>
                <c:pt idx="747">
                  <c:v>2298.5092416131602</c:v>
                </c:pt>
                <c:pt idx="748">
                  <c:v>2261.49483587341</c:v>
                </c:pt>
                <c:pt idx="749">
                  <c:v>2226.9648972362302</c:v>
                </c:pt>
                <c:pt idx="750">
                  <c:v>2194.9454846417002</c:v>
                </c:pt>
                <c:pt idx="751">
                  <c:v>2165.4626570299201</c:v>
                </c:pt>
                <c:pt idx="752">
                  <c:v>2138.542473341</c:v>
                </c:pt>
                <c:pt idx="753">
                  <c:v>2114.2109925150198</c:v>
                </c:pt>
                <c:pt idx="754">
                  <c:v>2092.4942734920801</c:v>
                </c:pt>
                <c:pt idx="755">
                  <c:v>2073.4183752122799</c:v>
                </c:pt>
                <c:pt idx="756">
                  <c:v>2057.0093566157202</c:v>
                </c:pt>
                <c:pt idx="757">
                  <c:v>2043.2932766424899</c:v>
                </c:pt>
                <c:pt idx="758">
                  <c:v>2032.2961942326799</c:v>
                </c:pt>
                <c:pt idx="759">
                  <c:v>2024.0441683264</c:v>
                </c:pt>
                <c:pt idx="760">
                  <c:v>2018.5632578637501</c:v>
                </c:pt>
                <c:pt idx="761">
                  <c:v>2015.8795217848001</c:v>
                </c:pt>
                <c:pt idx="762">
                  <c:v>2016.0190190296801</c:v>
                </c:pt>
                <c:pt idx="763">
                  <c:v>2019.00780853846</c:v>
                </c:pt>
                <c:pt idx="764">
                  <c:v>2024.87194925125</c:v>
                </c:pt>
                <c:pt idx="765">
                  <c:v>2033.6375001081501</c:v>
                </c:pt>
                <c:pt idx="766">
                  <c:v>2045.33052004924</c:v>
                </c:pt>
                <c:pt idx="767">
                  <c:v>2059.9770680146298</c:v>
                </c:pt>
                <c:pt idx="768">
                  <c:v>2077.60320294442</c:v>
                </c:pt>
                <c:pt idx="769">
                  <c:v>2098.2349837786901</c:v>
                </c:pt>
                <c:pt idx="770">
                  <c:v>2121.8984694575502</c:v>
                </c:pt>
                <c:pt idx="771">
                  <c:v>2148.6197189210902</c:v>
                </c:pt>
                <c:pt idx="772">
                  <c:v>2178.4247911094099</c:v>
                </c:pt>
                <c:pt idx="773">
                  <c:v>2211.3397449626</c:v>
                </c:pt>
                <c:pt idx="774">
                  <c:v>2247.3906394207702</c:v>
                </c:pt>
                <c:pt idx="775">
                  <c:v>2286.603533424</c:v>
                </c:pt>
                <c:pt idx="776">
                  <c:v>2329.0044859124</c:v>
                </c:pt>
                <c:pt idx="777">
                  <c:v>2374.6195558260602</c:v>
                </c:pt>
                <c:pt idx="778">
                  <c:v>2423.47480210507</c:v>
                </c:pt>
                <c:pt idx="779">
                  <c:v>2475.5962836895401</c:v>
                </c:pt>
                <c:pt idx="780">
                  <c:v>2531.0100595195599</c:v>
                </c:pt>
                <c:pt idx="781">
                  <c:v>2589.7421885352301</c:v>
                </c:pt>
                <c:pt idx="782">
                  <c:v>2651.81872967664</c:v>
                </c:pt>
                <c:pt idx="783">
                  <c:v>2717.2657418838899</c:v>
                </c:pt>
                <c:pt idx="784">
                  <c:v>2786.10928409708</c:v>
                </c:pt>
                <c:pt idx="785">
                  <c:v>2858.3754152562901</c:v>
                </c:pt>
                <c:pt idx="786">
                  <c:v>2934.0901943016402</c:v>
                </c:pt>
                <c:pt idx="787">
                  <c:v>3013.2796801732202</c:v>
                </c:pt>
                <c:pt idx="788">
                  <c:v>3095.9699318111102</c:v>
                </c:pt>
                <c:pt idx="789">
                  <c:v>3182.1870081554198</c:v>
                </c:pt>
                <c:pt idx="790">
                  <c:v>3271.9569681462499</c:v>
                </c:pt>
                <c:pt idx="791">
                  <c:v>3365.3058707236901</c:v>
                </c:pt>
                <c:pt idx="792">
                  <c:v>3462.2597748278299</c:v>
                </c:pt>
                <c:pt idx="793">
                  <c:v>3562.8447393987799</c:v>
                </c:pt>
                <c:pt idx="794">
                  <c:v>3667.08682337663</c:v>
                </c:pt>
                <c:pt idx="795">
                  <c:v>3775.0120857014799</c:v>
                </c:pt>
                <c:pt idx="796">
                  <c:v>3886.64658531343</c:v>
                </c:pt>
                <c:pt idx="797">
                  <c:v>4002.0163811525599</c:v>
                </c:pt>
                <c:pt idx="798">
                  <c:v>4121.1475321589796</c:v>
                </c:pt>
                <c:pt idx="799">
                  <c:v>4244.0660972727801</c:v>
                </c:pt>
                <c:pt idx="800">
                  <c:v>4368.3222513116798</c:v>
                </c:pt>
                <c:pt idx="801">
                  <c:v>4491.4303663388</c:v>
                </c:pt>
                <c:pt idx="802">
                  <c:v>4613.36279716231</c:v>
                </c:pt>
                <c:pt idx="803">
                  <c:v>4734.09189859038</c:v>
                </c:pt>
                <c:pt idx="804">
                  <c:v>4853.5900254312201</c:v>
                </c:pt>
                <c:pt idx="805">
                  <c:v>4971.8295324929804</c:v>
                </c:pt>
                <c:pt idx="806">
                  <c:v>5088.7827745838604</c:v>
                </c:pt>
                <c:pt idx="807">
                  <c:v>5204.42210651204</c:v>
                </c:pt>
                <c:pt idx="808">
                  <c:v>5318.7198830856896</c:v>
                </c:pt>
                <c:pt idx="809">
                  <c:v>5431.6484591129902</c:v>
                </c:pt>
                <c:pt idx="810">
                  <c:v>5543.1801894021301</c:v>
                </c:pt>
                <c:pt idx="811">
                  <c:v>5653.2874287612904</c:v>
                </c:pt>
                <c:pt idx="812">
                  <c:v>5761.9425319986403</c:v>
                </c:pt>
                <c:pt idx="813">
                  <c:v>5869.1178539223702</c:v>
                </c:pt>
                <c:pt idx="814">
                  <c:v>5974.78574934065</c:v>
                </c:pt>
                <c:pt idx="815">
                  <c:v>6078.91857306168</c:v>
                </c:pt>
                <c:pt idx="816">
                  <c:v>6181.4886798936204</c:v>
                </c:pt>
                <c:pt idx="817">
                  <c:v>6282.4684246446604</c:v>
                </c:pt>
                <c:pt idx="818">
                  <c:v>6381.8301621229803</c:v>
                </c:pt>
                <c:pt idx="819">
                  <c:v>6479.54624713676</c:v>
                </c:pt>
                <c:pt idx="820">
                  <c:v>6575.5890344941799</c:v>
                </c:pt>
                <c:pt idx="821">
                  <c:v>6669.9308790034302</c:v>
                </c:pt>
                <c:pt idx="822">
                  <c:v>6762.54413547267</c:v>
                </c:pt>
                <c:pt idx="823">
                  <c:v>6853.4011587100904</c:v>
                </c:pt>
                <c:pt idx="824">
                  <c:v>6942.4743035238798</c:v>
                </c:pt>
                <c:pt idx="825">
                  <c:v>7029.7359247222103</c:v>
                </c:pt>
                <c:pt idx="826">
                  <c:v>7115.15837711326</c:v>
                </c:pt>
                <c:pt idx="827">
                  <c:v>7198.7140155052102</c:v>
                </c:pt>
                <c:pt idx="828">
                  <c:v>7280.3751947062501</c:v>
                </c:pt>
                <c:pt idx="829">
                  <c:v>7360.1142695245499</c:v>
                </c:pt>
                <c:pt idx="830">
                  <c:v>7437.9035947682996</c:v>
                </c:pt>
                <c:pt idx="831">
                  <c:v>7513.7155252456696</c:v>
                </c:pt>
                <c:pt idx="832">
                  <c:v>7587.5224157648499</c:v>
                </c:pt>
                <c:pt idx="833">
                  <c:v>7659.2966211340099</c:v>
                </c:pt>
                <c:pt idx="834">
                  <c:v>7729.0104961613497</c:v>
                </c:pt>
                <c:pt idx="835">
                  <c:v>7796.6363956550204</c:v>
                </c:pt>
                <c:pt idx="836">
                  <c:v>7862.1466744232303</c:v>
                </c:pt>
                <c:pt idx="837">
                  <c:v>7925.5136872741396</c:v>
                </c:pt>
                <c:pt idx="838">
                  <c:v>7986.7097890159503</c:v>
                </c:pt>
                <c:pt idx="839">
                  <c:v>8045.7073344568198</c:v>
                </c:pt>
                <c:pt idx="840">
                  <c:v>8102.4786784049402</c:v>
                </c:pt>
                <c:pt idx="841">
                  <c:v>8156.9961756684897</c:v>
                </c:pt>
                <c:pt idx="842">
                  <c:v>8209.2321810556405</c:v>
                </c:pt>
                <c:pt idx="843">
                  <c:v>8259.1590493746007</c:v>
                </c:pt>
                <c:pt idx="844">
                  <c:v>8306.7491354335198</c:v>
                </c:pt>
                <c:pt idx="845">
                  <c:v>8351.9747940405905</c:v>
                </c:pt>
                <c:pt idx="846">
                  <c:v>8394.8083800040004</c:v>
                </c:pt>
                <c:pt idx="847">
                  <c:v>8435.2222481319095</c:v>
                </c:pt>
                <c:pt idx="848">
                  <c:v>8473.1887532325309</c:v>
                </c:pt>
                <c:pt idx="849">
                  <c:v>8508.6802501140101</c:v>
                </c:pt>
                <c:pt idx="850">
                  <c:v>8541.6690935845509</c:v>
                </c:pt>
                <c:pt idx="851">
                  <c:v>8572.1276384523208</c:v>
                </c:pt>
                <c:pt idx="852">
                  <c:v>8600.0282395255108</c:v>
                </c:pt>
                <c:pt idx="853">
                  <c:v>8625.3432516122903</c:v>
                </c:pt>
                <c:pt idx="854">
                  <c:v>8648.0450295208502</c:v>
                </c:pt>
                <c:pt idx="855">
                  <c:v>8668.1059280593599</c:v>
                </c:pt>
                <c:pt idx="856">
                  <c:v>8685.4983020360105</c:v>
                </c:pt>
                <c:pt idx="857">
                  <c:v>8700.1945062589803</c:v>
                </c:pt>
                <c:pt idx="858">
                  <c:v>8712.1668955364403</c:v>
                </c:pt>
                <c:pt idx="859">
                  <c:v>8721.3878246765908</c:v>
                </c:pt>
                <c:pt idx="860">
                  <c:v>8727.82964848759</c:v>
                </c:pt>
                <c:pt idx="861">
                  <c:v>8731.4647217776292</c:v>
                </c:pt>
                <c:pt idx="862">
                  <c:v>8732.2653993548902</c:v>
                </c:pt>
                <c:pt idx="863">
                  <c:v>8730.2040360275496</c:v>
                </c:pt>
                <c:pt idx="864">
                  <c:v>8725.2529866037894</c:v>
                </c:pt>
                <c:pt idx="865">
                  <c:v>8717.3846058917898</c:v>
                </c:pt>
                <c:pt idx="866">
                  <c:v>8706.5712486997309</c:v>
                </c:pt>
                <c:pt idx="867">
                  <c:v>8692.7852698358001</c:v>
                </c:pt>
                <c:pt idx="868">
                  <c:v>8675.9990241081596</c:v>
                </c:pt>
                <c:pt idx="869">
                  <c:v>8656.1848663250094</c:v>
                </c:pt>
                <c:pt idx="870">
                  <c:v>8633.3151512945205</c:v>
                </c:pt>
                <c:pt idx="871">
                  <c:v>8607.3622338248697</c:v>
                </c:pt>
                <c:pt idx="872">
                  <c:v>8578.2984687242497</c:v>
                </c:pt>
                <c:pt idx="873">
                  <c:v>8546.0962108008298</c:v>
                </c:pt>
                <c:pt idx="874">
                  <c:v>8510.7278148627993</c:v>
                </c:pt>
                <c:pt idx="875">
                  <c:v>8472.1656357183292</c:v>
                </c:pt>
                <c:pt idx="876">
                  <c:v>8430.3820281756107</c:v>
                </c:pt>
                <c:pt idx="877">
                  <c:v>8385.3493470428202</c:v>
                </c:pt>
                <c:pt idx="878">
                  <c:v>8337.0399471281307</c:v>
                </c:pt>
                <c:pt idx="879">
                  <c:v>8285.4261832397297</c:v>
                </c:pt>
                <c:pt idx="880">
                  <c:v>8230.4804101857899</c:v>
                </c:pt>
                <c:pt idx="881">
                  <c:v>8172.1749827744998</c:v>
                </c:pt>
                <c:pt idx="882">
                  <c:v>8110.4822558140504</c:v>
                </c:pt>
                <c:pt idx="883">
                  <c:v>8045.3745841126001</c:v>
                </c:pt>
                <c:pt idx="884">
                  <c:v>7976.82432247834</c:v>
                </c:pt>
                <c:pt idx="885">
                  <c:v>7904.8038257194503</c:v>
                </c:pt>
                <c:pt idx="886">
                  <c:v>7829.2854486441101</c:v>
                </c:pt>
                <c:pt idx="887">
                  <c:v>7750.2415460604998</c:v>
                </c:pt>
                <c:pt idx="888">
                  <c:v>7667.6444727768003</c:v>
                </c:pt>
                <c:pt idx="889">
                  <c:v>7581.4665836012</c:v>
                </c:pt>
                <c:pt idx="890">
                  <c:v>7491.68023334186</c:v>
                </c:pt>
                <c:pt idx="891">
                  <c:v>7398.2577768069796</c:v>
                </c:pt>
                <c:pt idx="892">
                  <c:v>7301.1715688047298</c:v>
                </c:pt>
                <c:pt idx="893">
                  <c:v>7200.3939641432999</c:v>
                </c:pt>
                <c:pt idx="894">
                  <c:v>7095.89731763086</c:v>
                </c:pt>
                <c:pt idx="895">
                  <c:v>6987.6539840755904</c:v>
                </c:pt>
                <c:pt idx="896">
                  <c:v>6875.6363182856803</c:v>
                </c:pt>
                <c:pt idx="897">
                  <c:v>6759.8166750692999</c:v>
                </c:pt>
                <c:pt idx="898">
                  <c:v>6640.1674092346502</c:v>
                </c:pt>
                <c:pt idx="899">
                  <c:v>6516.6608755898797</c:v>
                </c:pt>
                <c:pt idx="900">
                  <c:v>6391.7772344518398</c:v>
                </c:pt>
                <c:pt idx="901">
                  <c:v>6268.03369619976</c:v>
                </c:pt>
                <c:pt idx="902">
                  <c:v>6145.4581907353704</c:v>
                </c:pt>
                <c:pt idx="903">
                  <c:v>6024.0786479604503</c:v>
                </c:pt>
                <c:pt idx="904">
                  <c:v>5903.92299777674</c:v>
                </c:pt>
                <c:pt idx="905">
                  <c:v>5785.0191700860096</c:v>
                </c:pt>
                <c:pt idx="906">
                  <c:v>5667.3950947900003</c:v>
                </c:pt>
                <c:pt idx="907">
                  <c:v>5551.0787017904904</c:v>
                </c:pt>
                <c:pt idx="908">
                  <c:v>5436.0979209892203</c:v>
                </c:pt>
                <c:pt idx="909">
                  <c:v>5322.48068228795</c:v>
                </c:pt>
                <c:pt idx="910">
                  <c:v>5210.2549155884499</c:v>
                </c:pt>
                <c:pt idx="911">
                  <c:v>5099.4485507924501</c:v>
                </c:pt>
                <c:pt idx="912">
                  <c:v>4990.0895178017299</c:v>
                </c:pt>
                <c:pt idx="913">
                  <c:v>4882.2057465180396</c:v>
                </c:pt>
                <c:pt idx="914">
                  <c:v>4775.8251668431303</c:v>
                </c:pt>
                <c:pt idx="915">
                  <c:v>4670.9757086787704</c:v>
                </c:pt>
                <c:pt idx="916">
                  <c:v>4567.6853019267101</c:v>
                </c:pt>
                <c:pt idx="917">
                  <c:v>4465.9818764887004</c:v>
                </c:pt>
                <c:pt idx="918">
                  <c:v>4365.8933622665099</c:v>
                </c:pt>
                <c:pt idx="919">
                  <c:v>4267.4476891618797</c:v>
                </c:pt>
                <c:pt idx="920">
                  <c:v>4170.6727870765899</c:v>
                </c:pt>
                <c:pt idx="921">
                  <c:v>4075.5965859123799</c:v>
                </c:pt>
                <c:pt idx="922">
                  <c:v>3982.2470155710098</c:v>
                </c:pt>
                <c:pt idx="923">
                  <c:v>3890.6520059542299</c:v>
                </c:pt>
                <c:pt idx="924">
                  <c:v>3800.83948696382</c:v>
                </c:pt>
                <c:pt idx="925">
                  <c:v>3712.8373885015098</c:v>
                </c:pt>
                <c:pt idx="926">
                  <c:v>3626.6736404690701</c:v>
                </c:pt>
                <c:pt idx="927">
                  <c:v>3542.3761727682599</c:v>
                </c:pt>
                <c:pt idx="928">
                  <c:v>3459.9729153008302</c:v>
                </c:pt>
                <c:pt idx="929">
                  <c:v>3379.4917979685401</c:v>
                </c:pt>
                <c:pt idx="930">
                  <c:v>3300.96075067315</c:v>
                </c:pt>
                <c:pt idx="931">
                  <c:v>3224.4077033164099</c:v>
                </c:pt>
                <c:pt idx="932">
                  <c:v>3149.8605858000801</c:v>
                </c:pt>
                <c:pt idx="933">
                  <c:v>3077.34732802591</c:v>
                </c:pt>
                <c:pt idx="934">
                  <c:v>3006.8958598956701</c:v>
                </c:pt>
                <c:pt idx="935">
                  <c:v>2938.5341113111099</c:v>
                </c:pt>
                <c:pt idx="936">
                  <c:v>2872.2900121739799</c:v>
                </c:pt>
                <c:pt idx="937">
                  <c:v>2808.19149238606</c:v>
                </c:pt>
                <c:pt idx="938">
                  <c:v>2746.2664818490798</c:v>
                </c:pt>
                <c:pt idx="939">
                  <c:v>2686.5429104648101</c:v>
                </c:pt>
                <c:pt idx="940">
                  <c:v>2629.0487081350002</c:v>
                </c:pt>
                <c:pt idx="941">
                  <c:v>2573.8118047614198</c:v>
                </c:pt>
                <c:pt idx="942">
                  <c:v>2520.8601302458101</c:v>
                </c:pt>
                <c:pt idx="943">
                  <c:v>2470.2216144899398</c:v>
                </c:pt>
                <c:pt idx="944">
                  <c:v>2421.9241873955598</c:v>
                </c:pt>
                <c:pt idx="945">
                  <c:v>2375.9957788644301</c:v>
                </c:pt>
                <c:pt idx="946">
                  <c:v>2332.4643187983102</c:v>
                </c:pt>
                <c:pt idx="947">
                  <c:v>2291.3577370989501</c:v>
                </c:pt>
                <c:pt idx="948">
                  <c:v>2252.7039636681202</c:v>
                </c:pt>
                <c:pt idx="949">
                  <c:v>2216.5309284075502</c:v>
                </c:pt>
                <c:pt idx="950">
                  <c:v>2182.8665612190198</c:v>
                </c:pt>
                <c:pt idx="951">
                  <c:v>2151.7387920042802</c:v>
                </c:pt>
                <c:pt idx="952">
                  <c:v>2123.1755506650902</c:v>
                </c:pt>
                <c:pt idx="953">
                  <c:v>2097.2047671032101</c:v>
                </c:pt>
                <c:pt idx="954">
                  <c:v>2073.85437122038</c:v>
                </c:pt>
                <c:pt idx="955">
                  <c:v>2053.1522929183702</c:v>
                </c:pt>
                <c:pt idx="956">
                  <c:v>2035.12646209894</c:v>
                </c:pt>
                <c:pt idx="957">
                  <c:v>2019.80480866383</c:v>
                </c:pt>
                <c:pt idx="958">
                  <c:v>2007.2152625148201</c:v>
                </c:pt>
                <c:pt idx="959">
                  <c:v>1997.3857535536499</c:v>
                </c:pt>
                <c:pt idx="960">
                  <c:v>1990.34421168209</c:v>
                </c:pt>
                <c:pt idx="961">
                  <c:v>1986.11856680188</c:v>
                </c:pt>
                <c:pt idx="962">
                  <c:v>1984.73674881479</c:v>
                </c:pt>
                <c:pt idx="963">
                  <c:v>1986.2266876225699</c:v>
                </c:pt>
                <c:pt idx="964">
                  <c:v>1990.61631312698</c:v>
                </c:pt>
                <c:pt idx="965">
                  <c:v>1997.93355522978</c:v>
                </c:pt>
                <c:pt idx="966">
                  <c:v>2008.20634383272</c:v>
                </c:pt>
                <c:pt idx="967">
                  <c:v>2021.4626088375701</c:v>
                </c:pt>
                <c:pt idx="968">
                  <c:v>2037.7302801460701</c:v>
                </c:pt>
                <c:pt idx="969">
                  <c:v>2057.0372876599799</c:v>
                </c:pt>
                <c:pt idx="970">
                  <c:v>2079.4115612810701</c:v>
                </c:pt>
                <c:pt idx="971">
                  <c:v>2104.88103091108</c:v>
                </c:pt>
                <c:pt idx="972">
                  <c:v>2133.4736264517801</c:v>
                </c:pt>
                <c:pt idx="973">
                  <c:v>2165.2172778049198</c:v>
                </c:pt>
                <c:pt idx="974">
                  <c:v>2200.1399148722599</c:v>
                </c:pt>
                <c:pt idx="975">
                  <c:v>2238.2694675555499</c:v>
                </c:pt>
                <c:pt idx="976">
                  <c:v>2279.6338657565602</c:v>
                </c:pt>
                <c:pt idx="977">
                  <c:v>2324.2610393770301</c:v>
                </c:pt>
                <c:pt idx="978">
                  <c:v>2372.1789183187302</c:v>
                </c:pt>
                <c:pt idx="979">
                  <c:v>2423.4154324834199</c:v>
                </c:pt>
                <c:pt idx="980">
                  <c:v>2477.9985117728402</c:v>
                </c:pt>
                <c:pt idx="981">
                  <c:v>2535.95608608876</c:v>
                </c:pt>
                <c:pt idx="982">
                  <c:v>2597.31608533294</c:v>
                </c:pt>
                <c:pt idx="983">
                  <c:v>2662.10643940712</c:v>
                </c:pt>
                <c:pt idx="984">
                  <c:v>2730.3550782130801</c:v>
                </c:pt>
                <c:pt idx="985">
                  <c:v>2802.0899316525501</c:v>
                </c:pt>
                <c:pt idx="986">
                  <c:v>2877.3389296273099</c:v>
                </c:pt>
                <c:pt idx="987">
                  <c:v>2956.13000203911</c:v>
                </c:pt>
                <c:pt idx="988">
                  <c:v>3038.4910787897002</c:v>
                </c:pt>
                <c:pt idx="989">
                  <c:v>3124.4500897808398</c:v>
                </c:pt>
                <c:pt idx="990">
                  <c:v>3214.03496491429</c:v>
                </c:pt>
                <c:pt idx="991">
                  <c:v>3307.2736340918</c:v>
                </c:pt>
                <c:pt idx="992">
                  <c:v>3404.1940272151401</c:v>
                </c:pt>
                <c:pt idx="993">
                  <c:v>3504.82407418606</c:v>
                </c:pt>
                <c:pt idx="994">
                  <c:v>3609.19170490631</c:v>
                </c:pt>
                <c:pt idx="995">
                  <c:v>3717.3248492776502</c:v>
                </c:pt>
                <c:pt idx="996">
                  <c:v>3829.25143720185</c:v>
                </c:pt>
                <c:pt idx="997">
                  <c:v>3944.99939858066</c:v>
                </c:pt>
                <c:pt idx="998">
                  <c:v>4064.59666331583</c:v>
                </c:pt>
                <c:pt idx="999">
                  <c:v>4188.0711613091098</c:v>
                </c:pt>
                <c:pt idx="1000">
                  <c:v>4312.9363195007099</c:v>
                </c:pt>
                <c:pt idx="1001">
                  <c:v>4436.6681909690396</c:v>
                </c:pt>
                <c:pt idx="1002">
                  <c:v>4559.2386448232401</c:v>
                </c:pt>
                <c:pt idx="1003">
                  <c:v>4680.6195501723996</c:v>
                </c:pt>
                <c:pt idx="1004">
                  <c:v>4800.7827761256603</c:v>
                </c:pt>
                <c:pt idx="1005">
                  <c:v>4919.7001917921198</c:v>
                </c:pt>
                <c:pt idx="1006">
                  <c:v>5037.3436662808999</c:v>
                </c:pt>
                <c:pt idx="1007">
                  <c:v>5153.6850687011301</c:v>
                </c:pt>
                <c:pt idx="1008">
                  <c:v>5268.6962681619098</c:v>
                </c:pt>
                <c:pt idx="1009">
                  <c:v>5382.3491337723699</c:v>
                </c:pt>
                <c:pt idx="1010">
                  <c:v>5494.6155346416199</c:v>
                </c:pt>
                <c:pt idx="1011">
                  <c:v>5605.46733987877</c:v>
                </c:pt>
                <c:pt idx="1012">
                  <c:v>5714.8764185929604</c:v>
                </c:pt>
                <c:pt idx="1013">
                  <c:v>5822.8146398932804</c:v>
                </c:pt>
                <c:pt idx="1014">
                  <c:v>5929.2538728888603</c:v>
                </c:pt>
                <c:pt idx="1015">
                  <c:v>6034.1659866888103</c:v>
                </c:pt>
                <c:pt idx="1016">
                  <c:v>6137.5228504022598</c:v>
                </c:pt>
                <c:pt idx="1017">
                  <c:v>6239.2963331383098</c:v>
                </c:pt>
                <c:pt idx="1018">
                  <c:v>6339.4583040060897</c:v>
                </c:pt>
                <c:pt idx="1019">
                  <c:v>6437.9806321147198</c:v>
                </c:pt>
                <c:pt idx="1020">
                  <c:v>6534.8351865733002</c:v>
                </c:pt>
                <c:pt idx="1021">
                  <c:v>6629.9938364909603</c:v>
                </c:pt>
                <c:pt idx="1022">
                  <c:v>6723.4284509768104</c:v>
                </c:pt>
                <c:pt idx="1023">
                  <c:v>6815.1108991399697</c:v>
                </c:pt>
                <c:pt idx="1024">
                  <c:v>6905.0130500895602</c:v>
                </c:pt>
                <c:pt idx="1025">
                  <c:v>6993.1067729346896</c:v>
                </c:pt>
                <c:pt idx="1026">
                  <c:v>7079.3639367844798</c:v>
                </c:pt>
                <c:pt idx="1027">
                  <c:v>7163.7564107480503</c:v>
                </c:pt>
                <c:pt idx="1028">
                  <c:v>7246.2560639345102</c:v>
                </c:pt>
                <c:pt idx="1029">
                  <c:v>7326.8347654529798</c:v>
                </c:pt>
                <c:pt idx="1030">
                  <c:v>7405.4643844125803</c:v>
                </c:pt>
                <c:pt idx="1031">
                  <c:v>7482.1167899224201</c:v>
                </c:pt>
                <c:pt idx="1032">
                  <c:v>7556.7638510916304</c:v>
                </c:pt>
                <c:pt idx="1033">
                  <c:v>7629.3774370293104</c:v>
                </c:pt>
                <c:pt idx="1034">
                  <c:v>7699.9294168445904</c:v>
                </c:pt>
                <c:pt idx="1035">
                  <c:v>7768.3916596465797</c:v>
                </c:pt>
                <c:pt idx="1036">
                  <c:v>7834.7360345443903</c:v>
                </c:pt>
                <c:pt idx="1037">
                  <c:v>7898.9344106471599</c:v>
                </c:pt>
                <c:pt idx="1038">
                  <c:v>7960.9586570639804</c:v>
                </c:pt>
                <c:pt idx="1039">
                  <c:v>8020.7806429039802</c:v>
                </c:pt>
                <c:pt idx="1040">
                  <c:v>8078.3722372762804</c:v>
                </c:pt>
                <c:pt idx="1041">
                  <c:v>8133.7053092899896</c:v>
                </c:pt>
                <c:pt idx="1042">
                  <c:v>8186.7517280542297</c:v>
                </c:pt>
                <c:pt idx="1043">
                  <c:v>8237.4833626781201</c:v>
                </c:pt>
                <c:pt idx="1044">
                  <c:v>8285.8720822707692</c:v>
                </c:pt>
                <c:pt idx="1045">
                  <c:v>8331.8897559412999</c:v>
                </c:pt>
                <c:pt idx="1046">
                  <c:v>8375.5082527988307</c:v>
                </c:pt>
                <c:pt idx="1047">
                  <c:v>8416.6994419524708</c:v>
                </c:pt>
                <c:pt idx="1048">
                  <c:v>8455.4351925113406</c:v>
                </c:pt>
                <c:pt idx="1049">
                  <c:v>8491.6873735845602</c:v>
                </c:pt>
                <c:pt idx="1050">
                  <c:v>8525.4278542812408</c:v>
                </c:pt>
                <c:pt idx="1051">
                  <c:v>8556.6285037105008</c:v>
                </c:pt>
                <c:pt idx="1052">
                  <c:v>8585.2611909814605</c:v>
                </c:pt>
                <c:pt idx="1053">
                  <c:v>8611.29778520324</c:v>
                </c:pt>
                <c:pt idx="1054">
                  <c:v>8634.7101554849396</c:v>
                </c:pt>
                <c:pt idx="1055">
                  <c:v>8655.4701709356996</c:v>
                </c:pt>
                <c:pt idx="1056">
                  <c:v>8673.5497006646201</c:v>
                </c:pt>
                <c:pt idx="1057">
                  <c:v>8688.9206137808196</c:v>
                </c:pt>
                <c:pt idx="1058">
                  <c:v>8701.5547793934202</c:v>
                </c:pt>
                <c:pt idx="1059">
                  <c:v>8711.4240666115293</c:v>
                </c:pt>
                <c:pt idx="1060">
                  <c:v>8718.5003445442799</c:v>
                </c:pt>
                <c:pt idx="1061">
                  <c:v>8722.7554823007704</c:v>
                </c:pt>
                <c:pt idx="1062">
                  <c:v>8724.1613489901392</c:v>
                </c:pt>
                <c:pt idx="1063">
                  <c:v>8722.6898137214794</c:v>
                </c:pt>
                <c:pt idx="1064">
                  <c:v>8718.3127456039201</c:v>
                </c:pt>
                <c:pt idx="1065">
                  <c:v>8711.0020137465799</c:v>
                </c:pt>
                <c:pt idx="1066">
                  <c:v>8700.7294872585808</c:v>
                </c:pt>
                <c:pt idx="1067">
                  <c:v>8687.4670352490193</c:v>
                </c:pt>
                <c:pt idx="1068">
                  <c:v>8671.1865268270303</c:v>
                </c:pt>
                <c:pt idx="1069">
                  <c:v>8651.8598311017304</c:v>
                </c:pt>
                <c:pt idx="1070">
                  <c:v>8629.4588171822197</c:v>
                </c:pt>
                <c:pt idx="1071">
                  <c:v>8603.9553541776404</c:v>
                </c:pt>
                <c:pt idx="1072">
                  <c:v>8575.3213111970799</c:v>
                </c:pt>
                <c:pt idx="1073">
                  <c:v>8543.5285573496803</c:v>
                </c:pt>
                <c:pt idx="1074">
                  <c:v>8508.5489617445492</c:v>
                </c:pt>
                <c:pt idx="1075">
                  <c:v>8470.3543934907993</c:v>
                </c:pt>
                <c:pt idx="1076">
                  <c:v>8428.9167216975493</c:v>
                </c:pt>
                <c:pt idx="1077">
                  <c:v>8384.2078154739193</c:v>
                </c:pt>
                <c:pt idx="1078">
                  <c:v>8336.1995439290204</c:v>
                </c:pt>
                <c:pt idx="1079">
                  <c:v>8284.8637761719801</c:v>
                </c:pt>
                <c:pt idx="1080">
                  <c:v>8230.1723813119097</c:v>
                </c:pt>
                <c:pt idx="1081">
                  <c:v>8172.0972284579202</c:v>
                </c:pt>
                <c:pt idx="1082">
                  <c:v>8110.6101867191401</c:v>
                </c:pt>
                <c:pt idx="1083">
                  <c:v>8045.6831252046704</c:v>
                </c:pt>
                <c:pt idx="1084">
                  <c:v>7977.2879130236397</c:v>
                </c:pt>
                <c:pt idx="1085">
                  <c:v>7905.3964192851599</c:v>
                </c:pt>
                <c:pt idx="1086">
                  <c:v>7829.9805130983495</c:v>
                </c:pt>
                <c:pt idx="1087">
                  <c:v>7751.0120635723297</c:v>
                </c:pt>
                <c:pt idx="1088">
                  <c:v>7668.4629398162197</c:v>
                </c:pt>
                <c:pt idx="1089">
                  <c:v>7582.3050109391197</c:v>
                </c:pt>
                <c:pt idx="1090">
                  <c:v>7492.5101460501601</c:v>
                </c:pt>
                <c:pt idx="1091">
                  <c:v>7399.0502142584501</c:v>
                </c:pt>
                <c:pt idx="1092">
                  <c:v>7301.8970846731099</c:v>
                </c:pt>
                <c:pt idx="1093">
                  <c:v>7201.0226264032699</c:v>
                </c:pt>
                <c:pt idx="1094">
                  <c:v>7096.3987085580302</c:v>
                </c:pt>
                <c:pt idx="1095">
                  <c:v>6987.9972002465001</c:v>
                </c:pt>
                <c:pt idx="1096">
                  <c:v>6875.78997057782</c:v>
                </c:pt>
                <c:pt idx="1097">
                  <c:v>6759.7488886610899</c:v>
                </c:pt>
                <c:pt idx="1098">
                  <c:v>6639.8458236054303</c:v>
                </c:pt>
                <c:pt idx="1099">
                  <c:v>6516.0526445199603</c:v>
                </c:pt>
                <c:pt idx="1100">
                  <c:v>6390.8661858370197</c:v>
                </c:pt>
                <c:pt idx="1101">
                  <c:v>6266.8206749703404</c:v>
                </c:pt>
                <c:pt idx="1102">
                  <c:v>6143.9440705011502</c:v>
                </c:pt>
                <c:pt idx="1103">
                  <c:v>6022.2643310106896</c:v>
                </c:pt>
                <c:pt idx="1104">
                  <c:v>5901.8094150801799</c:v>
                </c:pt>
                <c:pt idx="1105">
                  <c:v>5782.6072812908496</c:v>
                </c:pt>
                <c:pt idx="1106">
                  <c:v>5664.6858882239403</c:v>
                </c:pt>
                <c:pt idx="1107">
                  <c:v>5548.0731944606596</c:v>
                </c:pt>
                <c:pt idx="1108">
                  <c:v>5432.7971585822497</c:v>
                </c:pt>
                <c:pt idx="1109">
                  <c:v>5318.8857391699403</c:v>
                </c:pt>
                <c:pt idx="1110">
                  <c:v>5206.3668948049599</c:v>
                </c:pt>
                <c:pt idx="1111">
                  <c:v>5095.2685840685199</c:v>
                </c:pt>
                <c:pt idx="1112">
                  <c:v>4985.6187655418798</c:v>
                </c:pt>
                <c:pt idx="1113">
                  <c:v>4877.4453978062502</c:v>
                </c:pt>
                <c:pt idx="1114">
                  <c:v>4770.7764394428596</c:v>
                </c:pt>
                <c:pt idx="1115">
                  <c:v>4665.6398490329402</c:v>
                </c:pt>
                <c:pt idx="1116">
                  <c:v>4562.0635851577099</c:v>
                </c:pt>
                <c:pt idx="1117">
                  <c:v>4460.0756063984199</c:v>
                </c:pt>
                <c:pt idx="1118">
                  <c:v>4359.7038713362899</c:v>
                </c:pt>
                <c:pt idx="1119">
                  <c:v>4260.9763385525403</c:v>
                </c:pt>
                <c:pt idx="1120">
                  <c:v>4163.9209666284096</c:v>
                </c:pt>
                <c:pt idx="1121">
                  <c:v>4068.5657141451202</c:v>
                </c:pt>
                <c:pt idx="1122">
                  <c:v>3974.9385396839002</c:v>
                </c:pt>
                <c:pt idx="1123">
                  <c:v>3883.0674018259901</c:v>
                </c:pt>
                <c:pt idx="1124">
                  <c:v>3792.98025915261</c:v>
                </c:pt>
                <c:pt idx="1125">
                  <c:v>3704.7050702449901</c:v>
                </c:pt>
                <c:pt idx="1126">
                  <c:v>3618.2697936843601</c:v>
                </c:pt>
                <c:pt idx="1127">
                  <c:v>3533.70238805195</c:v>
                </c:pt>
                <c:pt idx="1128">
                  <c:v>3451.0308119289798</c:v>
                </c:pt>
                <c:pt idx="1129">
                  <c:v>3370.2830238966899</c:v>
                </c:pt>
                <c:pt idx="1130">
                  <c:v>3291.4869825362998</c:v>
                </c:pt>
                <c:pt idx="1131">
                  <c:v>3214.6706464290501</c:v>
                </c:pt>
                <c:pt idx="1132">
                  <c:v>3139.8619741561602</c:v>
                </c:pt>
                <c:pt idx="1133">
                  <c:v>3067.0889242988601</c:v>
                </c:pt>
                <c:pt idx="1134">
                  <c:v>2996.3794554383799</c:v>
                </c:pt>
                <c:pt idx="1135">
                  <c:v>2927.7615261559599</c:v>
                </c:pt>
                <c:pt idx="1136">
                  <c:v>2861.2630950328098</c:v>
                </c:pt>
                <c:pt idx="1137">
                  <c:v>2796.91212065016</c:v>
                </c:pt>
                <c:pt idx="1138">
                  <c:v>2734.73656158926</c:v>
                </c:pt>
                <c:pt idx="1139">
                  <c:v>2674.7643764313102</c:v>
                </c:pt>
                <c:pt idx="1140">
                  <c:v>2617.0235237575698</c:v>
                </c:pt>
                <c:pt idx="1141">
                  <c:v>2561.5419621492401</c:v>
                </c:pt>
                <c:pt idx="1142">
                  <c:v>2508.3476501875698</c:v>
                </c:pt>
                <c:pt idx="1143">
                  <c:v>2457.4685464537802</c:v>
                </c:pt>
                <c:pt idx="1144">
                  <c:v>2408.9326095290999</c:v>
                </c:pt>
                <c:pt idx="1145">
                  <c:v>2362.7677979947498</c:v>
                </c:pt>
                <c:pt idx="1146">
                  <c:v>2319.00207043198</c:v>
                </c:pt>
                <c:pt idx="1147">
                  <c:v>2277.6633854219999</c:v>
                </c:pt>
                <c:pt idx="1148">
                  <c:v>2238.7797015460501</c:v>
                </c:pt>
                <c:pt idx="1149">
                  <c:v>2202.37897738535</c:v>
                </c:pt>
                <c:pt idx="1150">
                  <c:v>2168.4891715211302</c:v>
                </c:pt>
                <c:pt idx="1151">
                  <c:v>2137.1382425346301</c:v>
                </c:pt>
                <c:pt idx="1152">
                  <c:v>2108.3541490070602</c:v>
                </c:pt>
                <c:pt idx="1153">
                  <c:v>2082.16484951967</c:v>
                </c:pt>
                <c:pt idx="1154">
                  <c:v>2058.5983026536801</c:v>
                </c:pt>
                <c:pt idx="1155">
                  <c:v>2037.6824669903101</c:v>
                </c:pt>
                <c:pt idx="1156">
                  <c:v>2019.4453011108101</c:v>
                </c:pt>
                <c:pt idx="1157">
                  <c:v>2003.91476359638</c:v>
                </c:pt>
                <c:pt idx="1158">
                  <c:v>1991.1188130282801</c:v>
                </c:pt>
                <c:pt idx="1159">
                  <c:v>1981.0854079877099</c:v>
                </c:pt>
                <c:pt idx="1160">
                  <c:v>1973.8425070559199</c:v>
                </c:pt>
                <c:pt idx="1161">
                  <c:v>1969.41806881413</c:v>
                </c:pt>
                <c:pt idx="1162">
                  <c:v>1967.8400518435701</c:v>
                </c:pt>
                <c:pt idx="1163">
                  <c:v>1969.1364147254701</c:v>
                </c:pt>
                <c:pt idx="1164">
                  <c:v>1973.33511604106</c:v>
                </c:pt>
                <c:pt idx="1165">
                  <c:v>1980.4641143715601</c:v>
                </c:pt>
                <c:pt idx="1166">
                  <c:v>1990.55136829822</c:v>
                </c:pt>
                <c:pt idx="1167">
                  <c:v>2003.6248364022399</c:v>
                </c:pt>
                <c:pt idx="1168">
                  <c:v>2019.7124772648699</c:v>
                </c:pt>
                <c:pt idx="1169">
                  <c:v>2038.84224946734</c:v>
                </c:pt>
                <c:pt idx="1170">
                  <c:v>2061.0421115908598</c:v>
                </c:pt>
                <c:pt idx="1171">
                  <c:v>2086.3400222166802</c:v>
                </c:pt>
                <c:pt idx="1172">
                  <c:v>2114.7639399260202</c:v>
                </c:pt>
                <c:pt idx="1173">
                  <c:v>2146.3418233000998</c:v>
                </c:pt>
                <c:pt idx="1174">
                  <c:v>2181.10163092016</c:v>
                </c:pt>
                <c:pt idx="1175">
                  <c:v>2219.0713213674298</c:v>
                </c:pt>
                <c:pt idx="1176">
                  <c:v>2260.2788532231398</c:v>
                </c:pt>
                <c:pt idx="1177">
                  <c:v>2304.7521850685098</c:v>
                </c:pt>
                <c:pt idx="1178">
                  <c:v>2352.5192754847699</c:v>
                </c:pt>
                <c:pt idx="1179">
                  <c:v>2403.60808305315</c:v>
                </c:pt>
                <c:pt idx="1180">
                  <c:v>2458.0465663548898</c:v>
                </c:pt>
                <c:pt idx="1181">
                  <c:v>2515.8626839712001</c:v>
                </c:pt>
                <c:pt idx="1182">
                  <c:v>2577.08439448333</c:v>
                </c:pt>
                <c:pt idx="1183">
                  <c:v>2641.73965647249</c:v>
                </c:pt>
                <c:pt idx="1184">
                  <c:v>2709.85642851992</c:v>
                </c:pt>
                <c:pt idx="1185">
                  <c:v>2781.46266920685</c:v>
                </c:pt>
                <c:pt idx="1186">
                  <c:v>2856.5863371145001</c:v>
                </c:pt>
                <c:pt idx="1187">
                  <c:v>2935.2553908240998</c:v>
                </c:pt>
                <c:pt idx="1188">
                  <c:v>3017.4977889168899</c:v>
                </c:pt>
                <c:pt idx="1189">
                  <c:v>3103.3414899740901</c:v>
                </c:pt>
                <c:pt idx="1190">
                  <c:v>3192.8144525769299</c:v>
                </c:pt>
                <c:pt idx="1191">
                  <c:v>3285.9446353066301</c:v>
                </c:pt>
                <c:pt idx="1192">
                  <c:v>3382.7599967444398</c:v>
                </c:pt>
                <c:pt idx="1193">
                  <c:v>3483.2884954715701</c:v>
                </c:pt>
                <c:pt idx="1194">
                  <c:v>3587.5580900692598</c:v>
                </c:pt>
                <c:pt idx="1195">
                  <c:v>3695.5967391187301</c:v>
                </c:pt>
                <c:pt idx="1196">
                  <c:v>3807.4324012012298</c:v>
                </c:pt>
                <c:pt idx="1197">
                  <c:v>3923.09303489796</c:v>
                </c:pt>
                <c:pt idx="1198">
                  <c:v>4042.6065987901602</c:v>
                </c:pt>
                <c:pt idx="1199">
                  <c:v>4166.0010514590704</c:v>
                </c:pt>
                <c:pt idx="1200">
                  <c:v>4290.7944044646601</c:v>
                </c:pt>
                <c:pt idx="1201">
                  <c:v>4414.4672732893096</c:v>
                </c:pt>
                <c:pt idx="1202">
                  <c:v>4536.9915223977796</c:v>
                </c:pt>
                <c:pt idx="1203">
                  <c:v>4658.3390162548703</c:v>
                </c:pt>
                <c:pt idx="1204">
                  <c:v>4778.48161932534</c:v>
                </c:pt>
                <c:pt idx="1205">
                  <c:v>4897.3911960739897</c:v>
                </c:pt>
                <c:pt idx="1206">
                  <c:v>5015.0396109656003</c:v>
                </c:pt>
                <c:pt idx="1207">
                  <c:v>5131.3987284649402</c:v>
                </c:pt>
                <c:pt idx="1208">
                  <c:v>5246.4404130367902</c:v>
                </c:pt>
                <c:pt idx="1209">
                  <c:v>5360.1365291459497</c:v>
                </c:pt>
                <c:pt idx="1210">
                  <c:v>5472.4589412571804</c:v>
                </c:pt>
                <c:pt idx="1211">
                  <c:v>5583.3795138352698</c:v>
                </c:pt>
                <c:pt idx="1212">
                  <c:v>5692.8701113449997</c:v>
                </c:pt>
                <c:pt idx="1213">
                  <c:v>5800.9025982511503</c:v>
                </c:pt>
                <c:pt idx="1214">
                  <c:v>5907.4488390184997</c:v>
                </c:pt>
                <c:pt idx="1215">
                  <c:v>6012.48069811184</c:v>
                </c:pt>
                <c:pt idx="1216">
                  <c:v>6115.9700399959402</c:v>
                </c:pt>
                <c:pt idx="1217">
                  <c:v>6217.8887291355904</c:v>
                </c:pt>
                <c:pt idx="1218">
                  <c:v>6318.2086299955599</c:v>
                </c:pt>
                <c:pt idx="1219">
                  <c:v>6416.9016070406396</c:v>
                </c:pt>
                <c:pt idx="1220">
                  <c:v>6513.9395247356097</c:v>
                </c:pt>
                <c:pt idx="1221">
                  <c:v>6609.2942475452501</c:v>
                </c:pt>
                <c:pt idx="1222">
                  <c:v>6702.93763993434</c:v>
                </c:pt>
                <c:pt idx="1223">
                  <c:v>6794.8415663676597</c:v>
                </c:pt>
                <c:pt idx="1224">
                  <c:v>6884.9778913099899</c:v>
                </c:pt>
                <c:pt idx="1225">
                  <c:v>6973.31847922612</c:v>
                </c:pt>
                <c:pt idx="1226">
                  <c:v>7059.8351945808199</c:v>
                </c:pt>
                <c:pt idx="1227">
                  <c:v>7144.4999018388698</c:v>
                </c:pt>
                <c:pt idx="1228">
                  <c:v>7227.2844654650698</c:v>
                </c:pt>
                <c:pt idx="1229">
                  <c:v>7308.16074992418</c:v>
                </c:pt>
                <c:pt idx="1230">
                  <c:v>7387.1006196809903</c:v>
                </c:pt>
                <c:pt idx="1231">
                  <c:v>7464.0759392002801</c:v>
                </c:pt>
                <c:pt idx="1232">
                  <c:v>7539.0585729468203</c:v>
                </c:pt>
                <c:pt idx="1233">
                  <c:v>7612.02038538541</c:v>
                </c:pt>
                <c:pt idx="1234">
                  <c:v>7682.9332409808303</c:v>
                </c:pt>
                <c:pt idx="1235">
                  <c:v>7751.7690041978403</c:v>
                </c:pt>
                <c:pt idx="1236">
                  <c:v>7818.4995395012502</c:v>
                </c:pt>
                <c:pt idx="1237">
                  <c:v>7883.0967113558099</c:v>
                </c:pt>
                <c:pt idx="1238">
                  <c:v>7945.5323842263297</c:v>
                </c:pt>
                <c:pt idx="1239">
                  <c:v>8005.7784225775704</c:v>
                </c:pt>
                <c:pt idx="1240">
                  <c:v>8063.8066908743203</c:v>
                </c:pt>
                <c:pt idx="1241">
                  <c:v>8119.5890535813596</c:v>
                </c:pt>
                <c:pt idx="1242">
                  <c:v>8173.0973751634701</c:v>
                </c:pt>
                <c:pt idx="1243">
                  <c:v>8224.3035200854392</c:v>
                </c:pt>
                <c:pt idx="1244">
                  <c:v>8273.1793528120306</c:v>
                </c:pt>
                <c:pt idx="1245">
                  <c:v>8319.6967378080408</c:v>
                </c:pt>
                <c:pt idx="1246">
                  <c:v>8363.8275395382407</c:v>
                </c:pt>
                <c:pt idx="1247">
                  <c:v>8405.5436224674195</c:v>
                </c:pt>
                <c:pt idx="1248">
                  <c:v>8444.8168510603591</c:v>
                </c:pt>
                <c:pt idx="1249">
                  <c:v>8481.6190897818396</c:v>
                </c:pt>
                <c:pt idx="1250">
                  <c:v>8515.9222030966303</c:v>
                </c:pt>
                <c:pt idx="1251">
                  <c:v>8547.6980554695292</c:v>
                </c:pt>
                <c:pt idx="1252">
                  <c:v>8576.9185113653002</c:v>
                </c:pt>
                <c:pt idx="1253">
                  <c:v>8603.5554352487397</c:v>
                </c:pt>
                <c:pt idx="1254">
                  <c:v>8627.5806915846206</c:v>
                </c:pt>
                <c:pt idx="1255">
                  <c:v>8648.9661448377192</c:v>
                </c:pt>
                <c:pt idx="1256">
                  <c:v>8667.6836594728302</c:v>
                </c:pt>
                <c:pt idx="1257">
                  <c:v>8683.70509995473</c:v>
                </c:pt>
                <c:pt idx="1258">
                  <c:v>8697.0023307481897</c:v>
                </c:pt>
                <c:pt idx="1259">
                  <c:v>8707.5472163180002</c:v>
                </c:pt>
                <c:pt idx="1260">
                  <c:v>8715.3116211289398</c:v>
                </c:pt>
                <c:pt idx="1261">
                  <c:v>8720.2674096457904</c:v>
                </c:pt>
                <c:pt idx="1262">
                  <c:v>8722.3864463333302</c:v>
                </c:pt>
                <c:pt idx="1263">
                  <c:v>8721.6405956563503</c:v>
                </c:pt>
                <c:pt idx="1264">
                  <c:v>8718.0017220796108</c:v>
                </c:pt>
                <c:pt idx="1265">
                  <c:v>8711.4416900679098</c:v>
                </c:pt>
                <c:pt idx="1266">
                  <c:v>8701.9323640860293</c:v>
                </c:pt>
                <c:pt idx="1267">
                  <c:v>8689.4456085987404</c:v>
                </c:pt>
                <c:pt idx="1268">
                  <c:v>8673.9532880708302</c:v>
                </c:pt>
                <c:pt idx="1269">
                  <c:v>8655.4272669670809</c:v>
                </c:pt>
                <c:pt idx="1270">
                  <c:v>8633.8394097522705</c:v>
                </c:pt>
                <c:pt idx="1271">
                  <c:v>8609.1615808911793</c:v>
                </c:pt>
                <c:pt idx="1272">
                  <c:v>8581.3656448485799</c:v>
                </c:pt>
                <c:pt idx="1273">
                  <c:v>8550.4234660892798</c:v>
                </c:pt>
                <c:pt idx="1274">
                  <c:v>8516.30690907803</c:v>
                </c:pt>
                <c:pt idx="1275">
                  <c:v>8478.9878382796305</c:v>
                </c:pt>
                <c:pt idx="1276">
                  <c:v>8438.4381181588597</c:v>
                </c:pt>
                <c:pt idx="1277">
                  <c:v>8394.6296131804902</c:v>
                </c:pt>
                <c:pt idx="1278">
                  <c:v>8347.5341878093095</c:v>
                </c:pt>
                <c:pt idx="1279">
                  <c:v>8297.1237065100995</c:v>
                </c:pt>
                <c:pt idx="1280">
                  <c:v>8243.3700337476293</c:v>
                </c:pt>
                <c:pt idx="1281">
                  <c:v>8186.2450339867</c:v>
                </c:pt>
                <c:pt idx="1282">
                  <c:v>8125.7205716920798</c:v>
                </c:pt>
                <c:pt idx="1283">
                  <c:v>8061.7685113285497</c:v>
                </c:pt>
                <c:pt idx="1284">
                  <c:v>7994.3607173608998</c:v>
                </c:pt>
                <c:pt idx="1285">
                  <c:v>7923.4690542539001</c:v>
                </c:pt>
                <c:pt idx="1286">
                  <c:v>7849.0653864723299</c:v>
                </c:pt>
                <c:pt idx="1287">
                  <c:v>7771.1215784809901</c:v>
                </c:pt>
                <c:pt idx="1288">
                  <c:v>7689.60949474464</c:v>
                </c:pt>
                <c:pt idx="1289">
                  <c:v>7604.5009997280704</c:v>
                </c:pt>
                <c:pt idx="1290">
                  <c:v>7515.7679578960497</c:v>
                </c:pt>
                <c:pt idx="1291">
                  <c:v>7423.3822337133797</c:v>
                </c:pt>
                <c:pt idx="1292">
                  <c:v>7327.3156916448297</c:v>
                </c:pt>
                <c:pt idx="1293">
                  <c:v>7227.5401961551897</c:v>
                </c:pt>
                <c:pt idx="1294">
                  <c:v>7124.0276117092299</c:v>
                </c:pt>
                <c:pt idx="1295">
                  <c:v>7016.7498027717302</c:v>
                </c:pt>
                <c:pt idx="1296">
                  <c:v>6905.6786338074799</c:v>
                </c:pt>
                <c:pt idx="1297">
                  <c:v>6790.7859692812599</c:v>
                </c:pt>
                <c:pt idx="1298">
                  <c:v>6672.0436736578404</c:v>
                </c:pt>
                <c:pt idx="1299">
                  <c:v>6549.4236114020096</c:v>
                </c:pt>
                <c:pt idx="1300">
                  <c:v>6425.3886603913197</c:v>
                </c:pt>
                <c:pt idx="1301">
                  <c:v>6302.4394576053301</c:v>
                </c:pt>
                <c:pt idx="1302">
                  <c:v>6180.6045061618297</c:v>
                </c:pt>
                <c:pt idx="1303">
                  <c:v>6059.9123091786396</c:v>
                </c:pt>
                <c:pt idx="1304">
                  <c:v>5940.3913697735497</c:v>
                </c:pt>
                <c:pt idx="1305">
                  <c:v>5822.0701910643702</c:v>
                </c:pt>
                <c:pt idx="1306">
                  <c:v>5704.9772761688901</c:v>
                </c:pt>
                <c:pt idx="1307">
                  <c:v>5589.1411282049203</c:v>
                </c:pt>
                <c:pt idx="1308">
                  <c:v>5474.59025029027</c:v>
                </c:pt>
                <c:pt idx="1309">
                  <c:v>5361.3531455427201</c:v>
                </c:pt>
                <c:pt idx="1310">
                  <c:v>5249.4583170800897</c:v>
                </c:pt>
                <c:pt idx="1311">
                  <c:v>5138.9342680201798</c:v>
                </c:pt>
                <c:pt idx="1312">
                  <c:v>5029.8095014807895</c:v>
                </c:pt>
                <c:pt idx="1313">
                  <c:v>4922.1125205797098</c:v>
                </c:pt>
                <c:pt idx="1314">
                  <c:v>4815.8718284347597</c:v>
                </c:pt>
                <c:pt idx="1315">
                  <c:v>4711.1159281637301</c:v>
                </c:pt>
                <c:pt idx="1316">
                  <c:v>4607.8733228844203</c:v>
                </c:pt>
                <c:pt idx="1317">
                  <c:v>4506.1725157146502</c:v>
                </c:pt>
                <c:pt idx="1318">
                  <c:v>4406.0420097721999</c:v>
                </c:pt>
                <c:pt idx="1319">
                  <c:v>4307.5103081748903</c:v>
                </c:pt>
                <c:pt idx="1320">
                  <c:v>4210.6059140405096</c:v>
                </c:pt>
                <c:pt idx="1321">
                  <c:v>4115.3573304868596</c:v>
                </c:pt>
                <c:pt idx="1322">
                  <c:v>4021.79306063175</c:v>
                </c:pt>
                <c:pt idx="1323">
                  <c:v>3929.9416075929798</c:v>
                </c:pt>
                <c:pt idx="1324">
                  <c:v>3839.8314744883501</c:v>
                </c:pt>
                <c:pt idx="1325">
                  <c:v>3751.4911644356598</c:v>
                </c:pt>
                <c:pt idx="1326">
                  <c:v>3664.94918055272</c:v>
                </c:pt>
                <c:pt idx="1327">
                  <c:v>3580.2340259573202</c:v>
                </c:pt>
                <c:pt idx="1328">
                  <c:v>3497.37420376727</c:v>
                </c:pt>
                <c:pt idx="1329">
                  <c:v>3416.3982171003699</c:v>
                </c:pt>
                <c:pt idx="1330">
                  <c:v>3337.33456907442</c:v>
                </c:pt>
                <c:pt idx="1331">
                  <c:v>3260.2117628072301</c:v>
                </c:pt>
                <c:pt idx="1332">
                  <c:v>3185.05830141659</c:v>
                </c:pt>
                <c:pt idx="1333">
                  <c:v>3111.9026880203101</c:v>
                </c:pt>
                <c:pt idx="1334">
                  <c:v>3040.7734257361899</c:v>
                </c:pt>
                <c:pt idx="1335">
                  <c:v>2971.69901768203</c:v>
                </c:pt>
                <c:pt idx="1336">
                  <c:v>2904.7079669756299</c:v>
                </c:pt>
                <c:pt idx="1337">
                  <c:v>2839.8287767348002</c:v>
                </c:pt>
                <c:pt idx="1338">
                  <c:v>2777.0899500773398</c:v>
                </c:pt>
                <c:pt idx="1339">
                  <c:v>2716.5199901210399</c:v>
                </c:pt>
                <c:pt idx="1340">
                  <c:v>2658.1473999837099</c:v>
                </c:pt>
                <c:pt idx="1341">
                  <c:v>2602.0006827831598</c:v>
                </c:pt>
                <c:pt idx="1342">
                  <c:v>2548.1083416371798</c:v>
                </c:pt>
                <c:pt idx="1343">
                  <c:v>2496.4988796635798</c:v>
                </c:pt>
                <c:pt idx="1344">
                  <c:v>2447.2007999801499</c:v>
                </c:pt>
                <c:pt idx="1345">
                  <c:v>2400.2426057047001</c:v>
                </c:pt>
                <c:pt idx="1346">
                  <c:v>2355.6527999550399</c:v>
                </c:pt>
                <c:pt idx="1347">
                  <c:v>2313.4598858489599</c:v>
                </c:pt>
                <c:pt idx="1348">
                  <c:v>2273.69236650427</c:v>
                </c:pt>
                <c:pt idx="1349">
                  <c:v>2236.3787450387599</c:v>
                </c:pt>
                <c:pt idx="1350">
                  <c:v>2201.5475245702401</c:v>
                </c:pt>
                <c:pt idx="1351">
                  <c:v>2169.22720821651</c:v>
                </c:pt>
                <c:pt idx="1352">
                  <c:v>2139.4462990953798</c:v>
                </c:pt>
                <c:pt idx="1353">
                  <c:v>2112.2333003246399</c:v>
                </c:pt>
                <c:pt idx="1354">
                  <c:v>2087.6167150220899</c:v>
                </c:pt>
                <c:pt idx="1355">
                  <c:v>2065.6250463055499</c:v>
                </c:pt>
                <c:pt idx="1356">
                  <c:v>2046.2867972928</c:v>
                </c:pt>
                <c:pt idx="1357">
                  <c:v>2029.6304711016601</c:v>
                </c:pt>
                <c:pt idx="1358">
                  <c:v>2015.68457084992</c:v>
                </c:pt>
                <c:pt idx="1359">
                  <c:v>2004.4775996553899</c:v>
                </c:pt>
                <c:pt idx="1360">
                  <c:v>1996.0380606358599</c:v>
                </c:pt>
                <c:pt idx="1361">
                  <c:v>1990.39445690915</c:v>
                </c:pt>
                <c:pt idx="1362">
                  <c:v>1987.57529159304</c:v>
                </c:pt>
                <c:pt idx="1363">
                  <c:v>1987.6090678053499</c:v>
                </c:pt>
                <c:pt idx="1364">
                  <c:v>1990.52428866388</c:v>
                </c:pt>
                <c:pt idx="1365">
                  <c:v>1996.3494572864199</c:v>
                </c:pt>
                <c:pt idx="1366">
                  <c:v>2005.11307679078</c:v>
                </c:pt>
                <c:pt idx="1367">
                  <c:v>2016.84365029476</c:v>
                </c:pt>
                <c:pt idx="1368">
                  <c:v>2031.56968091617</c:v>
                </c:pt>
                <c:pt idx="1369">
                  <c:v>2049.3196717728001</c:v>
                </c:pt>
                <c:pt idx="1370">
                  <c:v>2070.1221259824501</c:v>
                </c:pt>
                <c:pt idx="1371">
                  <c:v>2094.0055466629401</c:v>
                </c:pt>
                <c:pt idx="1372">
                  <c:v>2120.99843693205</c:v>
                </c:pt>
                <c:pt idx="1373">
                  <c:v>2151.1292999075999</c:v>
                </c:pt>
                <c:pt idx="1374">
                  <c:v>2184.4266387073799</c:v>
                </c:pt>
                <c:pt idx="1375">
                  <c:v>2220.9189564491899</c:v>
                </c:pt>
                <c:pt idx="1376">
                  <c:v>2260.6347562508499</c:v>
                </c:pt>
                <c:pt idx="1377">
                  <c:v>2303.6025412301401</c:v>
                </c:pt>
                <c:pt idx="1378">
                  <c:v>2349.85081450488</c:v>
                </c:pt>
                <c:pt idx="1379">
                  <c:v>2399.40807919285</c:v>
                </c:pt>
                <c:pt idx="1380">
                  <c:v>2452.3028384118802</c:v>
                </c:pt>
                <c:pt idx="1381">
                  <c:v>2508.5635952797402</c:v>
                </c:pt>
                <c:pt idx="1382">
                  <c:v>2568.21885291426</c:v>
                </c:pt>
                <c:pt idx="1383">
                  <c:v>2631.29711443324</c:v>
                </c:pt>
                <c:pt idx="1384">
                  <c:v>2697.82688295446</c:v>
                </c:pt>
                <c:pt idx="1385">
                  <c:v>2767.8366615957302</c:v>
                </c:pt>
                <c:pt idx="1386">
                  <c:v>2841.3549534748599</c:v>
                </c:pt>
                <c:pt idx="1387">
                  <c:v>2918.4102617096601</c:v>
                </c:pt>
                <c:pt idx="1388">
                  <c:v>2999.0310894179102</c:v>
                </c:pt>
                <c:pt idx="1389">
                  <c:v>3083.2459397174198</c:v>
                </c:pt>
                <c:pt idx="1390">
                  <c:v>3171.0833157259999</c:v>
                </c:pt>
                <c:pt idx="1391">
                  <c:v>3262.5717205614401</c:v>
                </c:pt>
                <c:pt idx="1392">
                  <c:v>3357.7396573415499</c:v>
                </c:pt>
                <c:pt idx="1393">
                  <c:v>3456.6156291841298</c:v>
                </c:pt>
                <c:pt idx="1394">
                  <c:v>3559.2281392069699</c:v>
                </c:pt>
                <c:pt idx="1395">
                  <c:v>3665.6056905279002</c:v>
                </c:pt>
                <c:pt idx="1396">
                  <c:v>3775.7767862647001</c:v>
                </c:pt>
                <c:pt idx="1397">
                  <c:v>3889.7699295351699</c:v>
                </c:pt>
                <c:pt idx="1398">
                  <c:v>4007.61362345713</c:v>
                </c:pt>
                <c:pt idx="1399">
                  <c:v>4129.3363711483598</c:v>
                </c:pt>
                <c:pt idx="1400">
                  <c:v>4252.5017687572799</c:v>
                </c:pt>
                <c:pt idx="1401">
                  <c:v>4374.6347321278899</c:v>
                </c:pt>
                <c:pt idx="1402">
                  <c:v>4495.7057439214104</c:v>
                </c:pt>
                <c:pt idx="1403">
                  <c:v>4615.6852867990301</c:v>
                </c:pt>
                <c:pt idx="1404">
                  <c:v>4734.5438434219504</c:v>
                </c:pt>
                <c:pt idx="1405">
                  <c:v>4852.2518964513902</c:v>
                </c:pt>
                <c:pt idx="1406">
                  <c:v>4968.7799285485498</c:v>
                </c:pt>
                <c:pt idx="1407">
                  <c:v>5084.09842237463</c:v>
                </c:pt>
                <c:pt idx="1408">
                  <c:v>5198.1778605908303</c:v>
                </c:pt>
                <c:pt idx="1409">
                  <c:v>5310.9887258583703</c:v>
                </c:pt>
                <c:pt idx="1410">
                  <c:v>5422.5015008384398</c:v>
                </c:pt>
                <c:pt idx="1411">
                  <c:v>5532.6866681922502</c:v>
                </c:pt>
                <c:pt idx="1412">
                  <c:v>5641.5147105810101</c:v>
                </c:pt>
                <c:pt idx="1413">
                  <c:v>5748.9561106659103</c:v>
                </c:pt>
                <c:pt idx="1414">
                  <c:v>5854.9813511081702</c:v>
                </c:pt>
                <c:pt idx="1415">
                  <c:v>5959.5609145689896</c:v>
                </c:pt>
                <c:pt idx="1416">
                  <c:v>6062.6652837095698</c:v>
                </c:pt>
                <c:pt idx="1417">
                  <c:v>6164.2649411911098</c:v>
                </c:pt>
                <c:pt idx="1418">
                  <c:v>6264.3303696748299</c:v>
                </c:pt>
                <c:pt idx="1419">
                  <c:v>6362.8320518219198</c:v>
                </c:pt>
                <c:pt idx="1420">
                  <c:v>6459.7404702936001</c:v>
                </c:pt>
                <c:pt idx="1421">
                  <c:v>6555.0261077510604</c:v>
                </c:pt>
                <c:pt idx="1422">
                  <c:v>6648.6594468555104</c:v>
                </c:pt>
                <c:pt idx="1423">
                  <c:v>6740.6109702681497</c:v>
                </c:pt>
                <c:pt idx="1424">
                  <c:v>6830.8511606501997</c:v>
                </c:pt>
                <c:pt idx="1425">
                  <c:v>6919.3505006628402</c:v>
                </c:pt>
                <c:pt idx="1426">
                  <c:v>7006.0794729672998</c:v>
                </c:pt>
                <c:pt idx="1427">
                  <c:v>7091.00856022477</c:v>
                </c:pt>
                <c:pt idx="1428">
                  <c:v>7174.1082450964504</c:v>
                </c:pt>
                <c:pt idx="1429">
                  <c:v>7255.3490102435599</c:v>
                </c:pt>
                <c:pt idx="1430">
                  <c:v>7334.7013383272897</c:v>
                </c:pt>
                <c:pt idx="1431">
                  <c:v>7412.1357120088496</c:v>
                </c:pt>
                <c:pt idx="1432">
                  <c:v>7487.6226139494502</c:v>
                </c:pt>
                <c:pt idx="1433">
                  <c:v>7561.1325268102801</c:v>
                </c:pt>
                <c:pt idx="1434">
                  <c:v>7632.6359332525699</c:v>
                </c:pt>
                <c:pt idx="1435">
                  <c:v>7702.1033159375002</c:v>
                </c:pt>
                <c:pt idx="1436">
                  <c:v>7769.5051575262796</c:v>
                </c:pt>
                <c:pt idx="1437">
                  <c:v>7834.8119406801197</c:v>
                </c:pt>
                <c:pt idx="1438">
                  <c:v>7897.9941480602301</c:v>
                </c:pt>
                <c:pt idx="1439">
                  <c:v>7959.0222623277996</c:v>
                </c:pt>
                <c:pt idx="1440">
                  <c:v>8017.8667661440404</c:v>
                </c:pt>
                <c:pt idx="1441">
                  <c:v>8074.4981421701596</c:v>
                </c:pt>
                <c:pt idx="1442">
                  <c:v>8128.8868730673603</c:v>
                </c:pt>
                <c:pt idx="1443">
                  <c:v>8181.0034414968404</c:v>
                </c:pt>
                <c:pt idx="1444">
                  <c:v>8230.8183301198096</c:v>
                </c:pt>
                <c:pt idx="1445">
                  <c:v>8278.3020215974793</c:v>
                </c:pt>
                <c:pt idx="1446">
                  <c:v>8323.4249985910501</c:v>
                </c:pt>
                <c:pt idx="1447">
                  <c:v>8366.1577437617107</c:v>
                </c:pt>
                <c:pt idx="1448">
                  <c:v>8406.4707397706898</c:v>
                </c:pt>
                <c:pt idx="1449">
                  <c:v>8444.3344692791798</c:v>
                </c:pt>
                <c:pt idx="1450">
                  <c:v>8479.7194149483803</c:v>
                </c:pt>
                <c:pt idx="1451">
                  <c:v>8512.5960594395092</c:v>
                </c:pt>
                <c:pt idx="1452">
                  <c:v>8542.9348854137606</c:v>
                </c:pt>
                <c:pt idx="1453">
                  <c:v>8570.7063755323506</c:v>
                </c:pt>
                <c:pt idx="1454">
                  <c:v>8595.8810124564607</c:v>
                </c:pt>
                <c:pt idx="1455">
                  <c:v>8618.4292788473194</c:v>
                </c:pt>
                <c:pt idx="1456">
                  <c:v>8638.3216573661193</c:v>
                </c:pt>
                <c:pt idx="1457">
                  <c:v>8655.5286306740709</c:v>
                </c:pt>
                <c:pt idx="1458">
                  <c:v>8670.0206814323792</c:v>
                </c:pt>
                <c:pt idx="1459">
                  <c:v>8681.7682923022403</c:v>
                </c:pt>
                <c:pt idx="1460">
                  <c:v>8690.7419459448593</c:v>
                </c:pt>
                <c:pt idx="1461">
                  <c:v>8696.9121250214503</c:v>
                </c:pt>
                <c:pt idx="1462">
                  <c:v>8700.2493121932093</c:v>
                </c:pt>
                <c:pt idx="1463">
                  <c:v>8700.7239901213397</c:v>
                </c:pt>
                <c:pt idx="1464">
                  <c:v>8698.3066414670593</c:v>
                </c:pt>
                <c:pt idx="1465">
                  <c:v>8692.9677488915604</c:v>
                </c:pt>
                <c:pt idx="1466">
                  <c:v>8684.6777950560499</c:v>
                </c:pt>
                <c:pt idx="1467">
                  <c:v>8673.4072626217294</c:v>
                </c:pt>
                <c:pt idx="1468">
                  <c:v>8659.1266342498202</c:v>
                </c:pt>
                <c:pt idx="1469">
                  <c:v>8641.8063926015002</c:v>
                </c:pt>
                <c:pt idx="1470">
                  <c:v>8621.4170203379908</c:v>
                </c:pt>
                <c:pt idx="1471">
                  <c:v>8597.9290001205009</c:v>
                </c:pt>
                <c:pt idx="1472">
                  <c:v>8571.3128146102208</c:v>
                </c:pt>
                <c:pt idx="1473">
                  <c:v>8541.5389464683594</c:v>
                </c:pt>
                <c:pt idx="1474">
                  <c:v>8508.5778783561309</c:v>
                </c:pt>
                <c:pt idx="1475">
                  <c:v>8472.4000929347203</c:v>
                </c:pt>
                <c:pt idx="1476">
                  <c:v>8432.97607286536</c:v>
                </c:pt>
                <c:pt idx="1477">
                  <c:v>8390.2763008092297</c:v>
                </c:pt>
                <c:pt idx="1478">
                  <c:v>8344.2712594275399</c:v>
                </c:pt>
                <c:pt idx="1479">
                  <c:v>8294.9314313815103</c:v>
                </c:pt>
                <c:pt idx="1480">
                  <c:v>8242.2272993323204</c:v>
                </c:pt>
                <c:pt idx="1481">
                  <c:v>8186.12934594119</c:v>
                </c:pt>
                <c:pt idx="1482">
                  <c:v>8126.6080538693304</c:v>
                </c:pt>
                <c:pt idx="1483">
                  <c:v>8063.6339057779296</c:v>
                </c:pt>
                <c:pt idx="1484">
                  <c:v>7997.1773843281999</c:v>
                </c:pt>
                <c:pt idx="1485">
                  <c:v>7927.20897218135</c:v>
                </c:pt>
                <c:pt idx="1486">
                  <c:v>7853.6991519985804</c:v>
                </c:pt>
                <c:pt idx="1487">
                  <c:v>7776.61840644109</c:v>
                </c:pt>
                <c:pt idx="1488">
                  <c:v>7695.9372181700901</c:v>
                </c:pt>
                <c:pt idx="1489">
                  <c:v>7611.6260698467804</c:v>
                </c:pt>
                <c:pt idx="1490">
                  <c:v>7523.6554441323697</c:v>
                </c:pt>
                <c:pt idx="1491">
                  <c:v>7431.9958236880702</c:v>
                </c:pt>
                <c:pt idx="1492">
                  <c:v>7336.6176911750699</c:v>
                </c:pt>
                <c:pt idx="1493">
                  <c:v>7237.4915292545902</c:v>
                </c:pt>
                <c:pt idx="1494">
                  <c:v>7134.5878205878098</c:v>
                </c:pt>
                <c:pt idx="1495">
                  <c:v>7027.8770478359602</c:v>
                </c:pt>
                <c:pt idx="1496">
                  <c:v>6917.3296936602401</c:v>
                </c:pt>
                <c:pt idx="1497">
                  <c:v>6802.91624072185</c:v>
                </c:pt>
                <c:pt idx="1498">
                  <c:v>6684.6071716819897</c:v>
                </c:pt>
                <c:pt idx="1499">
                  <c:v>6562.3729692018596</c:v>
                </c:pt>
                <c:pt idx="1500">
                  <c:v>6438.6760754202096</c:v>
                </c:pt>
                <c:pt idx="1501">
                  <c:v>6316.0185389943999</c:v>
                </c:pt>
                <c:pt idx="1502">
                  <c:v>6194.4302523636397</c:v>
                </c:pt>
                <c:pt idx="1503">
                  <c:v>6073.9411079671399</c:v>
                </c:pt>
                <c:pt idx="1504">
                  <c:v>5954.5809982440896</c:v>
                </c:pt>
                <c:pt idx="1505">
                  <c:v>5836.3798156336998</c:v>
                </c:pt>
                <c:pt idx="1506">
                  <c:v>5719.3674525751703</c:v>
                </c:pt>
                <c:pt idx="1507">
                  <c:v>5603.5738015077004</c:v>
                </c:pt>
                <c:pt idx="1508">
                  <c:v>5489.02875487049</c:v>
                </c:pt>
                <c:pt idx="1509">
                  <c:v>5375.7622051027502</c:v>
                </c:pt>
                <c:pt idx="1510">
                  <c:v>5263.8040446436698</c:v>
                </c:pt>
                <c:pt idx="1511">
                  <c:v>5153.18416593246</c:v>
                </c:pt>
                <c:pt idx="1512">
                  <c:v>5043.9324614083098</c:v>
                </c:pt>
                <c:pt idx="1513">
                  <c:v>4936.0788235104401</c:v>
                </c:pt>
                <c:pt idx="1514">
                  <c:v>4829.65314467804</c:v>
                </c:pt>
                <c:pt idx="1515">
                  <c:v>4724.6853173503096</c:v>
                </c:pt>
                <c:pt idx="1516">
                  <c:v>4621.2052339664497</c:v>
                </c:pt>
                <c:pt idx="1517">
                  <c:v>4519.2427869656804</c:v>
                </c:pt>
                <c:pt idx="1518">
                  <c:v>4418.8278687871798</c:v>
                </c:pt>
                <c:pt idx="1519">
                  <c:v>4319.9903718701598</c:v>
                </c:pt>
                <c:pt idx="1520">
                  <c:v>4222.7601886538196</c:v>
                </c:pt>
                <c:pt idx="1521">
                  <c:v>4127.1672115773699</c:v>
                </c:pt>
                <c:pt idx="1522">
                  <c:v>4033.24133308</c:v>
                </c:pt>
                <c:pt idx="1523">
                  <c:v>3941.0124456009198</c:v>
                </c:pt>
                <c:pt idx="1524">
                  <c:v>3850.5104415793298</c:v>
                </c:pt>
                <c:pt idx="1525">
                  <c:v>3761.7652134544201</c:v>
                </c:pt>
                <c:pt idx="1526">
                  <c:v>3674.8066536654101</c:v>
                </c:pt>
                <c:pt idx="1527">
                  <c:v>3589.6646546514899</c:v>
                </c:pt>
                <c:pt idx="1528">
                  <c:v>3506.3691088518699</c:v>
                </c:pt>
                <c:pt idx="1529">
                  <c:v>3424.9499087057402</c:v>
                </c:pt>
                <c:pt idx="1530">
                  <c:v>3345.4369466523099</c:v>
                </c:pt>
                <c:pt idx="1531">
                  <c:v>3267.8601151307798</c:v>
                </c:pt>
                <c:pt idx="1532">
                  <c:v>3192.2493065803501</c:v>
                </c:pt>
                <c:pt idx="1533">
                  <c:v>3118.6344134402302</c:v>
                </c:pt>
                <c:pt idx="1534">
                  <c:v>3047.0453281496002</c:v>
                </c:pt>
                <c:pt idx="1535">
                  <c:v>2977.5119431476901</c:v>
                </c:pt>
                <c:pt idx="1536">
                  <c:v>2910.0641508736799</c:v>
                </c:pt>
                <c:pt idx="1537">
                  <c:v>2844.73184376678</c:v>
                </c:pt>
                <c:pt idx="1538">
                  <c:v>2781.5449142662001</c:v>
                </c:pt>
                <c:pt idx="1539">
                  <c:v>2720.5332548111201</c:v>
                </c:pt>
                <c:pt idx="1540">
                  <c:v>2661.72675784076</c:v>
                </c:pt>
                <c:pt idx="1541">
                  <c:v>2605.1553157943199</c:v>
                </c:pt>
                <c:pt idx="1542">
                  <c:v>2550.8488211109998</c:v>
                </c:pt>
                <c:pt idx="1543">
                  <c:v>2498.8371662299901</c:v>
                </c:pt>
                <c:pt idx="1544">
                  <c:v>2449.1502435904999</c:v>
                </c:pt>
                <c:pt idx="1545">
                  <c:v>2401.8179456317398</c:v>
                </c:pt>
                <c:pt idx="1546">
                  <c:v>2356.8701647929001</c:v>
                </c:pt>
                <c:pt idx="1547">
                  <c:v>2314.3367935131901</c:v>
                </c:pt>
                <c:pt idx="1548">
                  <c:v>2274.2477242318</c:v>
                </c:pt>
                <c:pt idx="1549">
                  <c:v>2236.63284938795</c:v>
                </c:pt>
                <c:pt idx="1550">
                  <c:v>2201.5220614208201</c:v>
                </c:pt>
                <c:pt idx="1551">
                  <c:v>2168.9452527696299</c:v>
                </c:pt>
                <c:pt idx="1552">
                  <c:v>2138.9323158735701</c:v>
                </c:pt>
                <c:pt idx="1553">
                  <c:v>2111.5131431718401</c:v>
                </c:pt>
                <c:pt idx="1554">
                  <c:v>2086.7176271036601</c:v>
                </c:pt>
                <c:pt idx="1555">
                  <c:v>2064.5756601082098</c:v>
                </c:pt>
                <c:pt idx="1556">
                  <c:v>2045.1171346246999</c:v>
                </c:pt>
                <c:pt idx="1557">
                  <c:v>2028.37194309234</c:v>
                </c:pt>
                <c:pt idx="1558">
                  <c:v>2014.3699779503199</c:v>
                </c:pt>
                <c:pt idx="1559">
                  <c:v>2003.1411316378401</c:v>
                </c:pt>
                <c:pt idx="1560">
                  <c:v>1994.71529659411</c:v>
                </c:pt>
                <c:pt idx="1561">
                  <c:v>1989.1223652583301</c:v>
                </c:pt>
                <c:pt idx="1562">
                  <c:v>1986.3922300697</c:v>
                </c:pt>
                <c:pt idx="1563">
                  <c:v>1986.5547834674301</c:v>
                </c:pt>
                <c:pt idx="1564">
                  <c:v>1989.6399178907</c:v>
                </c:pt>
                <c:pt idx="1565">
                  <c:v>1995.6775257787399</c:v>
                </c:pt>
                <c:pt idx="1566">
                  <c:v>2004.6974995707201</c:v>
                </c:pt>
                <c:pt idx="1567">
                  <c:v>2016.7297317058701</c:v>
                </c:pt>
                <c:pt idx="1568">
                  <c:v>2031.80411462338</c:v>
                </c:pt>
                <c:pt idx="1569">
                  <c:v>2049.9505407624501</c:v>
                </c:pt>
                <c:pt idx="1570">
                  <c:v>2071.1989025622802</c:v>
                </c:pt>
                <c:pt idx="1571">
                  <c:v>2095.5790924620801</c:v>
                </c:pt>
                <c:pt idx="1572">
                  <c:v>2123.1210029010399</c:v>
                </c:pt>
                <c:pt idx="1573">
                  <c:v>2153.8545263183801</c:v>
                </c:pt>
                <c:pt idx="1574">
                  <c:v>2187.8095551532801</c:v>
                </c:pt>
                <c:pt idx="1575">
                  <c:v>2225.0159818449501</c:v>
                </c:pt>
                <c:pt idx="1576">
                  <c:v>2265.5036988326001</c:v>
                </c:pt>
                <c:pt idx="1577">
                  <c:v>2309.30259855543</c:v>
                </c:pt>
                <c:pt idx="1578">
                  <c:v>2356.4425734526199</c:v>
                </c:pt>
                <c:pt idx="1579">
                  <c:v>2406.9535159634002</c:v>
                </c:pt>
                <c:pt idx="1580">
                  <c:v>2460.86531852696</c:v>
                </c:pt>
                <c:pt idx="1581">
                  <c:v>2518.2078735824998</c:v>
                </c:pt>
                <c:pt idx="1582">
                  <c:v>2579.0110735692201</c:v>
                </c:pt>
                <c:pt idx="1583">
                  <c:v>2643.30481092633</c:v>
                </c:pt>
                <c:pt idx="1584">
                  <c:v>2711.1189780930199</c:v>
                </c:pt>
                <c:pt idx="1585">
                  <c:v>2782.4834675084999</c:v>
                </c:pt>
                <c:pt idx="1586">
                  <c:v>2857.4281716119699</c:v>
                </c:pt>
                <c:pt idx="1587">
                  <c:v>2935.98298284264</c:v>
                </c:pt>
                <c:pt idx="1588">
                  <c:v>3018.1777936396902</c:v>
                </c:pt>
                <c:pt idx="1589">
                  <c:v>3104.0424964423401</c:v>
                </c:pt>
                <c:pt idx="1590">
                  <c:v>3193.60698368979</c:v>
                </c:pt>
                <c:pt idx="1591">
                  <c:v>3286.9011478212301</c:v>
                </c:pt>
                <c:pt idx="1592">
                  <c:v>3383.9548812758699</c:v>
                </c:pt>
                <c:pt idx="1593">
                  <c:v>3484.7980764929098</c:v>
                </c:pt>
                <c:pt idx="1594">
                  <c:v>3589.4606259115599</c:v>
                </c:pt>
                <c:pt idx="1595">
                  <c:v>3697.9724219710101</c:v>
                </c:pt>
                <c:pt idx="1596">
                  <c:v>3810.3633571104701</c:v>
                </c:pt>
                <c:pt idx="1597">
                  <c:v>3926.6633237691299</c:v>
                </c:pt>
                <c:pt idx="1598">
                  <c:v>4046.9022143862098</c:v>
                </c:pt>
                <c:pt idx="1599">
                  <c:v>4171.10992140089</c:v>
                </c:pt>
                <c:pt idx="1600">
                  <c:v>4296.7183437670501</c:v>
                </c:pt>
                <c:pt idx="1601">
                  <c:v>4421.1214229305797</c:v>
                </c:pt>
                <c:pt idx="1602">
                  <c:v>4544.2921150687698</c:v>
                </c:pt>
                <c:pt idx="1603">
                  <c:v>4666.2033763588897</c:v>
                </c:pt>
                <c:pt idx="1604">
                  <c:v>4786.8281629782396</c:v>
                </c:pt>
                <c:pt idx="1605">
                  <c:v>4906.1394311040804</c:v>
                </c:pt>
                <c:pt idx="1606">
                  <c:v>5024.1101369136904</c:v>
                </c:pt>
                <c:pt idx="1607">
                  <c:v>5140.71323658437</c:v>
                </c:pt>
                <c:pt idx="1608">
                  <c:v>5255.9216862933799</c:v>
                </c:pt>
                <c:pt idx="1609">
                  <c:v>5369.7084422179996</c:v>
                </c:pt>
                <c:pt idx="1610">
                  <c:v>5482.0464605355201</c:v>
                </c:pt>
                <c:pt idx="1611">
                  <c:v>5592.9086974232096</c:v>
                </c:pt>
                <c:pt idx="1612">
                  <c:v>5702.2681090583601</c:v>
                </c:pt>
                <c:pt idx="1613">
                  <c:v>5810.09765161824</c:v>
                </c:pt>
                <c:pt idx="1614">
                  <c:v>5916.3702812801403</c:v>
                </c:pt>
                <c:pt idx="1615">
                  <c:v>6021.0589542213302</c:v>
                </c:pt>
                <c:pt idx="1616">
                  <c:v>6124.1366266190898</c:v>
                </c:pt>
                <c:pt idx="1617">
                  <c:v>6225.5762546507103</c:v>
                </c:pt>
                <c:pt idx="1618">
                  <c:v>6325.3507944934599</c:v>
                </c:pt>
                <c:pt idx="1619">
                  <c:v>6423.4332023246197</c:v>
                </c:pt>
                <c:pt idx="1620">
                  <c:v>6519.7964343214799</c:v>
                </c:pt>
                <c:pt idx="1621">
                  <c:v>6614.4134466613004</c:v>
                </c:pt>
                <c:pt idx="1622">
                  <c:v>6707.2571955213798</c:v>
                </c:pt>
                <c:pt idx="1623">
                  <c:v>6798.3006370789899</c:v>
                </c:pt>
                <c:pt idx="1624">
                  <c:v>6887.51672751141</c:v>
                </c:pt>
                <c:pt idx="1625">
                  <c:v>6974.8784229959201</c:v>
                </c:pt>
                <c:pt idx="1626">
                  <c:v>7060.3586797097996</c:v>
                </c:pt>
                <c:pt idx="1627">
                  <c:v>7143.9304538303304</c:v>
                </c:pt>
                <c:pt idx="1628">
                  <c:v>7225.5667015347799</c:v>
                </c:pt>
                <c:pt idx="1629">
                  <c:v>7305.24037900045</c:v>
                </c:pt>
                <c:pt idx="1630">
                  <c:v>7382.9244424046101</c:v>
                </c:pt>
                <c:pt idx="1631">
                  <c:v>7458.5918479245402</c:v>
                </c:pt>
                <c:pt idx="1632">
                  <c:v>7532.2155517375104</c:v>
                </c:pt>
                <c:pt idx="1633">
                  <c:v>7603.76851002081</c:v>
                </c:pt>
                <c:pt idx="1634">
                  <c:v>7673.2236789517201</c:v>
                </c:pt>
                <c:pt idx="1635">
                  <c:v>7740.5540147075199</c:v>
                </c:pt>
                <c:pt idx="1636">
                  <c:v>7805.7324734654903</c:v>
                </c:pt>
                <c:pt idx="1637">
                  <c:v>7868.7320114028998</c:v>
                </c:pt>
                <c:pt idx="1638">
                  <c:v>7929.5255846970404</c:v>
                </c:pt>
                <c:pt idx="1639">
                  <c:v>7988.0861495251802</c:v>
                </c:pt>
                <c:pt idx="1640">
                  <c:v>8044.3866620646104</c:v>
                </c:pt>
                <c:pt idx="1641">
                  <c:v>8098.4000784926102</c:v>
                </c:pt>
                <c:pt idx="1642">
                  <c:v>8150.0993549864497</c:v>
                </c:pt>
                <c:pt idx="1643">
                  <c:v>8199.45744772342</c:v>
                </c:pt>
                <c:pt idx="1644">
                  <c:v>8246.4473128807895</c:v>
                </c:pt>
                <c:pt idx="1645">
                  <c:v>8291.0419066358409</c:v>
                </c:pt>
                <c:pt idx="1646">
                  <c:v>8333.2141851658598</c:v>
                </c:pt>
                <c:pt idx="1647">
                  <c:v>8372.9371046481192</c:v>
                </c:pt>
                <c:pt idx="1648">
                  <c:v>8410.1836212599101</c:v>
                </c:pt>
                <c:pt idx="1649">
                  <c:v>8444.9266911784998</c:v>
                </c:pt>
                <c:pt idx="1650">
                  <c:v>8477.1392705811704</c:v>
                </c:pt>
                <c:pt idx="1651">
                  <c:v>8506.7943156452002</c:v>
                </c:pt>
                <c:pt idx="1652">
                  <c:v>8533.8647825478802</c:v>
                </c:pt>
                <c:pt idx="1653">
                  <c:v>8558.3236274664796</c:v>
                </c:pt>
                <c:pt idx="1654">
                  <c:v>8580.1438065782804</c:v>
                </c:pt>
                <c:pt idx="1655">
                  <c:v>8599.2982760605591</c:v>
                </c:pt>
                <c:pt idx="1656">
                  <c:v>8615.7599920905996</c:v>
                </c:pt>
                <c:pt idx="1657">
                  <c:v>8629.50191084568</c:v>
                </c:pt>
                <c:pt idx="1658">
                  <c:v>8640.4969885030896</c:v>
                </c:pt>
                <c:pt idx="1659">
                  <c:v>8648.7181812400904</c:v>
                </c:pt>
                <c:pt idx="1660">
                  <c:v>8654.1384452339698</c:v>
                </c:pt>
                <c:pt idx="1661">
                  <c:v>8656.7307366620098</c:v>
                </c:pt>
                <c:pt idx="1662">
                  <c:v>8656.4680117014905</c:v>
                </c:pt>
                <c:pt idx="1663">
                  <c:v>8653.3232265296901</c:v>
                </c:pt>
                <c:pt idx="1664">
                  <c:v>8647.2693373238908</c:v>
                </c:pt>
                <c:pt idx="1665">
                  <c:v>8638.2793002613707</c:v>
                </c:pt>
                <c:pt idx="1666">
                  <c:v>8626.3260715193992</c:v>
                </c:pt>
                <c:pt idx="1667">
                  <c:v>8611.3826072752709</c:v>
                </c:pt>
                <c:pt idx="1668">
                  <c:v>8593.4218637062604</c:v>
                </c:pt>
                <c:pt idx="1669">
                  <c:v>8572.4167969896498</c:v>
                </c:pt>
                <c:pt idx="1670">
                  <c:v>8548.3403633027101</c:v>
                </c:pt>
                <c:pt idx="1671">
                  <c:v>8521.1655188227305</c:v>
                </c:pt>
                <c:pt idx="1672">
                  <c:v>8490.8652197269803</c:v>
                </c:pt>
                <c:pt idx="1673">
                  <c:v>8457.4124221927505</c:v>
                </c:pt>
                <c:pt idx="1674">
                  <c:v>8420.7800823973193</c:v>
                </c:pt>
                <c:pt idx="1675">
                  <c:v>8380.9411565179598</c:v>
                </c:pt>
                <c:pt idx="1676">
                  <c:v>8337.8686007319502</c:v>
                </c:pt>
                <c:pt idx="1677">
                  <c:v>8291.5353712165797</c:v>
                </c:pt>
                <c:pt idx="1678">
                  <c:v>8241.9144241491304</c:v>
                </c:pt>
                <c:pt idx="1679">
                  <c:v>8188.9787157068704</c:v>
                </c:pt>
                <c:pt idx="1680">
                  <c:v>8132.70120206707</c:v>
                </c:pt>
                <c:pt idx="1681">
                  <c:v>8073.0548394070402</c:v>
                </c:pt>
                <c:pt idx="1682">
                  <c:v>8010.0125839040402</c:v>
                </c:pt>
                <c:pt idx="1683">
                  <c:v>7943.5473917353502</c:v>
                </c:pt>
                <c:pt idx="1684">
                  <c:v>7873.6322190782503</c:v>
                </c:pt>
                <c:pt idx="1685">
                  <c:v>7800.2400221100197</c:v>
                </c:pt>
                <c:pt idx="1686">
                  <c:v>7723.3437570079404</c:v>
                </c:pt>
                <c:pt idx="1687">
                  <c:v>7642.9163799492999</c:v>
                </c:pt>
                <c:pt idx="1688">
                  <c:v>7558.93084711137</c:v>
                </c:pt>
                <c:pt idx="1689">
                  <c:v>7471.36011467143</c:v>
                </c:pt>
                <c:pt idx="1690">
                  <c:v>7380.17713880676</c:v>
                </c:pt>
                <c:pt idx="1691">
                  <c:v>7285.3548756946302</c:v>
                </c:pt>
                <c:pt idx="1692">
                  <c:v>7186.8662815123398</c:v>
                </c:pt>
                <c:pt idx="1693">
                  <c:v>7084.6843124371599</c:v>
                </c:pt>
                <c:pt idx="1694">
                  <c:v>6978.7819246463696</c:v>
                </c:pt>
                <c:pt idx="1695">
                  <c:v>6869.13207431724</c:v>
                </c:pt>
                <c:pt idx="1696">
                  <c:v>6755.7077176270705</c:v>
                </c:pt>
                <c:pt idx="1697">
                  <c:v>6638.48181075312</c:v>
                </c:pt>
                <c:pt idx="1698">
                  <c:v>6517.4273098726799</c:v>
                </c:pt>
                <c:pt idx="1699">
                  <c:v>6392.5171711630301</c:v>
                </c:pt>
                <c:pt idx="1700">
                  <c:v>6266.3084272699598</c:v>
                </c:pt>
                <c:pt idx="1701">
                  <c:v>6141.3931768477596</c:v>
                </c:pt>
                <c:pt idx="1702">
                  <c:v>6017.7969750864204</c:v>
                </c:pt>
                <c:pt idx="1703">
                  <c:v>5895.5453771759603</c:v>
                </c:pt>
                <c:pt idx="1704">
                  <c:v>5774.6639383063603</c:v>
                </c:pt>
                <c:pt idx="1705">
                  <c:v>5655.1782136676502</c:v>
                </c:pt>
                <c:pt idx="1706">
                  <c:v>5537.1137584498101</c:v>
                </c:pt>
                <c:pt idx="1707">
                  <c:v>5420.49612784286</c:v>
                </c:pt>
                <c:pt idx="1708">
                  <c:v>5305.3508770367898</c:v>
                </c:pt>
                <c:pt idx="1709">
                  <c:v>5191.7035612216096</c:v>
                </c:pt>
                <c:pt idx="1710">
                  <c:v>5079.5797355873201</c:v>
                </c:pt>
                <c:pt idx="1711">
                  <c:v>4969.0049553239296</c:v>
                </c:pt>
                <c:pt idx="1712">
                  <c:v>4860.0047756214299</c:v>
                </c:pt>
                <c:pt idx="1713">
                  <c:v>4752.60475166983</c:v>
                </c:pt>
                <c:pt idx="1714">
                  <c:v>4646.8304386591399</c:v>
                </c:pt>
                <c:pt idx="1715">
                  <c:v>4542.7073917793496</c:v>
                </c:pt>
                <c:pt idx="1716">
                  <c:v>4440.2611662204599</c:v>
                </c:pt>
                <c:pt idx="1717">
                  <c:v>4339.5173171725</c:v>
                </c:pt>
                <c:pt idx="1718">
                  <c:v>4240.5013998254399</c:v>
                </c:pt>
                <c:pt idx="1719">
                  <c:v>4143.2389693693003</c:v>
                </c:pt>
                <c:pt idx="1720">
                  <c:v>4047.75558099408</c:v>
                </c:pt>
                <c:pt idx="1721">
                  <c:v>3954.0767898897898</c:v>
                </c:pt>
                <c:pt idx="1722">
                  <c:v>3862.2281512464201</c:v>
                </c:pt>
                <c:pt idx="1723">
                  <c:v>3772.2352202539801</c:v>
                </c:pt>
                <c:pt idx="1724">
                  <c:v>3684.1235521024701</c:v>
                </c:pt>
                <c:pt idx="1725">
                  <c:v>3597.9187019818901</c:v>
                </c:pt>
                <c:pt idx="1726">
                  <c:v>3513.6462250822601</c:v>
                </c:pt>
                <c:pt idx="1727">
                  <c:v>3431.3316765935601</c:v>
                </c:pt>
                <c:pt idx="1728">
                  <c:v>3351.0006117058101</c:v>
                </c:pt>
                <c:pt idx="1729">
                  <c:v>3272.67858560901</c:v>
                </c:pt>
                <c:pt idx="1730">
                  <c:v>3196.3911534931499</c:v>
                </c:pt>
                <c:pt idx="1731">
                  <c:v>3122.1638705482501</c:v>
                </c:pt>
                <c:pt idx="1732">
                  <c:v>3050.0222919643002</c:v>
                </c:pt>
                <c:pt idx="1733">
                  <c:v>2979.9919729313101</c:v>
                </c:pt>
                <c:pt idx="1734">
                  <c:v>2912.0984686392799</c:v>
                </c:pt>
                <c:pt idx="1735">
                  <c:v>2846.3673342782099</c:v>
                </c:pt>
                <c:pt idx="1736">
                  <c:v>2782.8241250381102</c:v>
                </c:pt>
                <c:pt idx="1737">
                  <c:v>2721.4943961089898</c:v>
                </c:pt>
                <c:pt idx="1738">
                  <c:v>2662.4037026808301</c:v>
                </c:pt>
                <c:pt idx="1739">
                  <c:v>2605.5775999436501</c:v>
                </c:pt>
                <c:pt idx="1740">
                  <c:v>2551.0416430874502</c:v>
                </c:pt>
                <c:pt idx="1741">
                  <c:v>2498.8213873022301</c:v>
                </c:pt>
                <c:pt idx="1742">
                  <c:v>2448.94238777799</c:v>
                </c:pt>
                <c:pt idx="1743">
                  <c:v>2401.4301997047401</c:v>
                </c:pt>
                <c:pt idx="1744">
                  <c:v>2356.3103782724902</c:v>
                </c:pt>
                <c:pt idx="1745">
                  <c:v>2313.6084786712199</c:v>
                </c:pt>
                <c:pt idx="1746">
                  <c:v>2273.3500560909501</c:v>
                </c:pt>
                <c:pt idx="1747">
                  <c:v>2235.5606657216799</c:v>
                </c:pt>
                <c:pt idx="1748">
                  <c:v>2200.2658627534202</c:v>
                </c:pt>
                <c:pt idx="1749">
                  <c:v>2167.4912023761499</c:v>
                </c:pt>
                <c:pt idx="1750">
                  <c:v>2137.2622397799</c:v>
                </c:pt>
                <c:pt idx="1751">
                  <c:v>2109.6045301546501</c:v>
                </c:pt>
                <c:pt idx="1752">
                  <c:v>2084.5436286904301</c:v>
                </c:pt>
                <c:pt idx="1753">
                  <c:v>2062.1050905772099</c:v>
                </c:pt>
                <c:pt idx="1754">
                  <c:v>2042.3144710050201</c:v>
                </c:pt>
                <c:pt idx="1755">
                  <c:v>2025.1973251638501</c:v>
                </c:pt>
                <c:pt idx="1756">
                  <c:v>2010.7792082436999</c:v>
                </c:pt>
                <c:pt idx="1757">
                  <c:v>1999.08567543458</c:v>
                </c:pt>
                <c:pt idx="1758">
                  <c:v>1990.1422819264901</c:v>
                </c:pt>
                <c:pt idx="1759">
                  <c:v>1983.97458290944</c:v>
                </c:pt>
                <c:pt idx="1760">
                  <c:v>1980.60813357342</c:v>
                </c:pt>
                <c:pt idx="1761">
                  <c:v>1980.06848910845</c:v>
                </c:pt>
                <c:pt idx="1762">
                  <c:v>1982.3812047045101</c:v>
                </c:pt>
                <c:pt idx="1763">
                  <c:v>1987.5718355516301</c:v>
                </c:pt>
                <c:pt idx="1764">
                  <c:v>1995.66593683979</c:v>
                </c:pt>
                <c:pt idx="1765">
                  <c:v>2006.689063759</c:v>
                </c:pt>
                <c:pt idx="1766">
                  <c:v>2020.66677149927</c:v>
                </c:pt>
                <c:pt idx="1767">
                  <c:v>2037.6246152505901</c:v>
                </c:pt>
                <c:pt idx="1768">
                  <c:v>2057.5881502029802</c:v>
                </c:pt>
                <c:pt idx="1769">
                  <c:v>2080.5829315464298</c:v>
                </c:pt>
                <c:pt idx="1770">
                  <c:v>2106.6345144709398</c:v>
                </c:pt>
                <c:pt idx="1771">
                  <c:v>2135.7684541665199</c:v>
                </c:pt>
                <c:pt idx="1772">
                  <c:v>2168.0103058231798</c:v>
                </c:pt>
                <c:pt idx="1773">
                  <c:v>2203.3856246309101</c:v>
                </c:pt>
                <c:pt idx="1774">
                  <c:v>2241.9199657797199</c:v>
                </c:pt>
                <c:pt idx="1775">
                  <c:v>2283.6388844596099</c:v>
                </c:pt>
                <c:pt idx="1776">
                  <c:v>2328.5679358605798</c:v>
                </c:pt>
                <c:pt idx="1777">
                  <c:v>2376.73267517264</c:v>
                </c:pt>
                <c:pt idx="1778">
                  <c:v>2428.15865758579</c:v>
                </c:pt>
                <c:pt idx="1779">
                  <c:v>2482.8714382900298</c:v>
                </c:pt>
                <c:pt idx="1780">
                  <c:v>2540.8965724753698</c:v>
                </c:pt>
                <c:pt idx="1781">
                  <c:v>2602.25961533181</c:v>
                </c:pt>
                <c:pt idx="1782">
                  <c:v>2666.9861220493399</c:v>
                </c:pt>
                <c:pt idx="1783">
                  <c:v>2735.1016478179899</c:v>
                </c:pt>
                <c:pt idx="1784">
                  <c:v>2806.6317478277301</c:v>
                </c:pt>
                <c:pt idx="1785">
                  <c:v>2881.60197726859</c:v>
                </c:pt>
                <c:pt idx="1786">
                  <c:v>2960.0378913305599</c:v>
                </c:pt>
                <c:pt idx="1787">
                  <c:v>3041.9650452036499</c:v>
                </c:pt>
                <c:pt idx="1788">
                  <c:v>3127.4089940778599</c:v>
                </c:pt>
                <c:pt idx="1789">
                  <c:v>3216.39529314318</c:v>
                </c:pt>
                <c:pt idx="1790">
                  <c:v>3308.94949758964</c:v>
                </c:pt>
                <c:pt idx="1791">
                  <c:v>3405.0971626072201</c:v>
                </c:pt>
                <c:pt idx="1792">
                  <c:v>3504.8638433859301</c:v>
                </c:pt>
                <c:pt idx="1793">
                  <c:v>3608.27509511577</c:v>
                </c:pt>
                <c:pt idx="1794">
                  <c:v>3715.3564729867498</c:v>
                </c:pt>
                <c:pt idx="1795">
                  <c:v>3826.13353218887</c:v>
                </c:pt>
                <c:pt idx="1796">
                  <c:v>3940.6318279121301</c:v>
                </c:pt>
                <c:pt idx="1797">
                  <c:v>4058.87691534654</c:v>
                </c:pt>
                <c:pt idx="1798">
                  <c:v>4180.8943496820903</c:v>
                </c:pt>
                <c:pt idx="1799">
                  <c:v>4306.7096861088003</c:v>
                </c:pt>
                <c:pt idx="1800">
                  <c:v>4433.7444326871</c:v>
                </c:pt>
                <c:pt idx="1801">
                  <c:v>4559.3874849030299</c:v>
                </c:pt>
                <c:pt idx="1802">
                  <c:v>4683.6154790849496</c:v>
                </c:pt>
                <c:pt idx="1803">
                  <c:v>4806.4050515612398</c:v>
                </c:pt>
                <c:pt idx="1804">
                  <c:v>4927.7328386602703</c:v>
                </c:pt>
                <c:pt idx="1805">
                  <c:v>5047.5754767103999</c:v>
                </c:pt>
                <c:pt idx="1806">
                  <c:v>5165.9096020400202</c:v>
                </c:pt>
                <c:pt idx="1807">
                  <c:v>5282.71185097749</c:v>
                </c:pt>
                <c:pt idx="1808">
                  <c:v>5397.95885985118</c:v>
                </c:pt>
                <c:pt idx="1809">
                  <c:v>5511.6272649894699</c:v>
                </c:pt>
                <c:pt idx="1810">
                  <c:v>5623.6937027207196</c:v>
                </c:pt>
                <c:pt idx="1811">
                  <c:v>5734.1348093733104</c:v>
                </c:pt>
                <c:pt idx="1812">
                  <c:v>5842.9272212756096</c:v>
                </c:pt>
                <c:pt idx="1813">
                  <c:v>5950.0475747559904</c:v>
                </c:pt>
                <c:pt idx="1814">
                  <c:v>6055.4725061428198</c:v>
                </c:pt>
                <c:pt idx="1815">
                  <c:v>6159.1786517644796</c:v>
                </c:pt>
                <c:pt idx="1816">
                  <c:v>6261.1426479493302</c:v>
                </c:pt>
                <c:pt idx="1817">
                  <c:v>6361.3411310257397</c:v>
                </c:pt>
                <c:pt idx="1818">
                  <c:v>6459.7507373220897</c:v>
                </c:pt>
                <c:pt idx="1819">
                  <c:v>6556.3481031667498</c:v>
                </c:pt>
                <c:pt idx="1820">
                  <c:v>6651.1098648880898</c:v>
                </c:pt>
                <c:pt idx="1821">
                  <c:v>6744.0126588144803</c:v>
                </c:pt>
                <c:pt idx="1822">
                  <c:v>6835.0331212743004</c:v>
                </c:pt>
                <c:pt idx="1823">
                  <c:v>6924.1478885959004</c:v>
                </c:pt>
                <c:pt idx="1824">
                  <c:v>7011.3335971076804</c:v>
                </c:pt>
                <c:pt idx="1825">
                  <c:v>7096.5668831379799</c:v>
                </c:pt>
                <c:pt idx="1826">
                  <c:v>7179.8243830151996</c:v>
                </c:pt>
                <c:pt idx="1827">
                  <c:v>7261.0827330677002</c:v>
                </c:pt>
                <c:pt idx="1828">
                  <c:v>7340.3185696238397</c:v>
                </c:pt>
                <c:pt idx="1829">
                  <c:v>7417.5085290120096</c:v>
                </c:pt>
                <c:pt idx="1830">
                  <c:v>7492.6292475605696</c:v>
                </c:pt>
                <c:pt idx="1831">
                  <c:v>7565.6573615978996</c:v>
                </c:pt>
                <c:pt idx="1832">
                  <c:v>7636.5695074523601</c:v>
                </c:pt>
                <c:pt idx="1833">
                  <c:v>7705.34232145233</c:v>
                </c:pt>
                <c:pt idx="1834">
                  <c:v>7771.95243992618</c:v>
                </c:pt>
                <c:pt idx="1835">
                  <c:v>7836.3764992022798</c:v>
                </c:pt>
                <c:pt idx="1836">
                  <c:v>7898.591135609</c:v>
                </c:pt>
                <c:pt idx="1837">
                  <c:v>7958.5729854747096</c:v>
                </c:pt>
                <c:pt idx="1838">
                  <c:v>8016.2986851277901</c:v>
                </c:pt>
                <c:pt idx="1839">
                  <c:v>8071.7448708966003</c:v>
                </c:pt>
                <c:pt idx="1840">
                  <c:v>8124.88817910952</c:v>
                </c:pt>
                <c:pt idx="1841">
                  <c:v>8175.7052460949199</c:v>
                </c:pt>
                <c:pt idx="1842">
                  <c:v>8224.1727081811696</c:v>
                </c:pt>
                <c:pt idx="1843">
                  <c:v>8270.2672016966408</c:v>
                </c:pt>
                <c:pt idx="1844">
                  <c:v>8313.9653629697004</c:v>
                </c:pt>
                <c:pt idx="1845">
                  <c:v>8355.2438283287192</c:v>
                </c:pt>
                <c:pt idx="1846">
                  <c:v>8394.0792341020806</c:v>
                </c:pt>
                <c:pt idx="1847">
                  <c:v>8430.4482166181497</c:v>
                </c:pt>
                <c:pt idx="1848">
                  <c:v>8464.3274122052899</c:v>
                </c:pt>
                <c:pt idx="1849">
                  <c:v>8495.69345719189</c:v>
                </c:pt>
                <c:pt idx="1850">
                  <c:v>8524.5229879063008</c:v>
                </c:pt>
                <c:pt idx="1851">
                  <c:v>8550.7926406769093</c:v>
                </c:pt>
                <c:pt idx="1852">
                  <c:v>8574.4790518320697</c:v>
                </c:pt>
                <c:pt idx="1853">
                  <c:v>8595.5588577001799</c:v>
                </c:pt>
                <c:pt idx="1854">
                  <c:v>8614.0086946095907</c:v>
                </c:pt>
                <c:pt idx="1855">
                  <c:v>8629.8051988886691</c:v>
                </c:pt>
                <c:pt idx="1856">
                  <c:v>8642.9250068658093</c:v>
                </c:pt>
                <c:pt idx="1857">
                  <c:v>8653.3447548693603</c:v>
                </c:pt>
                <c:pt idx="1858">
                  <c:v>8661.0410792277107</c:v>
                </c:pt>
                <c:pt idx="1859">
                  <c:v>8665.9906162692205</c:v>
                </c:pt>
                <c:pt idx="1860">
                  <c:v>8668.1700023222602</c:v>
                </c:pt>
                <c:pt idx="1861">
                  <c:v>8667.5558737152096</c:v>
                </c:pt>
                <c:pt idx="1862">
                  <c:v>8664.1248667764394</c:v>
                </c:pt>
                <c:pt idx="1863">
                  <c:v>8657.8536178343093</c:v>
                </c:pt>
                <c:pt idx="1864">
                  <c:v>8648.7187632172099</c:v>
                </c:pt>
                <c:pt idx="1865">
                  <c:v>8636.6969392534902</c:v>
                </c:pt>
                <c:pt idx="1866">
                  <c:v>8621.7647822715408</c:v>
                </c:pt>
                <c:pt idx="1867">
                  <c:v>8603.8989285997195</c:v>
                </c:pt>
                <c:pt idx="1868">
                  <c:v>8583.0760145664008</c:v>
                </c:pt>
                <c:pt idx="1869">
                  <c:v>8559.2726764999607</c:v>
                </c:pt>
                <c:pt idx="1870">
                  <c:v>8532.4655507287698</c:v>
                </c:pt>
                <c:pt idx="1871">
                  <c:v>8502.6312735812007</c:v>
                </c:pt>
                <c:pt idx="1872">
                  <c:v>8469.7464813856204</c:v>
                </c:pt>
                <c:pt idx="1873">
                  <c:v>8433.7878104703996</c:v>
                </c:pt>
                <c:pt idx="1874">
                  <c:v>8394.7318971639197</c:v>
                </c:pt>
                <c:pt idx="1875">
                  <c:v>8352.5553777945297</c:v>
                </c:pt>
                <c:pt idx="1876">
                  <c:v>8307.2348886906293</c:v>
                </c:pt>
                <c:pt idx="1877">
                  <c:v>8258.7470661805692</c:v>
                </c:pt>
                <c:pt idx="1878">
                  <c:v>8207.0685465927309</c:v>
                </c:pt>
                <c:pt idx="1879">
                  <c:v>8152.1759662554796</c:v>
                </c:pt>
                <c:pt idx="1880">
                  <c:v>8094.0459614971896</c:v>
                </c:pt>
                <c:pt idx="1881">
                  <c:v>8032.6551686462299</c:v>
                </c:pt>
                <c:pt idx="1882">
                  <c:v>7967.98022403098</c:v>
                </c:pt>
                <c:pt idx="1883">
                  <c:v>7899.9977639798099</c:v>
                </c:pt>
                <c:pt idx="1884">
                  <c:v>7828.68442482108</c:v>
                </c:pt>
                <c:pt idx="1885">
                  <c:v>7754.0168428831603</c:v>
                </c:pt>
                <c:pt idx="1886">
                  <c:v>7675.9716544944404</c:v>
                </c:pt>
                <c:pt idx="1887">
                  <c:v>7594.5254959832801</c:v>
                </c:pt>
                <c:pt idx="1888">
                  <c:v>7509.65500367805</c:v>
                </c:pt>
                <c:pt idx="1889">
                  <c:v>7421.3368139071199</c:v>
                </c:pt>
                <c:pt idx="1890">
                  <c:v>7329.5475629988696</c:v>
                </c:pt>
                <c:pt idx="1891">
                  <c:v>7234.2638872816697</c:v>
                </c:pt>
                <c:pt idx="1892">
                  <c:v>7135.4624230838799</c:v>
                </c:pt>
                <c:pt idx="1893">
                  <c:v>7033.1198067338801</c:v>
                </c:pt>
                <c:pt idx="1894">
                  <c:v>6927.2126745600399</c:v>
                </c:pt>
                <c:pt idx="1895">
                  <c:v>6817.71766289074</c:v>
                </c:pt>
                <c:pt idx="1896">
                  <c:v>6704.6114080543302</c:v>
                </c:pt>
                <c:pt idx="1897">
                  <c:v>6587.8705463792003</c:v>
                </c:pt>
                <c:pt idx="1898">
                  <c:v>6467.4717141937199</c:v>
                </c:pt>
                <c:pt idx="1899">
                  <c:v>6343.3915478262597</c:v>
                </c:pt>
                <c:pt idx="1900">
                  <c:v>6218.0776447122898</c:v>
                </c:pt>
                <c:pt idx="1901">
                  <c:v>6094.01130017381</c:v>
                </c:pt>
                <c:pt idx="1902">
                  <c:v>5971.2196973689397</c:v>
                </c:pt>
                <c:pt idx="1903">
                  <c:v>5849.7300194558202</c:v>
                </c:pt>
                <c:pt idx="1904">
                  <c:v>5729.56944959259</c:v>
                </c:pt>
                <c:pt idx="1905">
                  <c:v>5610.7651709373604</c:v>
                </c:pt>
                <c:pt idx="1906">
                  <c:v>5493.3443666482699</c:v>
                </c:pt>
                <c:pt idx="1907">
                  <c:v>5377.3342198834598</c:v>
                </c:pt>
                <c:pt idx="1908">
                  <c:v>5262.7619138010496</c:v>
                </c:pt>
                <c:pt idx="1909">
                  <c:v>5149.6546315591804</c:v>
                </c:pt>
                <c:pt idx="1910">
                  <c:v>5038.03955631598</c:v>
                </c:pt>
                <c:pt idx="1911">
                  <c:v>4927.9438712295696</c:v>
                </c:pt>
                <c:pt idx="1912">
                  <c:v>4819.3947594580904</c:v>
                </c:pt>
                <c:pt idx="1913">
                  <c:v>4712.4194041596702</c:v>
                </c:pt>
                <c:pt idx="1914">
                  <c:v>4607.0449884924401</c:v>
                </c:pt>
                <c:pt idx="1915">
                  <c:v>4503.2986956145296</c:v>
                </c:pt>
                <c:pt idx="1916">
                  <c:v>4401.20770868408</c:v>
                </c:pt>
                <c:pt idx="1917">
                  <c:v>4300.7992108592098</c:v>
                </c:pt>
                <c:pt idx="1918">
                  <c:v>4202.1003852980602</c:v>
                </c:pt>
                <c:pt idx="1919">
                  <c:v>4105.1384151587599</c:v>
                </c:pt>
                <c:pt idx="1920">
                  <c:v>4009.9404835994301</c:v>
                </c:pt>
                <c:pt idx="1921">
                  <c:v>3916.5337737782102</c:v>
                </c:pt>
                <c:pt idx="1922">
                  <c:v>3824.9454688532401</c:v>
                </c:pt>
                <c:pt idx="1923">
                  <c:v>3735.2027519826302</c:v>
                </c:pt>
                <c:pt idx="1924">
                  <c:v>3647.3328063245299</c:v>
                </c:pt>
                <c:pt idx="1925">
                  <c:v>3561.36281503707</c:v>
                </c:pt>
                <c:pt idx="1926">
                  <c:v>3477.3199612783701</c:v>
                </c:pt>
                <c:pt idx="1927">
                  <c:v>3395.2314282065599</c:v>
                </c:pt>
                <c:pt idx="1928">
                  <c:v>3315.1243989797899</c:v>
                </c:pt>
                <c:pt idx="1929">
                  <c:v>3237.02605675617</c:v>
                </c:pt>
                <c:pt idx="1930">
                  <c:v>3160.9635846938399</c:v>
                </c:pt>
                <c:pt idx="1931">
                  <c:v>3086.9641659509398</c:v>
                </c:pt>
                <c:pt idx="1932">
                  <c:v>3015.0549836855798</c:v>
                </c:pt>
                <c:pt idx="1933">
                  <c:v>2945.26322105592</c:v>
                </c:pt>
                <c:pt idx="1934">
                  <c:v>2877.6160612200601</c:v>
                </c:pt>
                <c:pt idx="1935">
                  <c:v>2812.1406873361502</c:v>
                </c:pt>
                <c:pt idx="1936">
                  <c:v>2748.8642825623201</c:v>
                </c:pt>
                <c:pt idx="1937">
                  <c:v>2687.8140300567002</c:v>
                </c:pt>
                <c:pt idx="1938">
                  <c:v>2629.0171129774199</c:v>
                </c:pt>
                <c:pt idx="1939">
                  <c:v>2572.50071448261</c:v>
                </c:pt>
                <c:pt idx="1940">
                  <c:v>2518.2920177303999</c:v>
                </c:pt>
                <c:pt idx="1941">
                  <c:v>2466.4182058789202</c:v>
                </c:pt>
                <c:pt idx="1942">
                  <c:v>2416.9064620863101</c:v>
                </c:pt>
                <c:pt idx="1943">
                  <c:v>2369.78396951069</c:v>
                </c:pt>
                <c:pt idx="1944">
                  <c:v>2325.0779113102099</c:v>
                </c:pt>
                <c:pt idx="1945">
                  <c:v>2282.81547064297</c:v>
                </c:pt>
                <c:pt idx="1946">
                  <c:v>2243.0238306671299</c:v>
                </c:pt>
                <c:pt idx="1947">
                  <c:v>2205.7301745408099</c:v>
                </c:pt>
                <c:pt idx="1948">
                  <c:v>2170.9616854221399</c:v>
                </c:pt>
                <c:pt idx="1949">
                  <c:v>2138.7455464692598</c:v>
                </c:pt>
                <c:pt idx="1950">
                  <c:v>2109.10894084028</c:v>
                </c:pt>
                <c:pt idx="1951">
                  <c:v>2082.0790516933498</c:v>
                </c:pt>
                <c:pt idx="1952">
                  <c:v>2057.6830621866002</c:v>
                </c:pt>
                <c:pt idx="1953">
                  <c:v>2035.9481554781601</c:v>
                </c:pt>
                <c:pt idx="1954">
                  <c:v>2016.90151472615</c:v>
                </c:pt>
                <c:pt idx="1955">
                  <c:v>2000.57032308872</c:v>
                </c:pt>
                <c:pt idx="1956">
                  <c:v>1986.9817637239901</c:v>
                </c:pt>
                <c:pt idx="1957">
                  <c:v>1976.1630197900799</c:v>
                </c:pt>
                <c:pt idx="1958">
                  <c:v>1968.14127444515</c:v>
                </c:pt>
                <c:pt idx="1959">
                  <c:v>1962.9437108473001</c:v>
                </c:pt>
                <c:pt idx="1960">
                  <c:v>1960.5975121546901</c:v>
                </c:pt>
                <c:pt idx="1961">
                  <c:v>1961.12986152542</c:v>
                </c:pt>
                <c:pt idx="1962">
                  <c:v>1964.5679421176501</c:v>
                </c:pt>
                <c:pt idx="1963">
                  <c:v>1970.9389370895001</c:v>
                </c:pt>
                <c:pt idx="1964">
                  <c:v>1980.2700295991001</c:v>
                </c:pt>
                <c:pt idx="1965">
                  <c:v>1992.58840280458</c:v>
                </c:pt>
                <c:pt idx="1966">
                  <c:v>2007.92123986407</c:v>
                </c:pt>
                <c:pt idx="1967">
                  <c:v>2026.2957239357099</c:v>
                </c:pt>
                <c:pt idx="1968">
                  <c:v>2047.7390381776199</c:v>
                </c:pt>
                <c:pt idx="1969">
                  <c:v>2072.2783657479399</c:v>
                </c:pt>
                <c:pt idx="1970">
                  <c:v>2099.94088980479</c:v>
                </c:pt>
                <c:pt idx="1971">
                  <c:v>2130.7537935063201</c:v>
                </c:pt>
                <c:pt idx="1972">
                  <c:v>2164.7442600106401</c:v>
                </c:pt>
                <c:pt idx="1973">
                  <c:v>2201.9394724758999</c:v>
                </c:pt>
                <c:pt idx="1974">
                  <c:v>2242.3666140602199</c:v>
                </c:pt>
                <c:pt idx="1975">
                  <c:v>2286.05286792173</c:v>
                </c:pt>
                <c:pt idx="1976">
                  <c:v>2333.0254172185701</c:v>
                </c:pt>
                <c:pt idx="1977">
                  <c:v>2383.31144510886</c:v>
                </c:pt>
                <c:pt idx="1978">
                  <c:v>2436.9381347507401</c:v>
                </c:pt>
                <c:pt idx="1979">
                  <c:v>2493.9326693023399</c:v>
                </c:pt>
                <c:pt idx="1980">
                  <c:v>2554.3222319217898</c:v>
                </c:pt>
                <c:pt idx="1981">
                  <c:v>2618.1340057672201</c:v>
                </c:pt>
                <c:pt idx="1982">
                  <c:v>2685.3951739967601</c:v>
                </c:pt>
                <c:pt idx="1983">
                  <c:v>2756.13291976855</c:v>
                </c:pt>
                <c:pt idx="1984">
                  <c:v>2830.3744262407099</c:v>
                </c:pt>
                <c:pt idx="1985">
                  <c:v>2908.1468765713698</c:v>
                </c:pt>
                <c:pt idx="1986">
                  <c:v>2989.4774539186701</c:v>
                </c:pt>
                <c:pt idx="1987">
                  <c:v>3074.3933414407402</c:v>
                </c:pt>
                <c:pt idx="1988">
                  <c:v>3162.92172229571</c:v>
                </c:pt>
                <c:pt idx="1989">
                  <c:v>3255.0897796417098</c:v>
                </c:pt>
                <c:pt idx="1990">
                  <c:v>3350.9246966368701</c:v>
                </c:pt>
                <c:pt idx="1991">
                  <c:v>3450.4536564393202</c:v>
                </c:pt>
                <c:pt idx="1992">
                  <c:v>3553.7038422072001</c:v>
                </c:pt>
                <c:pt idx="1993">
                  <c:v>3660.7024370986301</c:v>
                </c:pt>
                <c:pt idx="1994">
                  <c:v>3771.4766242717501</c:v>
                </c:pt>
                <c:pt idx="1995">
                  <c:v>3886.05358688468</c:v>
                </c:pt>
                <c:pt idx="1996">
                  <c:v>4004.4605080955698</c:v>
                </c:pt>
                <c:pt idx="1997">
                  <c:v>4126.7245710625302</c:v>
                </c:pt>
                <c:pt idx="1998">
                  <c:v>4252.8729589437098</c:v>
                </c:pt>
                <c:pt idx="1999">
                  <c:v>4382.9328548972198</c:v>
                </c:pt>
                <c:pt idx="2000">
                  <c:v>4514.10231265328</c:v>
                </c:pt>
                <c:pt idx="2001">
                  <c:v>4643.5496515033801</c:v>
                </c:pt>
                <c:pt idx="2002">
                  <c:v>4771.2574529476597</c:v>
                </c:pt>
                <c:pt idx="2003">
                  <c:v>4897.20829848622</c:v>
                </c:pt>
                <c:pt idx="2004">
                  <c:v>5021.3847696191797</c:v>
                </c:pt>
                <c:pt idx="2005">
                  <c:v>5143.7694478466501</c:v>
                </c:pt>
                <c:pt idx="2006">
                  <c:v>5264.3449146687499</c:v>
                </c:pt>
                <c:pt idx="2007">
                  <c:v>5383.0937515856103</c:v>
                </c:pt>
                <c:pt idx="2008">
                  <c:v>5499.9985400973201</c:v>
                </c:pt>
                <c:pt idx="2009">
                  <c:v>5615.0418617040104</c:v>
                </c:pt>
                <c:pt idx="2010">
                  <c:v>5728.2062979058001</c:v>
                </c:pt>
                <c:pt idx="2011">
                  <c:v>5839.4744302027902</c:v>
                </c:pt>
                <c:pt idx="2012">
                  <c:v>5948.8288400951096</c:v>
                </c:pt>
                <c:pt idx="2013">
                  <c:v>6056.2521090828704</c:v>
                </c:pt>
                <c:pt idx="2014">
                  <c:v>6161.7268186661804</c:v>
                </c:pt>
                <c:pt idx="2015">
                  <c:v>6265.2355503451599</c:v>
                </c:pt>
                <c:pt idx="2016">
                  <c:v>6366.7608856199304</c:v>
                </c:pt>
                <c:pt idx="2017">
                  <c:v>6466.2854059906103</c:v>
                </c:pt>
                <c:pt idx="2018">
                  <c:v>6563.7916929573003</c:v>
                </c:pt>
                <c:pt idx="2019">
                  <c:v>6659.2623280201196</c:v>
                </c:pt>
                <c:pt idx="2020">
                  <c:v>6752.6798926791998</c:v>
                </c:pt>
                <c:pt idx="2021">
                  <c:v>6844.0269684346304</c:v>
                </c:pt>
                <c:pt idx="2022">
                  <c:v>6933.2861367865498</c:v>
                </c:pt>
                <c:pt idx="2023">
                  <c:v>7020.4399792350596</c:v>
                </c:pt>
                <c:pt idx="2024">
                  <c:v>7105.47107728028</c:v>
                </c:pt>
                <c:pt idx="2025">
                  <c:v>7188.3620124223298</c:v>
                </c:pt>
                <c:pt idx="2026">
                  <c:v>7269.0953661613303</c:v>
                </c:pt>
                <c:pt idx="2027">
                  <c:v>7347.65371999738</c:v>
                </c:pt>
                <c:pt idx="2028">
                  <c:v>7424.0196554306003</c:v>
                </c:pt>
                <c:pt idx="2029">
                  <c:v>7498.1757539611099</c:v>
                </c:pt>
                <c:pt idx="2030">
                  <c:v>7570.10459708903</c:v>
                </c:pt>
                <c:pt idx="2031">
                  <c:v>7639.7887663144602</c:v>
                </c:pt>
                <c:pt idx="2032">
                  <c:v>7707.21084313753</c:v>
                </c:pt>
                <c:pt idx="2033">
                  <c:v>7772.3534090583598</c:v>
                </c:pt>
                <c:pt idx="2034">
                  <c:v>7835.1990455770501</c:v>
                </c:pt>
                <c:pt idx="2035">
                  <c:v>7895.7303341937204</c:v>
                </c:pt>
                <c:pt idx="2036">
                  <c:v>7953.9298564084902</c:v>
                </c:pt>
                <c:pt idx="2037">
                  <c:v>8009.7801937214699</c:v>
                </c:pt>
                <c:pt idx="2038">
                  <c:v>8063.26392763278</c:v>
                </c:pt>
                <c:pt idx="2039">
                  <c:v>8114.36363964253</c:v>
                </c:pt>
                <c:pt idx="2040">
                  <c:v>8163.0619112508502</c:v>
                </c:pt>
                <c:pt idx="2041">
                  <c:v>8209.3413239578404</c:v>
                </c:pt>
                <c:pt idx="2042">
                  <c:v>8253.1844592636207</c:v>
                </c:pt>
                <c:pt idx="2043">
                  <c:v>8294.57389866831</c:v>
                </c:pt>
                <c:pt idx="2044">
                  <c:v>8333.4922236720195</c:v>
                </c:pt>
                <c:pt idx="2045">
                  <c:v>8369.9220157748696</c:v>
                </c:pt>
                <c:pt idx="2046">
                  <c:v>8403.8458564769699</c:v>
                </c:pt>
                <c:pt idx="2047">
                  <c:v>8435.2463272784407</c:v>
                </c:pt>
                <c:pt idx="2048">
                  <c:v>8464.1060096794008</c:v>
                </c:pt>
                <c:pt idx="2049">
                  <c:v>8490.4074851799596</c:v>
                </c:pt>
                <c:pt idx="2050">
                  <c:v>8514.1333352802303</c:v>
                </c:pt>
                <c:pt idx="2051">
                  <c:v>8535.2661414803297</c:v>
                </c:pt>
                <c:pt idx="2052">
                  <c:v>8553.78848528038</c:v>
                </c:pt>
                <c:pt idx="2053">
                  <c:v>8569.6829481804907</c:v>
                </c:pt>
                <c:pt idx="2054">
                  <c:v>8582.9321116807805</c:v>
                </c:pt>
                <c:pt idx="2055">
                  <c:v>8593.5185572813607</c:v>
                </c:pt>
                <c:pt idx="2056">
                  <c:v>8601.4248664823499</c:v>
                </c:pt>
                <c:pt idx="2057">
                  <c:v>8606.6336207838594</c:v>
                </c:pt>
                <c:pt idx="2058">
                  <c:v>8609.1274016860207</c:v>
                </c:pt>
                <c:pt idx="2059">
                  <c:v>8608.8887906889304</c:v>
                </c:pt>
                <c:pt idx="2060">
                  <c:v>8605.9003692927108</c:v>
                </c:pt>
                <c:pt idx="2061">
                  <c:v>8600.1447189974806</c:v>
                </c:pt>
                <c:pt idx="2062">
                  <c:v>8591.6044213033492</c:v>
                </c:pt>
                <c:pt idx="2063">
                  <c:v>8580.2620577104408</c:v>
                </c:pt>
                <c:pt idx="2064">
                  <c:v>8566.1002097188593</c:v>
                </c:pt>
                <c:pt idx="2065">
                  <c:v>8549.1014588287308</c:v>
                </c:pt>
                <c:pt idx="2066">
                  <c:v>8529.24838654017</c:v>
                </c:pt>
                <c:pt idx="2067">
                  <c:v>8506.5235743532903</c:v>
                </c:pt>
                <c:pt idx="2068">
                  <c:v>8480.9096037681993</c:v>
                </c:pt>
                <c:pt idx="2069">
                  <c:v>8452.3890562850193</c:v>
                </c:pt>
                <c:pt idx="2070">
                  <c:v>8420.9445134038706</c:v>
                </c:pt>
                <c:pt idx="2071">
                  <c:v>8386.5585566248592</c:v>
                </c:pt>
                <c:pt idx="2072">
                  <c:v>8349.2137674481091</c:v>
                </c:pt>
                <c:pt idx="2073">
                  <c:v>8308.8927273737299</c:v>
                </c:pt>
                <c:pt idx="2074">
                  <c:v>8265.5780179018402</c:v>
                </c:pt>
                <c:pt idx="2075">
                  <c:v>8219.2522205325604</c:v>
                </c:pt>
                <c:pt idx="2076">
                  <c:v>8169.89791676599</c:v>
                </c:pt>
                <c:pt idx="2077">
                  <c:v>8117.4976881022703</c:v>
                </c:pt>
                <c:pt idx="2078">
                  <c:v>8062.0341160414901</c:v>
                </c:pt>
                <c:pt idx="2079">
                  <c:v>8003.4897820837796</c:v>
                </c:pt>
                <c:pt idx="2080">
                  <c:v>7941.8472677292502</c:v>
                </c:pt>
                <c:pt idx="2081">
                  <c:v>7877.0891544780197</c:v>
                </c:pt>
                <c:pt idx="2082">
                  <c:v>7809.1980238302003</c:v>
                </c:pt>
                <c:pt idx="2083">
                  <c:v>7738.1564572859197</c:v>
                </c:pt>
                <c:pt idx="2084">
                  <c:v>7663.9470363452801</c:v>
                </c:pt>
                <c:pt idx="2085">
                  <c:v>7586.5523425083902</c:v>
                </c:pt>
                <c:pt idx="2086">
                  <c:v>7505.9549572753804</c:v>
                </c:pt>
                <c:pt idx="2087">
                  <c:v>7422.1374621463701</c:v>
                </c:pt>
                <c:pt idx="2088">
                  <c:v>7335.0824386214599</c:v>
                </c:pt>
                <c:pt idx="2089">
                  <c:v>7244.7724682007702</c:v>
                </c:pt>
                <c:pt idx="2090">
                  <c:v>7151.1901323844204</c:v>
                </c:pt>
                <c:pt idx="2091">
                  <c:v>7054.3180126725301</c:v>
                </c:pt>
                <c:pt idx="2092">
                  <c:v>6954.1386905651998</c:v>
                </c:pt>
                <c:pt idx="2093">
                  <c:v>6850.6347475625598</c:v>
                </c:pt>
                <c:pt idx="2094">
                  <c:v>6743.7887651647197</c:v>
                </c:pt>
                <c:pt idx="2095">
                  <c:v>6633.58332487179</c:v>
                </c:pt>
                <c:pt idx="2096">
                  <c:v>6520.0010081839</c:v>
                </c:pt>
                <c:pt idx="2097">
                  <c:v>6403.0243966011503</c:v>
                </c:pt>
                <c:pt idx="2098">
                  <c:v>6282.6360716236604</c:v>
                </c:pt>
                <c:pt idx="2099">
                  <c:v>6158.8186147515498</c:v>
                </c:pt>
                <c:pt idx="2100">
                  <c:v>6033.99481594606</c:v>
                </c:pt>
                <c:pt idx="2101">
                  <c:v>5910.6143164477699</c:v>
                </c:pt>
                <c:pt idx="2102">
                  <c:v>5788.6999746758402</c:v>
                </c:pt>
                <c:pt idx="2103">
                  <c:v>5668.2746490494301</c:v>
                </c:pt>
                <c:pt idx="2104">
                  <c:v>5549.3611979877096</c:v>
                </c:pt>
                <c:pt idx="2105">
                  <c:v>5431.9824799098296</c:v>
                </c:pt>
                <c:pt idx="2106">
                  <c:v>5316.1613532349402</c:v>
                </c:pt>
                <c:pt idx="2107">
                  <c:v>5201.9206763822103</c:v>
                </c:pt>
                <c:pt idx="2108">
                  <c:v>5089.2833077708001</c:v>
                </c:pt>
                <c:pt idx="2109">
                  <c:v>4978.2721058198604</c:v>
                </c:pt>
                <c:pt idx="2110">
                  <c:v>4868.9099289485503</c:v>
                </c:pt>
                <c:pt idx="2111">
                  <c:v>4761.2196355760398</c:v>
                </c:pt>
                <c:pt idx="2112">
                  <c:v>4655.2240841214698</c:v>
                </c:pt>
                <c:pt idx="2113">
                  <c:v>4550.9461330040103</c:v>
                </c:pt>
                <c:pt idx="2114">
                  <c:v>4448.4086406428096</c:v>
                </c:pt>
                <c:pt idx="2115">
                  <c:v>4347.6344654570403</c:v>
                </c:pt>
                <c:pt idx="2116">
                  <c:v>4248.6464658658497</c:v>
                </c:pt>
                <c:pt idx="2117">
                  <c:v>4151.4675002883996</c:v>
                </c:pt>
                <c:pt idx="2118">
                  <c:v>4056.1204271438501</c:v>
                </c:pt>
                <c:pt idx="2119">
                  <c:v>3962.6281048513702</c:v>
                </c:pt>
                <c:pt idx="2120">
                  <c:v>3871.0133918300899</c:v>
                </c:pt>
                <c:pt idx="2121">
                  <c:v>3781.2991464991901</c:v>
                </c:pt>
                <c:pt idx="2122">
                  <c:v>3693.50822727783</c:v>
                </c:pt>
                <c:pt idx="2123">
                  <c:v>3607.6634925851599</c:v>
                </c:pt>
                <c:pt idx="2124">
                  <c:v>3523.78780084034</c:v>
                </c:pt>
                <c:pt idx="2125">
                  <c:v>3441.9040104625201</c:v>
                </c:pt>
                <c:pt idx="2126">
                  <c:v>3362.0349798708799</c:v>
                </c:pt>
                <c:pt idx="2127">
                  <c:v>3284.2035674845602</c:v>
                </c:pt>
                <c:pt idx="2128">
                  <c:v>3208.4326317227201</c:v>
                </c:pt>
                <c:pt idx="2129">
                  <c:v>3134.7450310045301</c:v>
                </c:pt>
                <c:pt idx="2130">
                  <c:v>3063.1636237491398</c:v>
                </c:pt>
                <c:pt idx="2131">
                  <c:v>2993.7112683757</c:v>
                </c:pt>
                <c:pt idx="2132">
                  <c:v>2926.4108233033899</c:v>
                </c:pt>
                <c:pt idx="2133">
                  <c:v>2861.2851469513498</c:v>
                </c:pt>
                <c:pt idx="2134">
                  <c:v>2798.3570977387499</c:v>
                </c:pt>
                <c:pt idx="2135">
                  <c:v>2737.64953408474</c:v>
                </c:pt>
                <c:pt idx="2136">
                  <c:v>2679.1853144084798</c:v>
                </c:pt>
                <c:pt idx="2137">
                  <c:v>2622.9872971291302</c:v>
                </c:pt>
                <c:pt idx="2138">
                  <c:v>2569.0783406658502</c:v>
                </c:pt>
                <c:pt idx="2139">
                  <c:v>2517.4813034377999</c:v>
                </c:pt>
                <c:pt idx="2140">
                  <c:v>2468.2190438641401</c:v>
                </c:pt>
                <c:pt idx="2141">
                  <c:v>2421.31442036402</c:v>
                </c:pt>
                <c:pt idx="2142">
                  <c:v>2376.7902913565999</c:v>
                </c:pt>
                <c:pt idx="2143">
                  <c:v>2334.66951526104</c:v>
                </c:pt>
                <c:pt idx="2144">
                  <c:v>2294.9749504964998</c:v>
                </c:pt>
                <c:pt idx="2145">
                  <c:v>2257.7294554821401</c:v>
                </c:pt>
                <c:pt idx="2146">
                  <c:v>2222.9558886371201</c:v>
                </c:pt>
                <c:pt idx="2147">
                  <c:v>2190.6771083805902</c:v>
                </c:pt>
                <c:pt idx="2148">
                  <c:v>2160.91597313172</c:v>
                </c:pt>
                <c:pt idx="2149">
                  <c:v>2133.6953413096599</c:v>
                </c:pt>
                <c:pt idx="2150">
                  <c:v>2109.0380713335599</c:v>
                </c:pt>
                <c:pt idx="2151">
                  <c:v>2086.9670216226</c:v>
                </c:pt>
                <c:pt idx="2152">
                  <c:v>2067.5050505959198</c:v>
                </c:pt>
                <c:pt idx="2153">
                  <c:v>2050.6750166726902</c:v>
                </c:pt>
                <c:pt idx="2154">
                  <c:v>2036.49977827206</c:v>
                </c:pt>
                <c:pt idx="2155">
                  <c:v>2025.0021938131999</c:v>
                </c:pt>
                <c:pt idx="2156">
                  <c:v>2016.20512171526</c:v>
                </c:pt>
                <c:pt idx="2157">
                  <c:v>2010.13142039739</c:v>
                </c:pt>
                <c:pt idx="2158">
                  <c:v>2006.8039482787699</c:v>
                </c:pt>
                <c:pt idx="2159">
                  <c:v>2006.2455637785399</c:v>
                </c:pt>
                <c:pt idx="2160">
                  <c:v>2008.4791253158701</c:v>
                </c:pt>
                <c:pt idx="2161">
                  <c:v>2013.5274913099099</c:v>
                </c:pt>
                <c:pt idx="2162">
                  <c:v>2021.4135201798199</c:v>
                </c:pt>
                <c:pt idx="2163">
                  <c:v>2032.16007034476</c:v>
                </c:pt>
                <c:pt idx="2164">
                  <c:v>2045.79000022389</c:v>
                </c:pt>
                <c:pt idx="2165">
                  <c:v>2062.32616823637</c:v>
                </c:pt>
                <c:pt idx="2166">
                  <c:v>2081.7914328013499</c:v>
                </c:pt>
                <c:pt idx="2167">
                  <c:v>2104.2086523379999</c:v>
                </c:pt>
                <c:pt idx="2168">
                  <c:v>2129.60068526547</c:v>
                </c:pt>
                <c:pt idx="2169">
                  <c:v>2157.9903900029199</c:v>
                </c:pt>
                <c:pt idx="2170">
                  <c:v>2189.4006249695099</c:v>
                </c:pt>
                <c:pt idx="2171">
                  <c:v>2223.8542485844</c:v>
                </c:pt>
                <c:pt idx="2172">
                  <c:v>2261.3741192667399</c:v>
                </c:pt>
                <c:pt idx="2173">
                  <c:v>2301.9830954356999</c:v>
                </c:pt>
                <c:pt idx="2174">
                  <c:v>2345.70403551044</c:v>
                </c:pt>
                <c:pt idx="2175">
                  <c:v>2392.5597979100999</c:v>
                </c:pt>
                <c:pt idx="2176">
                  <c:v>2442.5732410538599</c:v>
                </c:pt>
                <c:pt idx="2177">
                  <c:v>2495.76722336086</c:v>
                </c:pt>
                <c:pt idx="2178">
                  <c:v>2552.1646032502699</c:v>
                </c:pt>
                <c:pt idx="2179">
                  <c:v>2611.78823914125</c:v>
                </c:pt>
                <c:pt idx="2180">
                  <c:v>2674.6609894529502</c:v>
                </c:pt>
                <c:pt idx="2181">
                  <c:v>2740.8057126045301</c:v>
                </c:pt>
                <c:pt idx="2182">
                  <c:v>2810.2452670151602</c:v>
                </c:pt>
                <c:pt idx="2183">
                  <c:v>2883.0025111039899</c:v>
                </c:pt>
                <c:pt idx="2184">
                  <c:v>2959.1003032901699</c:v>
                </c:pt>
                <c:pt idx="2185">
                  <c:v>3038.56150199287</c:v>
                </c:pt>
                <c:pt idx="2186">
                  <c:v>3121.4089656312399</c:v>
                </c:pt>
                <c:pt idx="2187">
                  <c:v>3207.6655526244499</c:v>
                </c:pt>
                <c:pt idx="2188">
                  <c:v>3297.3541213916501</c:v>
                </c:pt>
                <c:pt idx="2189">
                  <c:v>3390.49753035199</c:v>
                </c:pt>
                <c:pt idx="2190">
                  <c:v>3487.1186379246501</c:v>
                </c:pt>
                <c:pt idx="2191">
                  <c:v>3587.2403025287799</c:v>
                </c:pt>
                <c:pt idx="2192">
                  <c:v>3690.8853825835299</c:v>
                </c:pt>
                <c:pt idx="2193">
                  <c:v>3798.0767365080601</c:v>
                </c:pt>
                <c:pt idx="2194">
                  <c:v>3908.83722272154</c:v>
                </c:pt>
                <c:pt idx="2195">
                  <c:v>4023.1896996431101</c:v>
                </c:pt>
                <c:pt idx="2196">
                  <c:v>4141.1570256919604</c:v>
                </c:pt>
                <c:pt idx="2197">
                  <c:v>4262.7620592872099</c:v>
                </c:pt>
                <c:pt idx="2198">
                  <c:v>4388.0276588480401</c:v>
                </c:pt>
                <c:pt idx="2199">
                  <c:v>4516.9766827936101</c:v>
                </c:pt>
                <c:pt idx="2200">
                  <c:v>4646.8814790756196</c:v>
                </c:pt>
                <c:pt idx="2201">
                  <c:v>4774.9891535522202</c:v>
                </c:pt>
                <c:pt idx="2202">
                  <c:v>4901.2847015021698</c:v>
                </c:pt>
                <c:pt idx="2203">
                  <c:v>5025.7531182042703</c:v>
                </c:pt>
                <c:pt idx="2204">
                  <c:v>5148.3793989372998</c:v>
                </c:pt>
                <c:pt idx="2205">
                  <c:v>5269.14853898004</c:v>
                </c:pt>
                <c:pt idx="2206">
                  <c:v>5388.04553361129</c:v>
                </c:pt>
                <c:pt idx="2207">
                  <c:v>5505.0553781098197</c:v>
                </c:pt>
                <c:pt idx="2208">
                  <c:v>5620.1630677544099</c:v>
                </c:pt>
                <c:pt idx="2209">
                  <c:v>5733.3535978238597</c:v>
                </c:pt>
                <c:pt idx="2210">
                  <c:v>5844.6119635969499</c:v>
                </c:pt>
                <c:pt idx="2211">
                  <c:v>5953.9231603524604</c:v>
                </c:pt>
                <c:pt idx="2212">
                  <c:v>6061.2721833691803</c:v>
                </c:pt>
                <c:pt idx="2213">
                  <c:v>6166.6440279258904</c:v>
                </c:pt>
                <c:pt idx="2214">
                  <c:v>6270.0236893013698</c:v>
                </c:pt>
                <c:pt idx="2215">
                  <c:v>6371.3961627744202</c:v>
                </c:pt>
                <c:pt idx="2216">
                  <c:v>6470.7464436238097</c:v>
                </c:pt>
                <c:pt idx="2217">
                  <c:v>6568.05952712832</c:v>
                </c:pt>
                <c:pt idx="2218">
                  <c:v>6663.3204085667503</c:v>
                </c:pt>
                <c:pt idx="2219">
                  <c:v>6756.5140832178804</c:v>
                </c:pt>
                <c:pt idx="2220">
                  <c:v>6847.6255463605003</c:v>
                </c:pt>
                <c:pt idx="2221">
                  <c:v>6936.6397932733698</c:v>
                </c:pt>
                <c:pt idx="2222">
                  <c:v>7023.5418192353</c:v>
                </c:pt>
                <c:pt idx="2223">
                  <c:v>7108.3166195250697</c:v>
                </c:pt>
                <c:pt idx="2224">
                  <c:v>7190.9491894214598</c:v>
                </c:pt>
                <c:pt idx="2225">
                  <c:v>7271.4245242032503</c:v>
                </c:pt>
                <c:pt idx="2226">
                  <c:v>7349.7276191492301</c:v>
                </c:pt>
                <c:pt idx="2227">
                  <c:v>7425.8434695381902</c:v>
                </c:pt>
                <c:pt idx="2228">
                  <c:v>7499.7570706488996</c:v>
                </c:pt>
                <c:pt idx="2229">
                  <c:v>7571.4534177601499</c:v>
                </c:pt>
                <c:pt idx="2230">
                  <c:v>7640.9175061507403</c:v>
                </c:pt>
                <c:pt idx="2231">
                  <c:v>7708.1343310994398</c:v>
                </c:pt>
                <c:pt idx="2232">
                  <c:v>7773.0888878850301</c:v>
                </c:pt>
                <c:pt idx="2233">
                  <c:v>7835.7661717863002</c:v>
                </c:pt>
                <c:pt idx="2234">
                  <c:v>7896.1511780820401</c:v>
                </c:pt>
                <c:pt idx="2235">
                  <c:v>7954.2289020510298</c:v>
                </c:pt>
                <c:pt idx="2236">
                  <c:v>8009.98433897205</c:v>
                </c:pt>
                <c:pt idx="2237">
                  <c:v>8063.4024841238897</c:v>
                </c:pt>
                <c:pt idx="2238">
                  <c:v>8114.46833278534</c:v>
                </c:pt>
                <c:pt idx="2239">
                  <c:v>8163.1668802351696</c:v>
                </c:pt>
                <c:pt idx="2240">
                  <c:v>8209.4831217521805</c:v>
                </c:pt>
                <c:pt idx="2241">
                  <c:v>8253.4020526151398</c:v>
                </c:pt>
                <c:pt idx="2242">
                  <c:v>8294.9086681028402</c:v>
                </c:pt>
                <c:pt idx="2243">
                  <c:v>8333.9879634940698</c:v>
                </c:pt>
                <c:pt idx="2244">
                  <c:v>8370.6249340676204</c:v>
                </c:pt>
                <c:pt idx="2245">
                  <c:v>8404.8045751022491</c:v>
                </c:pt>
                <c:pt idx="2246">
                  <c:v>8436.5118818767605</c:v>
                </c:pt>
                <c:pt idx="2247">
                  <c:v>8465.7318496699409</c:v>
                </c:pt>
                <c:pt idx="2248">
                  <c:v>8492.4494737605692</c:v>
                </c:pt>
                <c:pt idx="2249">
                  <c:v>8516.6497494274208</c:v>
                </c:pt>
                <c:pt idx="2250">
                  <c:v>8538.3176719493003</c:v>
                </c:pt>
                <c:pt idx="2251">
                  <c:v>8557.4382366049795</c:v>
                </c:pt>
                <c:pt idx="2252">
                  <c:v>8573.9964386732408</c:v>
                </c:pt>
                <c:pt idx="2253">
                  <c:v>8587.9772734328799</c:v>
                </c:pt>
                <c:pt idx="2254">
                  <c:v>8599.3657361626701</c:v>
                </c:pt>
                <c:pt idx="2255">
                  <c:v>8608.1468221413998</c:v>
                </c:pt>
                <c:pt idx="2256">
                  <c:v>8614.3055266478495</c:v>
                </c:pt>
                <c:pt idx="2257">
                  <c:v>8617.8268449608095</c:v>
                </c:pt>
                <c:pt idx="2258">
                  <c:v>8618.6957723590695</c:v>
                </c:pt>
                <c:pt idx="2259">
                  <c:v>8616.8973041213994</c:v>
                </c:pt>
                <c:pt idx="2260">
                  <c:v>8612.4164355266003</c:v>
                </c:pt>
                <c:pt idx="2261">
                  <c:v>8605.23816185344</c:v>
                </c:pt>
                <c:pt idx="2262">
                  <c:v>8595.3474783807105</c:v>
                </c:pt>
                <c:pt idx="2263">
                  <c:v>8582.7293803871999</c:v>
                </c:pt>
                <c:pt idx="2264">
                  <c:v>8567.3688631516907</c:v>
                </c:pt>
                <c:pt idx="2265">
                  <c:v>8549.2509219529602</c:v>
                </c:pt>
                <c:pt idx="2266">
                  <c:v>8528.3605520698002</c:v>
                </c:pt>
                <c:pt idx="2267">
                  <c:v>8504.6827487810006</c:v>
                </c:pt>
                <c:pt idx="2268">
                  <c:v>8478.2025073653404</c:v>
                </c:pt>
                <c:pt idx="2269">
                  <c:v>8448.9048231015895</c:v>
                </c:pt>
                <c:pt idx="2270">
                  <c:v>8416.7746912685507</c:v>
                </c:pt>
                <c:pt idx="2271">
                  <c:v>8381.7971071450102</c:v>
                </c:pt>
                <c:pt idx="2272">
                  <c:v>8343.9570660097397</c:v>
                </c:pt>
                <c:pt idx="2273">
                  <c:v>8303.2395631415293</c:v>
                </c:pt>
                <c:pt idx="2274">
                  <c:v>8259.6295938191706</c:v>
                </c:pt>
                <c:pt idx="2275">
                  <c:v>8213.1121533214391</c:v>
                </c:pt>
                <c:pt idx="2276">
                  <c:v>8163.6722369271201</c:v>
                </c:pt>
                <c:pt idx="2277">
                  <c:v>8111.294839915</c:v>
                </c:pt>
                <c:pt idx="2278">
                  <c:v>8055.9649575638596</c:v>
                </c:pt>
                <c:pt idx="2279">
                  <c:v>7997.6675851524897</c:v>
                </c:pt>
                <c:pt idx="2280">
                  <c:v>7936.3877179596702</c:v>
                </c:pt>
                <c:pt idx="2281">
                  <c:v>7872.1103512641903</c:v>
                </c:pt>
                <c:pt idx="2282">
                  <c:v>7804.8204803448198</c:v>
                </c:pt>
                <c:pt idx="2283">
                  <c:v>7734.5031004803704</c:v>
                </c:pt>
                <c:pt idx="2284">
                  <c:v>7661.1432069496004</c:v>
                </c:pt>
                <c:pt idx="2285">
                  <c:v>7584.7257950313096</c:v>
                </c:pt>
                <c:pt idx="2286">
                  <c:v>7505.2358600042799</c:v>
                </c:pt>
                <c:pt idx="2287">
                  <c:v>7422.6583971472901</c:v>
                </c:pt>
                <c:pt idx="2288">
                  <c:v>7336.9784017391303</c:v>
                </c:pt>
                <c:pt idx="2289">
                  <c:v>7248.1808690585804</c:v>
                </c:pt>
                <c:pt idx="2290">
                  <c:v>7156.2507943844303</c:v>
                </c:pt>
                <c:pt idx="2291">
                  <c:v>7061.1731729954499</c:v>
                </c:pt>
                <c:pt idx="2292">
                  <c:v>6962.9330001704502</c:v>
                </c:pt>
                <c:pt idx="2293">
                  <c:v>6861.5152711882001</c:v>
                </c:pt>
                <c:pt idx="2294">
                  <c:v>6756.9049813274696</c:v>
                </c:pt>
                <c:pt idx="2295">
                  <c:v>6649.0871258670704</c:v>
                </c:pt>
                <c:pt idx="2296">
                  <c:v>6538.0467000857798</c:v>
                </c:pt>
                <c:pt idx="2297">
                  <c:v>6423.7686992623703</c:v>
                </c:pt>
                <c:pt idx="2298">
                  <c:v>6306.2381186756402</c:v>
                </c:pt>
                <c:pt idx="2299">
                  <c:v>6185.4399536043602</c:v>
                </c:pt>
                <c:pt idx="2300">
                  <c:v>6063.58201653796</c:v>
                </c:pt>
                <c:pt idx="2301">
                  <c:v>5942.9014831301201</c:v>
                </c:pt>
                <c:pt idx="2302">
                  <c:v>5823.4273934060202</c:v>
                </c:pt>
                <c:pt idx="2303">
                  <c:v>5705.1887873908499</c:v>
                </c:pt>
                <c:pt idx="2304">
                  <c:v>5588.21470510977</c:v>
                </c:pt>
                <c:pt idx="2305">
                  <c:v>5472.53418658797</c:v>
                </c:pt>
                <c:pt idx="2306">
                  <c:v>5358.1762718506197</c:v>
                </c:pt>
                <c:pt idx="2307">
                  <c:v>5245.1700009228998</c:v>
                </c:pt>
                <c:pt idx="2308">
                  <c:v>5133.5444138299999</c:v>
                </c:pt>
                <c:pt idx="2309">
                  <c:v>5023.3285505970798</c:v>
                </c:pt>
                <c:pt idx="2310">
                  <c:v>4914.5514512493301</c:v>
                </c:pt>
                <c:pt idx="2311">
                  <c:v>4807.2421558119304</c:v>
                </c:pt>
                <c:pt idx="2312">
                  <c:v>4701.4297043100496</c:v>
                </c:pt>
                <c:pt idx="2313">
                  <c:v>4597.1431367688701</c:v>
                </c:pt>
                <c:pt idx="2314">
                  <c:v>4494.4114932135699</c:v>
                </c:pt>
                <c:pt idx="2315">
                  <c:v>4393.2638136693304</c:v>
                </c:pt>
                <c:pt idx="2316">
                  <c:v>4293.7291381613304</c:v>
                </c:pt>
                <c:pt idx="2317">
                  <c:v>4195.8365067147397</c:v>
                </c:pt>
                <c:pt idx="2318">
                  <c:v>4099.6149593547398</c:v>
                </c:pt>
                <c:pt idx="2319">
                  <c:v>4005.0935361065199</c:v>
                </c:pt>
                <c:pt idx="2320">
                  <c:v>3912.3012769952502</c:v>
                </c:pt>
                <c:pt idx="2321">
                  <c:v>3821.2672220461</c:v>
                </c:pt>
                <c:pt idx="2322">
                  <c:v>3732.0204112842598</c:v>
                </c:pt>
                <c:pt idx="2323">
                  <c:v>3644.5898847348999</c:v>
                </c:pt>
                <c:pt idx="2324">
                  <c:v>3559.0046824232099</c:v>
                </c:pt>
                <c:pt idx="2325">
                  <c:v>3475.2938443743501</c:v>
                </c:pt>
                <c:pt idx="2326">
                  <c:v>3393.4864106135201</c:v>
                </c:pt>
                <c:pt idx="2327">
                  <c:v>3313.6114211658801</c:v>
                </c:pt>
                <c:pt idx="2328">
                  <c:v>3235.6979160566202</c:v>
                </c:pt>
                <c:pt idx="2329">
                  <c:v>3159.7749353109102</c:v>
                </c:pt>
                <c:pt idx="2330">
                  <c:v>3085.8715189539398</c:v>
                </c:pt>
                <c:pt idx="2331">
                  <c:v>3014.01670701087</c:v>
                </c:pt>
                <c:pt idx="2332">
                  <c:v>2944.2395395068902</c:v>
                </c:pt>
                <c:pt idx="2333">
                  <c:v>2876.56905646718</c:v>
                </c:pt>
                <c:pt idx="2334">
                  <c:v>2811.03429791691</c:v>
                </c:pt>
                <c:pt idx="2335">
                  <c:v>2747.6643038812699</c:v>
                </c:pt>
                <c:pt idx="2336">
                  <c:v>2686.48811438543</c:v>
                </c:pt>
                <c:pt idx="2337">
                  <c:v>2627.5347694545699</c:v>
                </c:pt>
                <c:pt idx="2338">
                  <c:v>2570.8333091138602</c:v>
                </c:pt>
                <c:pt idx="2339">
                  <c:v>2516.4127733884902</c:v>
                </c:pt>
                <c:pt idx="2340">
                  <c:v>2464.3022023036401</c:v>
                </c:pt>
                <c:pt idx="2341">
                  <c:v>2414.53063588448</c:v>
                </c:pt>
                <c:pt idx="2342">
                  <c:v>2367.1271141561901</c:v>
                </c:pt>
                <c:pt idx="2343">
                  <c:v>2322.1206771439402</c:v>
                </c:pt>
                <c:pt idx="2344">
                  <c:v>2279.5403648729298</c:v>
                </c:pt>
                <c:pt idx="2345">
                  <c:v>2239.4152173683201</c:v>
                </c:pt>
                <c:pt idx="2346">
                  <c:v>2201.7742746552899</c:v>
                </c:pt>
                <c:pt idx="2347">
                  <c:v>2166.6465767590298</c:v>
                </c:pt>
                <c:pt idx="2348">
                  <c:v>2134.06116370471</c:v>
                </c:pt>
                <c:pt idx="2349">
                  <c:v>2104.0470755175002</c:v>
                </c:pt>
                <c:pt idx="2350">
                  <c:v>2076.63335222259</c:v>
                </c:pt>
                <c:pt idx="2351">
                  <c:v>2051.8490338451602</c:v>
                </c:pt>
                <c:pt idx="2352">
                  <c:v>2029.7231604103799</c:v>
                </c:pt>
                <c:pt idx="2353">
                  <c:v>2010.2847719434301</c:v>
                </c:pt>
                <c:pt idx="2354">
                  <c:v>1993.5629084694899</c:v>
                </c:pt>
                <c:pt idx="2355">
                  <c:v>1979.58661001374</c:v>
                </c:pt>
                <c:pt idx="2356">
                  <c:v>1968.3849166013499</c:v>
                </c:pt>
                <c:pt idx="2357">
                  <c:v>1959.98686825751</c:v>
                </c:pt>
                <c:pt idx="2358">
                  <c:v>1954.4215050073899</c:v>
                </c:pt>
                <c:pt idx="2359">
                  <c:v>1951.7178668761801</c:v>
                </c:pt>
                <c:pt idx="2360">
                  <c:v>1951.90499388904</c:v>
                </c:pt>
                <c:pt idx="2361">
                  <c:v>1955.0119260711599</c:v>
                </c:pt>
                <c:pt idx="2362">
                  <c:v>1961.0677034477101</c:v>
                </c:pt>
                <c:pt idx="2363">
                  <c:v>1970.10136604388</c:v>
                </c:pt>
                <c:pt idx="2364">
                  <c:v>1982.1419538848399</c:v>
                </c:pt>
                <c:pt idx="2365">
                  <c:v>1997.21850699577</c:v>
                </c:pt>
                <c:pt idx="2366">
                  <c:v>2015.3600654018501</c:v>
                </c:pt>
                <c:pt idx="2367">
                  <c:v>2036.5956691282499</c:v>
                </c:pt>
                <c:pt idx="2368">
                  <c:v>2060.9543582001602</c:v>
                </c:pt>
                <c:pt idx="2369">
                  <c:v>2088.4651726427601</c:v>
                </c:pt>
                <c:pt idx="2370">
                  <c:v>2119.1571524812098</c:v>
                </c:pt>
                <c:pt idx="2371">
                  <c:v>2153.0593377406999</c:v>
                </c:pt>
                <c:pt idx="2372">
                  <c:v>2190.2007684464202</c:v>
                </c:pt>
                <c:pt idx="2373">
                  <c:v>2230.6104846235298</c:v>
                </c:pt>
                <c:pt idx="2374">
                  <c:v>2274.31752629721</c:v>
                </c:pt>
                <c:pt idx="2375">
                  <c:v>2321.3509334926398</c:v>
                </c:pt>
                <c:pt idx="2376">
                  <c:v>2371.73974623501</c:v>
                </c:pt>
                <c:pt idx="2377">
                  <c:v>2425.5130045494898</c:v>
                </c:pt>
                <c:pt idx="2378">
                  <c:v>2482.6997484612498</c:v>
                </c:pt>
                <c:pt idx="2379">
                  <c:v>2543.3290179954802</c:v>
                </c:pt>
                <c:pt idx="2380">
                  <c:v>2607.4298531773502</c:v>
                </c:pt>
                <c:pt idx="2381">
                  <c:v>2675.03129403204</c:v>
                </c:pt>
                <c:pt idx="2382">
                  <c:v>2746.1623805847398</c:v>
                </c:pt>
                <c:pt idx="2383">
                  <c:v>2820.8521528606102</c:v>
                </c:pt>
                <c:pt idx="2384">
                  <c:v>2899.12965088484</c:v>
                </c:pt>
                <c:pt idx="2385">
                  <c:v>2981.0239146826002</c:v>
                </c:pt>
                <c:pt idx="2386">
                  <c:v>3066.5639842790802</c:v>
                </c:pt>
                <c:pt idx="2387">
                  <c:v>3155.77889969945</c:v>
                </c:pt>
                <c:pt idx="2388">
                  <c:v>3248.6977009688899</c:v>
                </c:pt>
                <c:pt idx="2389">
                  <c:v>3345.34942811258</c:v>
                </c:pt>
                <c:pt idx="2390">
                  <c:v>3445.76312115569</c:v>
                </c:pt>
                <c:pt idx="2391">
                  <c:v>3549.9678201234101</c:v>
                </c:pt>
                <c:pt idx="2392">
                  <c:v>3657.99256504091</c:v>
                </c:pt>
                <c:pt idx="2393">
                  <c:v>3769.8663959333699</c:v>
                </c:pt>
                <c:pt idx="2394">
                  <c:v>3885.6183528259699</c:v>
                </c:pt>
                <c:pt idx="2395">
                  <c:v>4005.2774757438901</c:v>
                </c:pt>
                <c:pt idx="2396">
                  <c:v>4128.8728047123004</c:v>
                </c:pt>
                <c:pt idx="2397">
                  <c:v>4256.4333797563904</c:v>
                </c:pt>
                <c:pt idx="2398">
                  <c:v>4387.9882409013298</c:v>
                </c:pt>
                <c:pt idx="2399">
                  <c:v>4523.5664281723002</c:v>
                </c:pt>
                <c:pt idx="2400">
                  <c:v>4660.09323834311</c:v>
                </c:pt>
                <c:pt idx="2401">
                  <c:v>4794.4683927902897</c:v>
                </c:pt>
                <c:pt idx="2402">
                  <c:v>4926.6825684430896</c:v>
                </c:pt>
                <c:pt idx="2403">
                  <c:v>5056.7264422307599</c:v>
                </c:pt>
                <c:pt idx="2404">
                  <c:v>5184.5906910825797</c:v>
                </c:pt>
                <c:pt idx="2405">
                  <c:v>5310.2659919277903</c:v>
                </c:pt>
                <c:pt idx="2406">
                  <c:v>5433.74302169564</c:v>
                </c:pt>
                <c:pt idx="2407">
                  <c:v>5555.0124573153998</c:v>
                </c:pt>
                <c:pt idx="2408">
                  <c:v>5674.0649757163101</c:v>
                </c:pt>
                <c:pt idx="2409">
                  <c:v>5790.89125382765</c:v>
                </c:pt>
                <c:pt idx="2410">
                  <c:v>5905.4819685786497</c:v>
                </c:pt>
                <c:pt idx="2411">
                  <c:v>6017.8277968985803</c:v>
                </c:pt>
                <c:pt idx="2412">
                  <c:v>6127.9194157166903</c:v>
                </c:pt>
                <c:pt idx="2413">
                  <c:v>6235.7475019622498</c:v>
                </c:pt>
                <c:pt idx="2414">
                  <c:v>6341.3027325644998</c:v>
                </c:pt>
                <c:pt idx="2415">
                  <c:v>6444.5757844526997</c:v>
                </c:pt>
                <c:pt idx="2416">
                  <c:v>6545.5573345561097</c:v>
                </c:pt>
                <c:pt idx="2417">
                  <c:v>6644.2380598039799</c:v>
                </c:pt>
                <c:pt idx="2418">
                  <c:v>6740.6086371255797</c:v>
                </c:pt>
                <c:pt idx="2419">
                  <c:v>6834.65974345015</c:v>
                </c:pt>
                <c:pt idx="2420">
                  <c:v>6926.3820557069503</c:v>
                </c:pt>
                <c:pt idx="2421">
                  <c:v>7015.7662508252297</c:v>
                </c:pt>
                <c:pt idx="2422">
                  <c:v>7102.8030057342603</c:v>
                </c:pt>
                <c:pt idx="2423">
                  <c:v>7187.4829973632995</c:v>
                </c:pt>
                <c:pt idx="2424">
                  <c:v>7269.7969026415803</c:v>
                </c:pt>
                <c:pt idx="2425">
                  <c:v>7349.7353984983802</c:v>
                </c:pt>
                <c:pt idx="2426">
                  <c:v>7427.2891618629501</c:v>
                </c:pt>
                <c:pt idx="2427">
                  <c:v>7502.4488696645403</c:v>
                </c:pt>
                <c:pt idx="2428">
                  <c:v>7575.2051988324101</c:v>
                </c:pt>
                <c:pt idx="2429">
                  <c:v>7645.5488262958197</c:v>
                </c:pt>
                <c:pt idx="2430">
                  <c:v>7713.4704289840201</c:v>
                </c:pt>
                <c:pt idx="2431">
                  <c:v>7778.9606838262698</c:v>
                </c:pt>
                <c:pt idx="2432">
                  <c:v>7842.0102677518198</c:v>
                </c:pt>
                <c:pt idx="2433">
                  <c:v>7902.6098576899303</c:v>
                </c:pt>
                <c:pt idx="2434">
                  <c:v>7960.7501305698597</c:v>
                </c:pt>
                <c:pt idx="2435">
                  <c:v>8016.42176332086</c:v>
                </c:pt>
                <c:pt idx="2436">
                  <c:v>8069.6154328721796</c:v>
                </c:pt>
                <c:pt idx="2437">
                  <c:v>8120.3218161531004</c:v>
                </c:pt>
                <c:pt idx="2438">
                  <c:v>8168.5315900928499</c:v>
                </c:pt>
                <c:pt idx="2439">
                  <c:v>8214.2354316207002</c:v>
                </c:pt>
                <c:pt idx="2440">
                  <c:v>8257.4240176659005</c:v>
                </c:pt>
                <c:pt idx="2441">
                  <c:v>8298.0880251577091</c:v>
                </c:pt>
                <c:pt idx="2442">
                  <c:v>8336.21813102538</c:v>
                </c:pt>
                <c:pt idx="2443">
                  <c:v>8371.8050121981705</c:v>
                </c:pt>
                <c:pt idx="2444">
                  <c:v>8404.83934560534</c:v>
                </c:pt>
                <c:pt idx="2445">
                  <c:v>8435.3118081761495</c:v>
                </c:pt>
                <c:pt idx="2446">
                  <c:v>8463.2130768398401</c:v>
                </c:pt>
                <c:pt idx="2447">
                  <c:v>8488.5338285256694</c:v>
                </c:pt>
                <c:pt idx="2448">
                  <c:v>8511.2647401629092</c:v>
                </c:pt>
                <c:pt idx="2449">
                  <c:v>8531.3964886808008</c:v>
                </c:pt>
                <c:pt idx="2450">
                  <c:v>8548.9197510085996</c:v>
                </c:pt>
                <c:pt idx="2451">
                  <c:v>8563.8252040755797</c:v>
                </c:pt>
                <c:pt idx="2452">
                  <c:v>8576.1035248109802</c:v>
                </c:pt>
                <c:pt idx="2453">
                  <c:v>8585.7453901440495</c:v>
                </c:pt>
                <c:pt idx="2454">
                  <c:v>8592.7414770040705</c:v>
                </c:pt>
                <c:pt idx="2455">
                  <c:v>8597.0824623202807</c:v>
                </c:pt>
                <c:pt idx="2456">
                  <c:v>8598.7590230219303</c:v>
                </c:pt>
                <c:pt idx="2457">
                  <c:v>8597.7618360382894</c:v>
                </c:pt>
                <c:pt idx="2458">
                  <c:v>8594.0815782986101</c:v>
                </c:pt>
                <c:pt idx="2459">
                  <c:v>8587.7089267321498</c:v>
                </c:pt>
                <c:pt idx="2460">
                  <c:v>8578.6345582681606</c:v>
                </c:pt>
                <c:pt idx="2461">
                  <c:v>8566.8491498358999</c:v>
                </c:pt>
                <c:pt idx="2462">
                  <c:v>8552.3433783646306</c:v>
                </c:pt>
                <c:pt idx="2463">
                  <c:v>8535.1079207835901</c:v>
                </c:pt>
                <c:pt idx="2464">
                  <c:v>8515.1334540220505</c:v>
                </c:pt>
                <c:pt idx="2465">
                  <c:v>8492.4106550092692</c:v>
                </c:pt>
                <c:pt idx="2466">
                  <c:v>8466.9302006744892</c:v>
                </c:pt>
                <c:pt idx="2467">
                  <c:v>8438.6827679469807</c:v>
                </c:pt>
                <c:pt idx="2468">
                  <c:v>8407.6590337559901</c:v>
                </c:pt>
                <c:pt idx="2469">
                  <c:v>8373.8496750307804</c:v>
                </c:pt>
                <c:pt idx="2470">
                  <c:v>8337.2453687006</c:v>
                </c:pt>
                <c:pt idx="2471">
                  <c:v>8297.8367916947009</c:v>
                </c:pt>
                <c:pt idx="2472">
                  <c:v>8255.6146209423605</c:v>
                </c:pt>
                <c:pt idx="2473">
                  <c:v>8210.5695333728108</c:v>
                </c:pt>
                <c:pt idx="2474">
                  <c:v>8162.6922059153203</c:v>
                </c:pt>
                <c:pt idx="2475">
                  <c:v>8111.97331549915</c:v>
                </c:pt>
                <c:pt idx="2476">
                  <c:v>8058.40353905354</c:v>
                </c:pt>
                <c:pt idx="2477">
                  <c:v>8001.9735535077598</c:v>
                </c:pt>
                <c:pt idx="2478">
                  <c:v>7942.6740357910603</c:v>
                </c:pt>
                <c:pt idx="2479">
                  <c:v>7880.49566283269</c:v>
                </c:pt>
                <c:pt idx="2480">
                  <c:v>7815.4291115619199</c:v>
                </c:pt>
                <c:pt idx="2481">
                  <c:v>7747.4650589080002</c:v>
                </c:pt>
                <c:pt idx="2482">
                  <c:v>7676.5941818001902</c:v>
                </c:pt>
                <c:pt idx="2483">
                  <c:v>7602.8071571677401</c:v>
                </c:pt>
                <c:pt idx="2484">
                  <c:v>7526.0946619399001</c:v>
                </c:pt>
                <c:pt idx="2485">
                  <c:v>7446.4473730459404</c:v>
                </c:pt>
                <c:pt idx="2486">
                  <c:v>7363.8559674151002</c:v>
                </c:pt>
                <c:pt idx="2487">
                  <c:v>7278.3111219766497</c:v>
                </c:pt>
                <c:pt idx="2488">
                  <c:v>7189.8035136598501</c:v>
                </c:pt>
                <c:pt idx="2489">
                  <c:v>7098.3238193939396</c:v>
                </c:pt>
                <c:pt idx="2490">
                  <c:v>7003.8627161081804</c:v>
                </c:pt>
                <c:pt idx="2491">
                  <c:v>6906.4108807318298</c:v>
                </c:pt>
                <c:pt idx="2492">
                  <c:v>6805.9589901941499</c:v>
                </c:pt>
                <c:pt idx="2493">
                  <c:v>6702.49772142439</c:v>
                </c:pt>
                <c:pt idx="2494">
                  <c:v>6596.0177513518101</c:v>
                </c:pt>
                <c:pt idx="2495">
                  <c:v>6486.5097569056597</c:v>
                </c:pt>
                <c:pt idx="2496">
                  <c:v>6373.9644150151998</c:v>
                </c:pt>
                <c:pt idx="2497">
                  <c:v>6258.3724026096897</c:v>
                </c:pt>
                <c:pt idx="2498">
                  <c:v>6139.7243966183796</c:v>
                </c:pt>
                <c:pt idx="2499">
                  <c:v>6018.0110739705196</c:v>
                </c:pt>
                <c:pt idx="2500">
                  <c:v>5895.4457007323199</c:v>
                </c:pt>
                <c:pt idx="2501">
                  <c:v>5774.2646620659898</c:v>
                </c:pt>
                <c:pt idx="2502">
                  <c:v>5654.49331354482</c:v>
                </c:pt>
                <c:pt idx="2503">
                  <c:v>5536.1570107420803</c:v>
                </c:pt>
                <c:pt idx="2504">
                  <c:v>5419.2811092310803</c:v>
                </c:pt>
                <c:pt idx="2505">
                  <c:v>5303.8909645850999</c:v>
                </c:pt>
                <c:pt idx="2506">
                  <c:v>5190.0119323774097</c:v>
                </c:pt>
                <c:pt idx="2507">
                  <c:v>5077.6693681813204</c:v>
                </c:pt>
                <c:pt idx="2508">
                  <c:v>4966.8886275701097</c:v>
                </c:pt>
                <c:pt idx="2509">
                  <c:v>4857.6950661170604</c:v>
                </c:pt>
                <c:pt idx="2510">
                  <c:v>4750.1140393954702</c:v>
                </c:pt>
                <c:pt idx="2511">
                  <c:v>4644.1709029785998</c:v>
                </c:pt>
                <c:pt idx="2512">
                  <c:v>4539.8910124397698</c:v>
                </c:pt>
                <c:pt idx="2513">
                  <c:v>4437.2997233522501</c:v>
                </c:pt>
                <c:pt idx="2514">
                  <c:v>4336.4223912893203</c:v>
                </c:pt>
                <c:pt idx="2515">
                  <c:v>4237.2843718242802</c:v>
                </c:pt>
                <c:pt idx="2516">
                  <c:v>4139.9110205304096</c:v>
                </c:pt>
                <c:pt idx="2517">
                  <c:v>4044.3276929809999</c:v>
                </c:pt>
                <c:pt idx="2518">
                  <c:v>3950.5597447493401</c:v>
                </c:pt>
                <c:pt idx="2519">
                  <c:v>3858.6325314087098</c:v>
                </c:pt>
                <c:pt idx="2520">
                  <c:v>3768.5714085323998</c:v>
                </c:pt>
                <c:pt idx="2521">
                  <c:v>3680.4017316937002</c:v>
                </c:pt>
                <c:pt idx="2522">
                  <c:v>3594.1488564658798</c:v>
                </c:pt>
                <c:pt idx="2523">
                  <c:v>3509.8381384222498</c:v>
                </c:pt>
                <c:pt idx="2524">
                  <c:v>3427.4949331360899</c:v>
                </c:pt>
                <c:pt idx="2525">
                  <c:v>3347.1445961806799</c:v>
                </c:pt>
                <c:pt idx="2526">
                  <c:v>3268.8124831293098</c:v>
                </c:pt>
                <c:pt idx="2527">
                  <c:v>3192.5239495552701</c:v>
                </c:pt>
                <c:pt idx="2528">
                  <c:v>3118.3043510318398</c:v>
                </c:pt>
                <c:pt idx="2529">
                  <c:v>3046.1790431323102</c:v>
                </c:pt>
                <c:pt idx="2530">
                  <c:v>2976.17338142997</c:v>
                </c:pt>
                <c:pt idx="2531">
                  <c:v>2908.31272149811</c:v>
                </c:pt>
                <c:pt idx="2532">
                  <c:v>2842.6224189099999</c:v>
                </c:pt>
                <c:pt idx="2533">
                  <c:v>2779.1278292389502</c:v>
                </c:pt>
                <c:pt idx="2534">
                  <c:v>2717.8543080582299</c:v>
                </c:pt>
                <c:pt idx="2535">
                  <c:v>2658.82721094113</c:v>
                </c:pt>
                <c:pt idx="2536">
                  <c:v>2602.0718934609499</c:v>
                </c:pt>
                <c:pt idx="2537">
                  <c:v>2547.6137111909602</c:v>
                </c:pt>
                <c:pt idx="2538">
                  <c:v>2495.4780197044502</c:v>
                </c:pt>
                <c:pt idx="2539">
                  <c:v>2445.69017457471</c:v>
                </c:pt>
                <c:pt idx="2540">
                  <c:v>2398.2755313750199</c:v>
                </c:pt>
                <c:pt idx="2541">
                  <c:v>2353.2594456786801</c:v>
                </c:pt>
                <c:pt idx="2542">
                  <c:v>2310.6672730589698</c:v>
                </c:pt>
                <c:pt idx="2543">
                  <c:v>2270.5243690891798</c:v>
                </c:pt>
                <c:pt idx="2544">
                  <c:v>2232.8560893425902</c:v>
                </c:pt>
                <c:pt idx="2545">
                  <c:v>2197.6877893924898</c:v>
                </c:pt>
                <c:pt idx="2546">
                  <c:v>2165.0448248121702</c:v>
                </c:pt>
                <c:pt idx="2547">
                  <c:v>2134.9525511749098</c:v>
                </c:pt>
                <c:pt idx="2548">
                  <c:v>2107.4363240540101</c:v>
                </c:pt>
                <c:pt idx="2549">
                  <c:v>2082.52149902274</c:v>
                </c:pt>
                <c:pt idx="2550">
                  <c:v>2060.2334316544002</c:v>
                </c:pt>
                <c:pt idx="2551">
                  <c:v>2040.5974775222601</c:v>
                </c:pt>
                <c:pt idx="2552">
                  <c:v>2023.6389921996299</c:v>
                </c:pt>
                <c:pt idx="2553">
                  <c:v>2009.3833312597901</c:v>
                </c:pt>
                <c:pt idx="2554">
                  <c:v>1997.85585027601</c:v>
                </c:pt>
                <c:pt idx="2555">
                  <c:v>1989.0819048215899</c:v>
                </c:pt>
                <c:pt idx="2556">
                  <c:v>1983.0868504698201</c:v>
                </c:pt>
                <c:pt idx="2557">
                  <c:v>1979.8960427939801</c:v>
                </c:pt>
                <c:pt idx="2558">
                  <c:v>1979.5348373673701</c:v>
                </c:pt>
                <c:pt idx="2559">
                  <c:v>1982.02858976325</c:v>
                </c:pt>
                <c:pt idx="2560">
                  <c:v>1987.4026555549401</c:v>
                </c:pt>
                <c:pt idx="2561">
                  <c:v>1995.6823903157001</c:v>
                </c:pt>
                <c:pt idx="2562">
                  <c:v>2006.89314961883</c:v>
                </c:pt>
                <c:pt idx="2563">
                  <c:v>2021.0602890376099</c:v>
                </c:pt>
                <c:pt idx="2564">
                  <c:v>2038.2091641453301</c:v>
                </c:pt>
                <c:pt idx="2565">
                  <c:v>2058.3651305152798</c:v>
                </c:pt>
                <c:pt idx="2566">
                  <c:v>2081.55354372075</c:v>
                </c:pt>
                <c:pt idx="2567">
                  <c:v>2107.7997593350101</c:v>
                </c:pt>
                <c:pt idx="2568">
                  <c:v>2137.1291329313699</c:v>
                </c:pt>
                <c:pt idx="2569">
                  <c:v>2169.56702008309</c:v>
                </c:pt>
                <c:pt idx="2570">
                  <c:v>2205.1387763634798</c:v>
                </c:pt>
                <c:pt idx="2571">
                  <c:v>2243.8697573458198</c:v>
                </c:pt>
                <c:pt idx="2572">
                  <c:v>2285.7853186033999</c:v>
                </c:pt>
                <c:pt idx="2573">
                  <c:v>2330.9108157094902</c:v>
                </c:pt>
                <c:pt idx="2574">
                  <c:v>2379.2716042374</c:v>
                </c:pt>
                <c:pt idx="2575">
                  <c:v>2430.8930397603999</c:v>
                </c:pt>
                <c:pt idx="2576">
                  <c:v>2485.8004778517802</c:v>
                </c:pt>
                <c:pt idx="2577">
                  <c:v>2544.0192740848402</c:v>
                </c:pt>
                <c:pt idx="2578">
                  <c:v>2605.5747840328499</c:v>
                </c:pt>
                <c:pt idx="2579">
                  <c:v>2670.4923632691002</c:v>
                </c:pt>
                <c:pt idx="2580">
                  <c:v>2738.7973673668798</c:v>
                </c:pt>
                <c:pt idx="2581">
                  <c:v>2810.5151518994799</c:v>
                </c:pt>
                <c:pt idx="2582">
                  <c:v>2885.6710724401901</c:v>
                </c:pt>
                <c:pt idx="2583">
                  <c:v>2964.2904845622802</c:v>
                </c:pt>
                <c:pt idx="2584">
                  <c:v>3046.39874383906</c:v>
                </c:pt>
                <c:pt idx="2585">
                  <c:v>3132.0212058437901</c:v>
                </c:pt>
                <c:pt idx="2586">
                  <c:v>3221.1832261497798</c:v>
                </c:pt>
                <c:pt idx="2587">
                  <c:v>3313.9101603303102</c:v>
                </c:pt>
                <c:pt idx="2588">
                  <c:v>3410.2273639586601</c:v>
                </c:pt>
                <c:pt idx="2589">
                  <c:v>3510.1601926081198</c:v>
                </c:pt>
                <c:pt idx="2590">
                  <c:v>3613.7340018519799</c:v>
                </c:pt>
                <c:pt idx="2591">
                  <c:v>3720.9741472635301</c:v>
                </c:pt>
                <c:pt idx="2592">
                  <c:v>3831.9059844160402</c:v>
                </c:pt>
                <c:pt idx="2593">
                  <c:v>3946.5548688828198</c:v>
                </c:pt>
                <c:pt idx="2594">
                  <c:v>4064.9461562371398</c:v>
                </c:pt>
                <c:pt idx="2595">
                  <c:v>4187.1052020523002</c:v>
                </c:pt>
                <c:pt idx="2596">
                  <c:v>4313.0573619015804</c:v>
                </c:pt>
                <c:pt idx="2597">
                  <c:v>4442.8279913582601</c:v>
                </c:pt>
                <c:pt idx="2598">
                  <c:v>4576.4424459956399</c:v>
                </c:pt>
                <c:pt idx="2599">
                  <c:v>4713.9260813869896</c:v>
                </c:pt>
                <c:pt idx="2600">
                  <c:v>4852.1704887135702</c:v>
                </c:pt>
                <c:pt idx="2601">
                  <c:v>4988.0469171968798</c:v>
                </c:pt>
                <c:pt idx="2602">
                  <c:v>5121.5502094705998</c:v>
                </c:pt>
                <c:pt idx="2603">
                  <c:v>5252.6752081683999</c:v>
                </c:pt>
                <c:pt idx="2604">
                  <c:v>5381.4167559239504</c:v>
                </c:pt>
                <c:pt idx="2605">
                  <c:v>5507.7696953709301</c:v>
                </c:pt>
                <c:pt idx="2606">
                  <c:v>5631.7288691430203</c:v>
                </c:pt>
                <c:pt idx="2607">
                  <c:v>5753.2891198738898</c:v>
                </c:pt>
                <c:pt idx="2608">
                  <c:v>5872.4452901972099</c:v>
                </c:pt>
                <c:pt idx="2609">
                  <c:v>5989.1922227466703</c:v>
                </c:pt>
                <c:pt idx="2610">
                  <c:v>6103.5247601559304</c:v>
                </c:pt>
                <c:pt idx="2611">
                  <c:v>6215.4377450586799</c:v>
                </c:pt>
                <c:pt idx="2612">
                  <c:v>6324.9260200885801</c:v>
                </c:pt>
                <c:pt idx="2613">
                  <c:v>6431.9844278793098</c:v>
                </c:pt>
                <c:pt idx="2614">
                  <c:v>6536.6078110645503</c:v>
                </c:pt>
                <c:pt idx="2615">
                  <c:v>6638.7910122779704</c:v>
                </c:pt>
                <c:pt idx="2616">
                  <c:v>6738.5288741532504</c:v>
                </c:pt>
                <c:pt idx="2617">
                  <c:v>6835.81623932406</c:v>
                </c:pt>
                <c:pt idx="2618">
                  <c:v>6930.6479504240797</c:v>
                </c:pt>
                <c:pt idx="2619">
                  <c:v>7023.0188500869799</c:v>
                </c:pt>
                <c:pt idx="2620">
                  <c:v>7112.9237809464403</c:v>
                </c:pt>
                <c:pt idx="2621">
                  <c:v>7200.3575856361304</c:v>
                </c:pt>
                <c:pt idx="2622">
                  <c:v>7285.3151067897297</c:v>
                </c:pt>
                <c:pt idx="2623">
                  <c:v>7367.7911870409098</c:v>
                </c:pt>
                <c:pt idx="2624">
                  <c:v>7447.7806690233501</c:v>
                </c:pt>
                <c:pt idx="2625">
                  <c:v>7525.2783953707303</c:v>
                </c:pt>
                <c:pt idx="2626">
                  <c:v>7600.2792087167099</c:v>
                </c:pt>
                <c:pt idx="2627">
                  <c:v>7672.7779516949804</c:v>
                </c:pt>
                <c:pt idx="2628">
                  <c:v>7742.7694669392004</c:v>
                </c:pt>
                <c:pt idx="2629">
                  <c:v>7810.2485970830603</c:v>
                </c:pt>
                <c:pt idx="2630">
                  <c:v>7875.2101847602298</c:v>
                </c:pt>
                <c:pt idx="2631">
                  <c:v>7937.6490726043903</c:v>
                </c:pt>
                <c:pt idx="2632">
                  <c:v>7997.5601032492004</c:v>
                </c:pt>
                <c:pt idx="2633">
                  <c:v>8054.9381193283498</c:v>
                </c:pt>
                <c:pt idx="2634">
                  <c:v>8109.7779634755098</c:v>
                </c:pt>
                <c:pt idx="2635">
                  <c:v>8162.0744783243499</c:v>
                </c:pt>
                <c:pt idx="2636">
                  <c:v>8211.8225065085498</c:v>
                </c:pt>
                <c:pt idx="2637">
                  <c:v>8259.0168906617891</c:v>
                </c:pt>
                <c:pt idx="2638">
                  <c:v>8303.6524734177401</c:v>
                </c:pt>
                <c:pt idx="2639">
                  <c:v>8345.7240974100696</c:v>
                </c:pt>
                <c:pt idx="2640">
                  <c:v>8385.2266052724608</c:v>
                </c:pt>
                <c:pt idx="2641">
                  <c:v>8422.1548396386006</c:v>
                </c:pt>
                <c:pt idx="2642">
                  <c:v>8456.5036431421395</c:v>
                </c:pt>
                <c:pt idx="2643">
                  <c:v>8488.2678584167697</c:v>
                </c:pt>
                <c:pt idx="2644">
                  <c:v>8517.4423280961491</c:v>
                </c:pt>
                <c:pt idx="2645">
                  <c:v>8544.0218948139809</c:v>
                </c:pt>
                <c:pt idx="2646">
                  <c:v>8568.0014012039101</c:v>
                </c:pt>
                <c:pt idx="2647">
                  <c:v>8589.3756898996398</c:v>
                </c:pt>
                <c:pt idx="2648">
                  <c:v>8608.1396035348207</c:v>
                </c:pt>
                <c:pt idx="2649">
                  <c:v>8624.2879847431504</c:v>
                </c:pt>
                <c:pt idx="2650">
                  <c:v>8637.8156761582795</c:v>
                </c:pt>
                <c:pt idx="2651">
                  <c:v>8648.7175204139003</c:v>
                </c:pt>
                <c:pt idx="2652">
                  <c:v>8656.9883601436904</c:v>
                </c:pt>
                <c:pt idx="2653">
                  <c:v>8662.6230379813096</c:v>
                </c:pt>
                <c:pt idx="2654">
                  <c:v>8665.6163965604392</c:v>
                </c:pt>
                <c:pt idx="2655">
                  <c:v>8665.9632785147605</c:v>
                </c:pt>
                <c:pt idx="2656">
                  <c:v>8663.6585264779496</c:v>
                </c:pt>
                <c:pt idx="2657">
                  <c:v>8658.6969830836697</c:v>
                </c:pt>
                <c:pt idx="2658">
                  <c:v>8651.0734909656094</c:v>
                </c:pt>
                <c:pt idx="2659">
                  <c:v>8640.7828927574301</c:v>
                </c:pt>
                <c:pt idx="2660">
                  <c:v>8627.8200310928205</c:v>
                </c:pt>
                <c:pt idx="2661">
                  <c:v>8612.1797486054493</c:v>
                </c:pt>
                <c:pt idx="2662">
                  <c:v>8593.8568879289905</c:v>
                </c:pt>
                <c:pt idx="2663">
                  <c:v>8572.8462916971203</c:v>
                </c:pt>
                <c:pt idx="2664">
                  <c:v>8549.1428025435198</c:v>
                </c:pt>
                <c:pt idx="2665">
                  <c:v>8522.7412631018506</c:v>
                </c:pt>
                <c:pt idx="2666">
                  <c:v>8493.6365160057994</c:v>
                </c:pt>
                <c:pt idx="2667">
                  <c:v>8461.8234038890405</c:v>
                </c:pt>
                <c:pt idx="2668">
                  <c:v>8427.2967693852406</c:v>
                </c:pt>
                <c:pt idx="2669">
                  <c:v>8390.0514551280794</c:v>
                </c:pt>
                <c:pt idx="2670">
                  <c:v>8350.08230375124</c:v>
                </c:pt>
                <c:pt idx="2671">
                  <c:v>8307.3841578883894</c:v>
                </c:pt>
                <c:pt idx="2672">
                  <c:v>8261.9518601731997</c:v>
                </c:pt>
                <c:pt idx="2673">
                  <c:v>8213.7802532393598</c:v>
                </c:pt>
                <c:pt idx="2674">
                  <c:v>8162.86417972053</c:v>
                </c:pt>
                <c:pt idx="2675">
                  <c:v>8109.19848225039</c:v>
                </c:pt>
                <c:pt idx="2676">
                  <c:v>8052.7780034626103</c:v>
                </c:pt>
                <c:pt idx="2677">
                  <c:v>7993.5975859908804</c:v>
                </c:pt>
                <c:pt idx="2678">
                  <c:v>7931.6520724688598</c:v>
                </c:pt>
                <c:pt idx="2679">
                  <c:v>7866.9363055302401</c:v>
                </c:pt>
                <c:pt idx="2680">
                  <c:v>7799.4451278086799</c:v>
                </c:pt>
                <c:pt idx="2681">
                  <c:v>7729.1733819378596</c:v>
                </c:pt>
                <c:pt idx="2682">
                  <c:v>7656.1159105514598</c:v>
                </c:pt>
                <c:pt idx="2683">
                  <c:v>7580.26755628316</c:v>
                </c:pt>
                <c:pt idx="2684">
                  <c:v>7501.6231617666199</c:v>
                </c:pt>
                <c:pt idx="2685">
                  <c:v>7420.1775696355198</c:v>
                </c:pt>
                <c:pt idx="2686">
                  <c:v>7335.9256225235404</c:v>
                </c:pt>
                <c:pt idx="2687">
                  <c:v>7248.8621630643502</c:v>
                </c:pt>
                <c:pt idx="2688">
                  <c:v>7158.9820338916297</c:v>
                </c:pt>
                <c:pt idx="2689">
                  <c:v>7066.2800776390504</c:v>
                </c:pt>
                <c:pt idx="2690">
                  <c:v>6970.7511369402901</c:v>
                </c:pt>
                <c:pt idx="2691">
                  <c:v>6872.39005442902</c:v>
                </c:pt>
                <c:pt idx="2692">
                  <c:v>6771.1916727389198</c:v>
                </c:pt>
                <c:pt idx="2693">
                  <c:v>6667.15083450367</c:v>
                </c:pt>
                <c:pt idx="2694">
                  <c:v>6560.2623823569302</c:v>
                </c:pt>
                <c:pt idx="2695">
                  <c:v>6450.5211589323899</c:v>
                </c:pt>
                <c:pt idx="2696">
                  <c:v>6337.9220068637096</c:v>
                </c:pt>
                <c:pt idx="2697">
                  <c:v>6222.4597687845799</c:v>
                </c:pt>
                <c:pt idx="2698">
                  <c:v>6104.1292873286702</c:v>
                </c:pt>
                <c:pt idx="2699">
                  <c:v>5982.9254051296602</c:v>
                </c:pt>
                <c:pt idx="2700">
                  <c:v>5860.98105207149</c:v>
                </c:pt>
                <c:pt idx="2701">
                  <c:v>5740.4487974737503</c:v>
                </c:pt>
                <c:pt idx="2702">
                  <c:v>5621.3529431235602</c:v>
                </c:pt>
                <c:pt idx="2703">
                  <c:v>5503.7177908080303</c:v>
                </c:pt>
                <c:pt idx="2704">
                  <c:v>5387.5676423142904</c:v>
                </c:pt>
                <c:pt idx="2705">
                  <c:v>5272.9267994294396</c:v>
                </c:pt>
                <c:pt idx="2706">
                  <c:v>5159.8195639406204</c:v>
                </c:pt>
                <c:pt idx="2707">
                  <c:v>5048.2702376349298</c:v>
                </c:pt>
                <c:pt idx="2708">
                  <c:v>4938.3031222994896</c:v>
                </c:pt>
                <c:pt idx="2709">
                  <c:v>4829.9425197214296</c:v>
                </c:pt>
                <c:pt idx="2710">
                  <c:v>4723.2127316878496</c:v>
                </c:pt>
                <c:pt idx="2711">
                  <c:v>4618.1380599858803</c:v>
                </c:pt>
                <c:pt idx="2712">
                  <c:v>4514.7428064026399</c:v>
                </c:pt>
                <c:pt idx="2713">
                  <c:v>4413.0512727252299</c:v>
                </c:pt>
                <c:pt idx="2714">
                  <c:v>4313.0877607407901</c:v>
                </c:pt>
                <c:pt idx="2715">
                  <c:v>4214.8765722364196</c:v>
                </c:pt>
                <c:pt idx="2716">
                  <c:v>4118.44200899925</c:v>
                </c:pt>
                <c:pt idx="2717">
                  <c:v>4023.8083728163901</c:v>
                </c:pt>
                <c:pt idx="2718">
                  <c:v>3930.9999654749599</c:v>
                </c:pt>
                <c:pt idx="2719">
                  <c:v>3840.0410887620801</c:v>
                </c:pt>
                <c:pt idx="2720">
                  <c:v>3750.95604446486</c:v>
                </c:pt>
                <c:pt idx="2721">
                  <c:v>3663.76913437042</c:v>
                </c:pt>
                <c:pt idx="2722">
                  <c:v>3578.5046602658899</c:v>
                </c:pt>
                <c:pt idx="2723">
                  <c:v>3495.18692393838</c:v>
                </c:pt>
                <c:pt idx="2724">
                  <c:v>3413.8402271750001</c:v>
                </c:pt>
                <c:pt idx="2725">
                  <c:v>3334.4888717628701</c:v>
                </c:pt>
                <c:pt idx="2726">
                  <c:v>3257.1571594891202</c:v>
                </c:pt>
                <c:pt idx="2727">
                  <c:v>3181.8693921408499</c:v>
                </c:pt>
                <c:pt idx="2728">
                  <c:v>3108.6498715051998</c:v>
                </c:pt>
                <c:pt idx="2729">
                  <c:v>3037.5228993692599</c:v>
                </c:pt>
                <c:pt idx="2730">
                  <c:v>2968.5127775201699</c:v>
                </c:pt>
                <c:pt idx="2731">
                  <c:v>2901.6438077450398</c:v>
                </c:pt>
                <c:pt idx="2732">
                  <c:v>2836.9402918309902</c:v>
                </c:pt>
                <c:pt idx="2733">
                  <c:v>2774.4265315651301</c:v>
                </c:pt>
                <c:pt idx="2734">
                  <c:v>2714.1268287345802</c:v>
                </c:pt>
                <c:pt idx="2735">
                  <c:v>2656.0654851264599</c:v>
                </c:pt>
                <c:pt idx="2736">
                  <c:v>2600.2668025278899</c:v>
                </c:pt>
                <c:pt idx="2737">
                  <c:v>2546.7550827259902</c:v>
                </c:pt>
                <c:pt idx="2738">
                  <c:v>2495.55462750787</c:v>
                </c:pt>
                <c:pt idx="2739">
                  <c:v>2446.6897386606502</c:v>
                </c:pt>
                <c:pt idx="2740">
                  <c:v>2400.18471797145</c:v>
                </c:pt>
                <c:pt idx="2741">
                  <c:v>2356.0638672273899</c:v>
                </c:pt>
                <c:pt idx="2742">
                  <c:v>2314.35148821558</c:v>
                </c:pt>
                <c:pt idx="2743">
                  <c:v>2275.0718827231399</c:v>
                </c:pt>
                <c:pt idx="2744">
                  <c:v>2238.2493525371901</c:v>
                </c:pt>
                <c:pt idx="2745">
                  <c:v>2203.9081994448502</c:v>
                </c:pt>
                <c:pt idx="2746">
                  <c:v>2172.0727252332299</c:v>
                </c:pt>
                <c:pt idx="2747">
                  <c:v>2142.76723168945</c:v>
                </c:pt>
                <c:pt idx="2748">
                  <c:v>2116.0160206006399</c:v>
                </c:pt>
                <c:pt idx="2749">
                  <c:v>2091.8433937538998</c:v>
                </c:pt>
                <c:pt idx="2750">
                  <c:v>2070.2736529363601</c:v>
                </c:pt>
                <c:pt idx="2751">
                  <c:v>2051.3310999351302</c:v>
                </c:pt>
                <c:pt idx="2752">
                  <c:v>2035.04003653733</c:v>
                </c:pt>
                <c:pt idx="2753">
                  <c:v>2021.42476453008</c:v>
                </c:pt>
                <c:pt idx="2754">
                  <c:v>2010.5095857004901</c:v>
                </c:pt>
                <c:pt idx="2755">
                  <c:v>2002.31880183569</c:v>
                </c:pt>
                <c:pt idx="2756">
                  <c:v>1996.87671472279</c:v>
                </c:pt>
                <c:pt idx="2757">
                  <c:v>1994.2076261489101</c:v>
                </c:pt>
                <c:pt idx="2758">
                  <c:v>1994.33583790117</c:v>
                </c:pt>
                <c:pt idx="2759">
                  <c:v>1997.2856517666701</c:v>
                </c:pt>
                <c:pt idx="2760">
                  <c:v>2003.0813695325601</c:v>
                </c:pt>
                <c:pt idx="2761">
                  <c:v>2011.74729298593</c:v>
                </c:pt>
                <c:pt idx="2762">
                  <c:v>2023.30772391391</c:v>
                </c:pt>
                <c:pt idx="2763">
                  <c:v>2037.78696410361</c:v>
                </c:pt>
                <c:pt idx="2764">
                  <c:v>2055.2093153421501</c:v>
                </c:pt>
                <c:pt idx="2765">
                  <c:v>2075.5990794166601</c:v>
                </c:pt>
                <c:pt idx="2766">
                  <c:v>2098.98055811424</c:v>
                </c:pt>
                <c:pt idx="2767">
                  <c:v>2125.3780532220198</c:v>
                </c:pt>
                <c:pt idx="2768">
                  <c:v>2154.8158665271098</c:v>
                </c:pt>
                <c:pt idx="2769">
                  <c:v>2187.3182998166399</c:v>
                </c:pt>
                <c:pt idx="2770">
                  <c:v>2222.9096548777102</c:v>
                </c:pt>
                <c:pt idx="2771">
                  <c:v>2261.6142334974502</c:v>
                </c:pt>
                <c:pt idx="2772">
                  <c:v>2303.4563374629702</c:v>
                </c:pt>
                <c:pt idx="2773">
                  <c:v>2348.46026856139</c:v>
                </c:pt>
                <c:pt idx="2774">
                  <c:v>2396.6503285798299</c:v>
                </c:pt>
                <c:pt idx="2775">
                  <c:v>2448.0508193054102</c:v>
                </c:pt>
                <c:pt idx="2776">
                  <c:v>2502.6860425252398</c:v>
                </c:pt>
                <c:pt idx="2777">
                  <c:v>2560.58030002645</c:v>
                </c:pt>
                <c:pt idx="2778">
                  <c:v>2621.7578935961401</c:v>
                </c:pt>
                <c:pt idx="2779">
                  <c:v>2686.2431250214499</c:v>
                </c:pt>
                <c:pt idx="2780">
                  <c:v>2754.0602960894698</c:v>
                </c:pt>
                <c:pt idx="2781">
                  <c:v>2825.2337085873401</c:v>
                </c:pt>
                <c:pt idx="2782">
                  <c:v>2899.78766430217</c:v>
                </c:pt>
                <c:pt idx="2783">
                  <c:v>2977.74646502108</c:v>
                </c:pt>
                <c:pt idx="2784">
                  <c:v>3059.1344125311898</c:v>
                </c:pt>
                <c:pt idx="2785">
                  <c:v>3143.9758086196098</c:v>
                </c:pt>
                <c:pt idx="2786">
                  <c:v>3232.2949550734502</c:v>
                </c:pt>
                <c:pt idx="2787">
                  <c:v>3324.11615367985</c:v>
                </c:pt>
                <c:pt idx="2788">
                  <c:v>3419.4637062259199</c:v>
                </c:pt>
                <c:pt idx="2789">
                  <c:v>3518.3619144987701</c:v>
                </c:pt>
                <c:pt idx="2790">
                  <c:v>3620.8350802855198</c:v>
                </c:pt>
                <c:pt idx="2791">
                  <c:v>3726.90750537329</c:v>
                </c:pt>
                <c:pt idx="2792">
                  <c:v>3836.60349154919</c:v>
                </c:pt>
                <c:pt idx="2793">
                  <c:v>3949.9473406003499</c:v>
                </c:pt>
                <c:pt idx="2794">
                  <c:v>4066.9633543138798</c:v>
                </c:pt>
                <c:pt idx="2795">
                  <c:v>4187.6758344769096</c:v>
                </c:pt>
                <c:pt idx="2796">
                  <c:v>4312.10908287654</c:v>
                </c:pt>
                <c:pt idx="2797">
                  <c:v>4440.2874012999</c:v>
                </c:pt>
                <c:pt idx="2798">
                  <c:v>4572.2350915341003</c:v>
                </c:pt>
                <c:pt idx="2799">
                  <c:v>4707.9764553662599</c:v>
                </c:pt>
                <c:pt idx="2800">
                  <c:v>4844.5282158017899</c:v>
                </c:pt>
                <c:pt idx="2801">
                  <c:v>4978.8848230896001</c:v>
                </c:pt>
                <c:pt idx="2802">
                  <c:v>5111.03716988206</c:v>
                </c:pt>
                <c:pt idx="2803">
                  <c:v>5240.9761488315498</c:v>
                </c:pt>
                <c:pt idx="2804">
                  <c:v>5368.69265259044</c:v>
                </c:pt>
                <c:pt idx="2805">
                  <c:v>5494.1775738111101</c:v>
                </c:pt>
                <c:pt idx="2806">
                  <c:v>5617.4218051459202</c:v>
                </c:pt>
                <c:pt idx="2807">
                  <c:v>5738.4162392472599</c:v>
                </c:pt>
                <c:pt idx="2808">
                  <c:v>5857.1517687674996</c:v>
                </c:pt>
                <c:pt idx="2809">
                  <c:v>5973.6192863590004</c:v>
                </c:pt>
                <c:pt idx="2810">
                  <c:v>6087.80968467415</c:v>
                </c:pt>
                <c:pt idx="2811">
                  <c:v>6199.7138563653098</c:v>
                </c:pt>
                <c:pt idx="2812">
                  <c:v>6309.3226940848699</c:v>
                </c:pt>
                <c:pt idx="2813">
                  <c:v>6416.6270904851899</c:v>
                </c:pt>
                <c:pt idx="2814">
                  <c:v>6521.6179382186501</c:v>
                </c:pt>
                <c:pt idx="2815">
                  <c:v>6624.28612993762</c:v>
                </c:pt>
                <c:pt idx="2816">
                  <c:v>6724.6225582944699</c:v>
                </c:pt>
                <c:pt idx="2817">
                  <c:v>6822.6181159415901</c:v>
                </c:pt>
                <c:pt idx="2818">
                  <c:v>6918.2636955313401</c:v>
                </c:pt>
                <c:pt idx="2819">
                  <c:v>7011.5501897161002</c:v>
                </c:pt>
                <c:pt idx="2820">
                  <c:v>7102.46849114823</c:v>
                </c:pt>
                <c:pt idx="2821">
                  <c:v>7191.0094924801197</c:v>
                </c:pt>
                <c:pt idx="2822">
                  <c:v>7277.1640863641396</c:v>
                </c:pt>
                <c:pt idx="2823">
                  <c:v>7360.9231654526602</c:v>
                </c:pt>
                <c:pt idx="2824">
                  <c:v>7442.27762239806</c:v>
                </c:pt>
                <c:pt idx="2825">
                  <c:v>7521.2183498527002</c:v>
                </c:pt>
                <c:pt idx="2826">
                  <c:v>7597.7362404689702</c:v>
                </c:pt>
                <c:pt idx="2827">
                  <c:v>7671.8221868992296</c:v>
                </c:pt>
                <c:pt idx="2828">
                  <c:v>7743.4670817958704</c:v>
                </c:pt>
                <c:pt idx="2829">
                  <c:v>7812.6618178112503</c:v>
                </c:pt>
                <c:pt idx="2830">
                  <c:v>7879.3972875977397</c:v>
                </c:pt>
                <c:pt idx="2831">
                  <c:v>7943.6643838077298</c:v>
                </c:pt>
                <c:pt idx="2832">
                  <c:v>8005.45399909358</c:v>
                </c:pt>
                <c:pt idx="2833">
                  <c:v>8064.7570261076698</c:v>
                </c:pt>
                <c:pt idx="2834">
                  <c:v>8121.5643575023696</c:v>
                </c:pt>
                <c:pt idx="2835">
                  <c:v>8175.8668859300597</c:v>
                </c:pt>
                <c:pt idx="2836">
                  <c:v>8227.6555040431103</c:v>
                </c:pt>
                <c:pt idx="2837">
                  <c:v>8276.9211044939002</c:v>
                </c:pt>
                <c:pt idx="2838">
                  <c:v>8323.6545799347896</c:v>
                </c:pt>
                <c:pt idx="2839">
                  <c:v>8367.8468230181606</c:v>
                </c:pt>
                <c:pt idx="2840">
                  <c:v>8409.4887263963792</c:v>
                </c:pt>
                <c:pt idx="2841">
                  <c:v>8448.5711827218402</c:v>
                </c:pt>
                <c:pt idx="2842">
                  <c:v>8485.0850846468893</c:v>
                </c:pt>
                <c:pt idx="2843">
                  <c:v>8519.0213248239306</c:v>
                </c:pt>
                <c:pt idx="2844">
                  <c:v>8550.3707959053099</c:v>
                </c:pt>
                <c:pt idx="2845">
                  <c:v>8579.1243905434094</c:v>
                </c:pt>
                <c:pt idx="2846">
                  <c:v>8605.2730013906094</c:v>
                </c:pt>
                <c:pt idx="2847">
                  <c:v>8628.8075210992793</c:v>
                </c:pt>
                <c:pt idx="2848">
                  <c:v>8649.7188423217995</c:v>
                </c:pt>
                <c:pt idx="2849">
                  <c:v>8667.9978577105303</c:v>
                </c:pt>
                <c:pt idx="2850">
                  <c:v>8683.6354599178594</c:v>
                </c:pt>
                <c:pt idx="2851">
                  <c:v>8696.6225415961508</c:v>
                </c:pt>
                <c:pt idx="2852">
                  <c:v>8706.9499953977793</c:v>
                </c:pt>
                <c:pt idx="2853">
                  <c:v>8714.6087139751198</c:v>
                </c:pt>
                <c:pt idx="2854">
                  <c:v>8719.5895899805491</c:v>
                </c:pt>
                <c:pt idx="2855">
                  <c:v>8721.8835160664403</c:v>
                </c:pt>
                <c:pt idx="2856">
                  <c:v>8721.48138488517</c:v>
                </c:pt>
                <c:pt idx="2857">
                  <c:v>8718.3740890891004</c:v>
                </c:pt>
                <c:pt idx="2858">
                  <c:v>8712.55252133061</c:v>
                </c:pt>
                <c:pt idx="2859">
                  <c:v>8704.0075742620702</c:v>
                </c:pt>
                <c:pt idx="2860">
                  <c:v>8692.7301405358703</c:v>
                </c:pt>
                <c:pt idx="2861">
                  <c:v>8678.7111128043707</c:v>
                </c:pt>
                <c:pt idx="2862">
                  <c:v>8661.9413837199409</c:v>
                </c:pt>
                <c:pt idx="2863">
                  <c:v>8642.4118459349702</c:v>
                </c:pt>
                <c:pt idx="2864">
                  <c:v>8620.1133921018209</c:v>
                </c:pt>
                <c:pt idx="2865">
                  <c:v>8595.0369148728605</c:v>
                </c:pt>
                <c:pt idx="2866">
                  <c:v>8567.1733069004804</c:v>
                </c:pt>
                <c:pt idx="2867">
                  <c:v>8536.5134608370408</c:v>
                </c:pt>
                <c:pt idx="2868">
                  <c:v>8503.0482693349204</c:v>
                </c:pt>
                <c:pt idx="2869">
                  <c:v>8466.7686250464903</c:v>
                </c:pt>
                <c:pt idx="2870">
                  <c:v>8427.6654206241201</c:v>
                </c:pt>
                <c:pt idx="2871">
                  <c:v>8385.7295487201991</c:v>
                </c:pt>
                <c:pt idx="2872">
                  <c:v>8340.9519019870895</c:v>
                </c:pt>
                <c:pt idx="2873">
                  <c:v>8293.3233730771608</c:v>
                </c:pt>
                <c:pt idx="2874">
                  <c:v>8242.8348546428006</c:v>
                </c:pt>
                <c:pt idx="2875">
                  <c:v>8189.4772393363701</c:v>
                </c:pt>
                <c:pt idx="2876">
                  <c:v>8133.2414198102497</c:v>
                </c:pt>
                <c:pt idx="2877">
                  <c:v>8074.1182887168097</c:v>
                </c:pt>
                <c:pt idx="2878">
                  <c:v>8012.0987387084297</c:v>
                </c:pt>
                <c:pt idx="2879">
                  <c:v>7947.1736624374698</c:v>
                </c:pt>
                <c:pt idx="2880">
                  <c:v>7879.3339525563197</c:v>
                </c:pt>
                <c:pt idx="2881">
                  <c:v>7808.5705017173404</c:v>
                </c:pt>
                <c:pt idx="2882">
                  <c:v>7734.8742025729198</c:v>
                </c:pt>
                <c:pt idx="2883">
                  <c:v>7658.2359477754198</c:v>
                </c:pt>
                <c:pt idx="2884">
                  <c:v>7578.6466299772201</c:v>
                </c:pt>
                <c:pt idx="2885">
                  <c:v>7496.0971418306799</c:v>
                </c:pt>
                <c:pt idx="2886">
                  <c:v>7410.5783759881897</c:v>
                </c:pt>
                <c:pt idx="2887">
                  <c:v>7322.0812251021298</c:v>
                </c:pt>
                <c:pt idx="2888">
                  <c:v>7230.5965818248496</c:v>
                </c:pt>
                <c:pt idx="2889">
                  <c:v>7136.1153388087396</c:v>
                </c:pt>
                <c:pt idx="2890">
                  <c:v>7038.62838870617</c:v>
                </c:pt>
                <c:pt idx="2891">
                  <c:v>6938.1266241695103</c:v>
                </c:pt>
                <c:pt idx="2892">
                  <c:v>6834.6009378511399</c:v>
                </c:pt>
                <c:pt idx="2893">
                  <c:v>6728.0422224034301</c:v>
                </c:pt>
                <c:pt idx="2894">
                  <c:v>6618.4413704787503</c:v>
                </c:pt>
                <c:pt idx="2895">
                  <c:v>6505.78927472949</c:v>
                </c:pt>
                <c:pt idx="2896">
                  <c:v>6390.0768278080104</c:v>
                </c:pt>
                <c:pt idx="2897">
                  <c:v>6271.2949223666801</c:v>
                </c:pt>
                <c:pt idx="2898">
                  <c:v>6149.4344510578803</c:v>
                </c:pt>
                <c:pt idx="2899">
                  <c:v>6024.4863065339796</c:v>
                </c:pt>
                <c:pt idx="2900">
                  <c:v>5898.9904335020001</c:v>
                </c:pt>
                <c:pt idx="2901">
                  <c:v>5775.4953807746097</c:v>
                </c:pt>
                <c:pt idx="2902">
                  <c:v>5654.0049471626899</c:v>
                </c:pt>
                <c:pt idx="2903">
                  <c:v>5534.5229314771404</c:v>
                </c:pt>
                <c:pt idx="2904">
                  <c:v>5417.0531325288302</c:v>
                </c:pt>
                <c:pt idx="2905">
                  <c:v>5301.5993491286499</c:v>
                </c:pt>
                <c:pt idx="2906">
                  <c:v>5188.1653800874801</c:v>
                </c:pt>
                <c:pt idx="2907">
                  <c:v>5076.7550242162097</c:v>
                </c:pt>
                <c:pt idx="2908">
                  <c:v>4967.3720803257202</c:v>
                </c:pt>
                <c:pt idx="2909">
                  <c:v>4860.0203472268904</c:v>
                </c:pt>
                <c:pt idx="2910">
                  <c:v>4754.7036237306102</c:v>
                </c:pt>
                <c:pt idx="2911">
                  <c:v>4651.4257086477501</c:v>
                </c:pt>
                <c:pt idx="2912">
                  <c:v>4550.1904007892099</c:v>
                </c:pt>
                <c:pt idx="2913">
                  <c:v>4451.0014989658703</c:v>
                </c:pt>
                <c:pt idx="2914">
                  <c:v>4353.86280198861</c:v>
                </c:pt>
                <c:pt idx="2915">
                  <c:v>4258.7781086683099</c:v>
                </c:pt>
                <c:pt idx="2916">
                  <c:v>4165.7512178158704</c:v>
                </c:pt>
                <c:pt idx="2917">
                  <c:v>4074.78592824215</c:v>
                </c:pt>
                <c:pt idx="2918">
                  <c:v>3985.8860387580598</c:v>
                </c:pt>
                <c:pt idx="2919">
                  <c:v>3899.0553481744601</c:v>
                </c:pt>
                <c:pt idx="2920">
                  <c:v>3814.2976553022399</c:v>
                </c:pt>
                <c:pt idx="2921">
                  <c:v>3731.6167589523002</c:v>
                </c:pt>
                <c:pt idx="2922">
                  <c:v>3651.0164579355001</c:v>
                </c:pt>
                <c:pt idx="2923">
                  <c:v>3572.5005510627402</c:v>
                </c:pt>
                <c:pt idx="2924">
                  <c:v>3496.0728371448899</c:v>
                </c:pt>
                <c:pt idx="2925">
                  <c:v>3421.7371149928499</c:v>
                </c:pt>
                <c:pt idx="2926">
                  <c:v>3349.4971834174999</c:v>
                </c:pt>
                <c:pt idx="2927">
                  <c:v>3279.35684122971</c:v>
                </c:pt>
                <c:pt idx="2928">
                  <c:v>3211.31988724037</c:v>
                </c:pt>
                <c:pt idx="2929">
                  <c:v>3145.3901202603802</c:v>
                </c:pt>
                <c:pt idx="2930">
                  <c:v>3081.5713391006002</c:v>
                </c:pt>
                <c:pt idx="2931">
                  <c:v>3019.8673425719298</c:v>
                </c:pt>
                <c:pt idx="2932">
                  <c:v>2960.2819294852402</c:v>
                </c:pt>
                <c:pt idx="2933">
                  <c:v>2902.8188986514301</c:v>
                </c:pt>
                <c:pt idx="2934">
                  <c:v>2847.4820488813698</c:v>
                </c:pt>
                <c:pt idx="2935">
                  <c:v>2794.2751789859499</c:v>
                </c:pt>
                <c:pt idx="2936">
                  <c:v>2743.2020877760501</c:v>
                </c:pt>
                <c:pt idx="2937">
                  <c:v>2694.2665740625598</c:v>
                </c:pt>
                <c:pt idx="2938">
                  <c:v>2647.4724366563601</c:v>
                </c:pt>
                <c:pt idx="2939">
                  <c:v>2602.8234743683302</c:v>
                </c:pt>
                <c:pt idx="2940">
                  <c:v>2560.3234860093598</c:v>
                </c:pt>
                <c:pt idx="2941">
                  <c:v>2519.9762703903298</c:v>
                </c:pt>
                <c:pt idx="2942">
                  <c:v>2481.7856263221202</c:v>
                </c:pt>
                <c:pt idx="2943">
                  <c:v>2445.7553526156198</c:v>
                </c:pt>
                <c:pt idx="2944">
                  <c:v>2411.8892480817199</c:v>
                </c:pt>
                <c:pt idx="2945">
                  <c:v>2380.1911115312801</c:v>
                </c:pt>
                <c:pt idx="2946">
                  <c:v>2350.6647417752101</c:v>
                </c:pt>
                <c:pt idx="2947">
                  <c:v>2323.3139376243898</c:v>
                </c:pt>
                <c:pt idx="2948">
                  <c:v>2298.1424978896898</c:v>
                </c:pt>
                <c:pt idx="2949">
                  <c:v>2275.1542213819898</c:v>
                </c:pt>
                <c:pt idx="2950">
                  <c:v>2254.3529069122001</c:v>
                </c:pt>
                <c:pt idx="2951">
                  <c:v>2235.7423532911798</c:v>
                </c:pt>
                <c:pt idx="2952">
                  <c:v>2219.3263593298202</c:v>
                </c:pt>
                <c:pt idx="2953">
                  <c:v>2205.1087238390101</c:v>
                </c:pt>
                <c:pt idx="2954">
                  <c:v>2193.09324562962</c:v>
                </c:pt>
                <c:pt idx="2955">
                  <c:v>2183.2837235125498</c:v>
                </c:pt>
                <c:pt idx="2956">
                  <c:v>2175.6839562986702</c:v>
                </c:pt>
                <c:pt idx="2957">
                  <c:v>2170.2977427988799</c:v>
                </c:pt>
                <c:pt idx="2958">
                  <c:v>2167.12888182405</c:v>
                </c:pt>
                <c:pt idx="2959">
                  <c:v>2166.1811721850599</c:v>
                </c:pt>
                <c:pt idx="2960">
                  <c:v>2167.4584126928098</c:v>
                </c:pt>
                <c:pt idx="2961">
                  <c:v>2170.9644021581698</c:v>
                </c:pt>
                <c:pt idx="2962">
                  <c:v>2176.7029393920202</c:v>
                </c:pt>
                <c:pt idx="2963">
                  <c:v>2184.6778232052602</c:v>
                </c:pt>
                <c:pt idx="2964">
                  <c:v>2194.8928524087701</c:v>
                </c:pt>
                <c:pt idx="2965">
                  <c:v>2207.35182581342</c:v>
                </c:pt>
                <c:pt idx="2966">
                  <c:v>2222.0585422301101</c:v>
                </c:pt>
                <c:pt idx="2967">
                  <c:v>2239.0168004697198</c:v>
                </c:pt>
                <c:pt idx="2968">
                  <c:v>2258.2303993431201</c:v>
                </c:pt>
                <c:pt idx="2969">
                  <c:v>2279.7031376612099</c:v>
                </c:pt>
                <c:pt idx="2970">
                  <c:v>2303.4388142348698</c:v>
                </c:pt>
                <c:pt idx="2971">
                  <c:v>2329.4412278749701</c:v>
                </c:pt>
                <c:pt idx="2972">
                  <c:v>2357.71417739242</c:v>
                </c:pt>
                <c:pt idx="2973">
                  <c:v>2388.2614615980801</c:v>
                </c:pt>
                <c:pt idx="2974">
                  <c:v>2421.0868793028399</c:v>
                </c:pt>
                <c:pt idx="2975">
                  <c:v>2456.1942293175898</c:v>
                </c:pt>
                <c:pt idx="2976">
                  <c:v>2493.5873104532102</c:v>
                </c:pt>
                <c:pt idx="2977">
                  <c:v>2533.2699215205898</c:v>
                </c:pt>
                <c:pt idx="2978">
                  <c:v>2575.2458613305998</c:v>
                </c:pt>
                <c:pt idx="2979">
                  <c:v>2619.51892869413</c:v>
                </c:pt>
                <c:pt idx="2980">
                  <c:v>2666.0929224220599</c:v>
                </c:pt>
                <c:pt idx="2981">
                  <c:v>2714.97164132529</c:v>
                </c:pt>
                <c:pt idx="2982">
                  <c:v>2766.1588842146798</c:v>
                </c:pt>
                <c:pt idx="2983">
                  <c:v>2819.6584499011401</c:v>
                </c:pt>
                <c:pt idx="2984">
                  <c:v>2875.4741371955301</c:v>
                </c:pt>
                <c:pt idx="2985">
                  <c:v>2933.6097449087401</c:v>
                </c:pt>
                <c:pt idx="2986">
                  <c:v>2994.0690718516598</c:v>
                </c:pt>
                <c:pt idx="2987">
                  <c:v>3056.8559168351699</c:v>
                </c:pt>
                <c:pt idx="2988">
                  <c:v>3121.97407867016</c:v>
                </c:pt>
                <c:pt idx="2989">
                  <c:v>3189.4273561675</c:v>
                </c:pt>
                <c:pt idx="2990">
                  <c:v>3259.21954813808</c:v>
                </c:pt>
                <c:pt idx="2991">
                  <c:v>3331.3544533927902</c:v>
                </c:pt>
                <c:pt idx="2992">
                  <c:v>3405.83587074251</c:v>
                </c:pt>
                <c:pt idx="2993">
                  <c:v>3482.66759899812</c:v>
                </c:pt>
                <c:pt idx="2994">
                  <c:v>3561.8534369704998</c:v>
                </c:pt>
                <c:pt idx="2995">
                  <c:v>3643.3971834705499</c:v>
                </c:pt>
                <c:pt idx="2996">
                  <c:v>3727.3026373091402</c:v>
                </c:pt>
                <c:pt idx="2997">
                  <c:v>3813.5735972971502</c:v>
                </c:pt>
                <c:pt idx="2998">
                  <c:v>3902.21386224548</c:v>
                </c:pt>
                <c:pt idx="2999">
                  <c:v>3993.2272309650002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D90-4B70-8986-7B7F1D3FB90C}"/>
            </c:ext>
          </c:extLst>
        </c:ser>
        <c:ser>
          <c:idx val="2"/>
          <c:order val="2"/>
          <c:tx>
            <c:v>TLSF</c:v>
          </c:tx>
          <c:spPr>
            <a:ln w="22225" cap="rnd">
              <a:solidFill>
                <a:srgbClr val="00206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Sheet2!$C$3:$C$3002</c:f>
              <c:numCache>
                <c:formatCode>General</c:formatCode>
                <c:ptCount val="3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</c:numCache>
            </c:numRef>
          </c:xVal>
          <c:yVal>
            <c:numRef>
              <c:f>Sheet2!$J$3:$J$3002</c:f>
              <c:numCache>
                <c:formatCode>General</c:formatCode>
                <c:ptCount val="3000"/>
                <c:pt idx="0">
                  <c:v>1745.6927693034643</c:v>
                </c:pt>
                <c:pt idx="1">
                  <c:v>1966.5916003199584</c:v>
                </c:pt>
                <c:pt idx="2">
                  <c:v>2183.5729810479352</c:v>
                </c:pt>
                <c:pt idx="3">
                  <c:v>2396.6476360925699</c:v>
                </c:pt>
                <c:pt idx="4">
                  <c:v>2605.8262900590012</c:v>
                </c:pt>
                <c:pt idx="5">
                  <c:v>2811.1196675524147</c:v>
                </c:pt>
                <c:pt idx="6">
                  <c:v>3012.5384931779581</c:v>
                </c:pt>
                <c:pt idx="7">
                  <c:v>3210.093491540797</c:v>
                </c:pt>
                <c:pt idx="8">
                  <c:v>3403.7953872460985</c:v>
                </c:pt>
                <c:pt idx="9">
                  <c:v>3593.6549048990191</c:v>
                </c:pt>
                <c:pt idx="10">
                  <c:v>3779.682769104717</c:v>
                </c:pt>
                <c:pt idx="11">
                  <c:v>3961.8897044683667</c:v>
                </c:pt>
                <c:pt idx="12">
                  <c:v>4140.286435595126</c:v>
                </c:pt>
                <c:pt idx="13">
                  <c:v>4314.8836870901623</c:v>
                </c:pt>
                <c:pt idx="14">
                  <c:v>4485.6921835586209</c:v>
                </c:pt>
                <c:pt idx="15">
                  <c:v>4652.7226496056792</c:v>
                </c:pt>
                <c:pt idx="16">
                  <c:v>4815.9858098364939</c:v>
                </c:pt>
                <c:pt idx="17">
                  <c:v>4975.4923888562325</c:v>
                </c:pt>
                <c:pt idx="18">
                  <c:v>5131.2531112700499</c:v>
                </c:pt>
                <c:pt idx="19">
                  <c:v>5283.2787016831144</c:v>
                </c:pt>
                <c:pt idx="20">
                  <c:v>5431.5798847005926</c:v>
                </c:pt>
                <c:pt idx="21">
                  <c:v>5576.1673849276303</c:v>
                </c:pt>
                <c:pt idx="22">
                  <c:v>5717.0519269694041</c:v>
                </c:pt>
                <c:pt idx="23">
                  <c:v>5854.2442354310724</c:v>
                </c:pt>
                <c:pt idx="24">
                  <c:v>5987.7550349177909</c:v>
                </c:pt>
                <c:pt idx="25">
                  <c:v>6117.5950500347362</c:v>
                </c:pt>
                <c:pt idx="26">
                  <c:v>6243.775005387065</c:v>
                </c:pt>
                <c:pt idx="27">
                  <c:v>6366.3056255799338</c:v>
                </c:pt>
                <c:pt idx="28">
                  <c:v>6485.1976352185102</c:v>
                </c:pt>
                <c:pt idx="29">
                  <c:v>6600.4617589079498</c:v>
                </c:pt>
                <c:pt idx="30">
                  <c:v>6712.1087212534203</c:v>
                </c:pt>
                <c:pt idx="31">
                  <c:v>6820.1492468600882</c:v>
                </c:pt>
                <c:pt idx="32">
                  <c:v>6924.5940603331092</c:v>
                </c:pt>
                <c:pt idx="33">
                  <c:v>7025.4538862776517</c:v>
                </c:pt>
                <c:pt idx="34">
                  <c:v>7122.7394492988706</c:v>
                </c:pt>
                <c:pt idx="35">
                  <c:v>7216.4614740019342</c:v>
                </c:pt>
                <c:pt idx="36">
                  <c:v>7306.6306849920074</c:v>
                </c:pt>
                <c:pt idx="37">
                  <c:v>7393.2578068742396</c:v>
                </c:pt>
                <c:pt idx="38">
                  <c:v>7476.3535642538054</c:v>
                </c:pt>
                <c:pt idx="39">
                  <c:v>7555.9286817358625</c:v>
                </c:pt>
                <c:pt idx="40">
                  <c:v>7631.9938839255774</c:v>
                </c:pt>
                <c:pt idx="41">
                  <c:v>7704.5598954281068</c:v>
                </c:pt>
                <c:pt idx="42">
                  <c:v>7773.6374408486072</c:v>
                </c:pt>
                <c:pt idx="43">
                  <c:v>7839.2372447922553</c:v>
                </c:pt>
                <c:pt idx="44">
                  <c:v>7901.3700318642168</c:v>
                </c:pt>
                <c:pt idx="45">
                  <c:v>7960.0465266696301</c:v>
                </c:pt>
                <c:pt idx="46">
                  <c:v>8015.2774538136737</c:v>
                </c:pt>
                <c:pt idx="47">
                  <c:v>8067.0735379015186</c:v>
                </c:pt>
                <c:pt idx="48">
                  <c:v>8115.4455035383071</c:v>
                </c:pt>
                <c:pt idx="49">
                  <c:v>8160.4040753292129</c:v>
                </c:pt>
                <c:pt idx="50">
                  <c:v>8201.9599778793945</c:v>
                </c:pt>
                <c:pt idx="51">
                  <c:v>8240.1239357940176</c:v>
                </c:pt>
                <c:pt idx="52">
                  <c:v>8274.9066736782461</c:v>
                </c:pt>
                <c:pt idx="53">
                  <c:v>8306.3189161372429</c:v>
                </c:pt>
                <c:pt idx="54">
                  <c:v>8334.3713877761602</c:v>
                </c:pt>
                <c:pt idx="55">
                  <c:v>8359.0748132001663</c:v>
                </c:pt>
                <c:pt idx="56">
                  <c:v>8380.4399170144279</c:v>
                </c:pt>
                <c:pt idx="57">
                  <c:v>8398.4774238241007</c:v>
                </c:pt>
                <c:pt idx="58">
                  <c:v>8413.1980582343531</c:v>
                </c:pt>
                <c:pt idx="59">
                  <c:v>8424.6125448503481</c:v>
                </c:pt>
                <c:pt idx="60">
                  <c:v>8432.7316082772359</c:v>
                </c:pt>
                <c:pt idx="61">
                  <c:v>8437.565973120194</c:v>
                </c:pt>
                <c:pt idx="62">
                  <c:v>8439.1263639843783</c:v>
                </c:pt>
                <c:pt idx="63">
                  <c:v>8437.4235054749533</c:v>
                </c:pt>
                <c:pt idx="64">
                  <c:v>8432.4681221970677</c:v>
                </c:pt>
                <c:pt idx="65">
                  <c:v>8424.2709387559062</c:v>
                </c:pt>
                <c:pt idx="66">
                  <c:v>8412.842679756619</c:v>
                </c:pt>
                <c:pt idx="67">
                  <c:v>8398.19406980436</c:v>
                </c:pt>
                <c:pt idx="68">
                  <c:v>8380.3358335043067</c:v>
                </c:pt>
                <c:pt idx="69">
                  <c:v>8359.2786954616167</c:v>
                </c:pt>
                <c:pt idx="70">
                  <c:v>8335.0333802814548</c:v>
                </c:pt>
                <c:pt idx="71">
                  <c:v>8307.6106125689785</c:v>
                </c:pt>
                <c:pt idx="72">
                  <c:v>8277.021116929347</c:v>
                </c:pt>
                <c:pt idx="73">
                  <c:v>8243.2756179677326</c:v>
                </c:pt>
                <c:pt idx="74">
                  <c:v>8206.3848402892963</c:v>
                </c:pt>
                <c:pt idx="75">
                  <c:v>8166.3595084991912</c:v>
                </c:pt>
                <c:pt idx="76">
                  <c:v>8123.2103472025765</c:v>
                </c:pt>
                <c:pt idx="77">
                  <c:v>8076.9480810046389</c:v>
                </c:pt>
                <c:pt idx="78">
                  <c:v>8027.5834345105122</c:v>
                </c:pt>
                <c:pt idx="79">
                  <c:v>7975.127132325385</c:v>
                </c:pt>
                <c:pt idx="80">
                  <c:v>7919.5898990543965</c:v>
                </c:pt>
                <c:pt idx="81">
                  <c:v>7860.9824593027206</c:v>
                </c:pt>
                <c:pt idx="82">
                  <c:v>7799.315537675513</c:v>
                </c:pt>
                <c:pt idx="83">
                  <c:v>7734.5998587779532</c:v>
                </c:pt>
                <c:pt idx="84">
                  <c:v>7666.8461472151766</c:v>
                </c:pt>
                <c:pt idx="85">
                  <c:v>7596.0651275923692</c:v>
                </c:pt>
                <c:pt idx="86">
                  <c:v>7522.2675245146893</c:v>
                </c:pt>
                <c:pt idx="87">
                  <c:v>7445.4640625872826</c:v>
                </c:pt>
                <c:pt idx="88">
                  <c:v>7365.6654664153257</c:v>
                </c:pt>
                <c:pt idx="89">
                  <c:v>7282.8824606039861</c:v>
                </c:pt>
                <c:pt idx="90">
                  <c:v>7197.1257697584106</c:v>
                </c:pt>
                <c:pt idx="91">
                  <c:v>7108.4061184837747</c:v>
                </c:pt>
                <c:pt idx="92">
                  <c:v>7016.7342313852259</c:v>
                </c:pt>
                <c:pt idx="93">
                  <c:v>6922.1208330679501</c:v>
                </c:pt>
                <c:pt idx="94">
                  <c:v>6824.5766481370856</c:v>
                </c:pt>
                <c:pt idx="95">
                  <c:v>6724.112401197809</c:v>
                </c:pt>
                <c:pt idx="96">
                  <c:v>6620.7388168552752</c:v>
                </c:pt>
                <c:pt idx="97">
                  <c:v>6514.4666197146516</c:v>
                </c:pt>
                <c:pt idx="98">
                  <c:v>6405.3065343810958</c:v>
                </c:pt>
                <c:pt idx="99">
                  <c:v>6293.2692854597744</c:v>
                </c:pt>
                <c:pt idx="100">
                  <c:v>6180.145449431544</c:v>
                </c:pt>
                <c:pt idx="101">
                  <c:v>6067.7400602103298</c:v>
                </c:pt>
                <c:pt idx="102">
                  <c:v>5956.0855285509706</c:v>
                </c:pt>
                <c:pt idx="103">
                  <c:v>5845.2142652082566</c:v>
                </c:pt>
                <c:pt idx="104">
                  <c:v>5735.1586809370265</c:v>
                </c:pt>
                <c:pt idx="105">
                  <c:v>5625.9511864920714</c:v>
                </c:pt>
                <c:pt idx="106">
                  <c:v>5517.6241926282273</c:v>
                </c:pt>
                <c:pt idx="107">
                  <c:v>5410.2101101002854</c:v>
                </c:pt>
                <c:pt idx="108">
                  <c:v>5303.7413496630752</c:v>
                </c:pt>
                <c:pt idx="109">
                  <c:v>5198.2503220713961</c:v>
                </c:pt>
                <c:pt idx="110">
                  <c:v>5093.7694380800758</c:v>
                </c:pt>
                <c:pt idx="111">
                  <c:v>4990.3311084439247</c:v>
                </c:pt>
                <c:pt idx="112">
                  <c:v>4887.9677439177522</c:v>
                </c:pt>
                <c:pt idx="113">
                  <c:v>4786.7117552563768</c:v>
                </c:pt>
                <c:pt idx="114">
                  <c:v>4686.595553214609</c:v>
                </c:pt>
                <c:pt idx="115">
                  <c:v>4587.6515485472573</c:v>
                </c:pt>
                <c:pt idx="116">
                  <c:v>4489.9121520091512</c:v>
                </c:pt>
                <c:pt idx="117">
                  <c:v>4393.4097743550892</c:v>
                </c:pt>
                <c:pt idx="118">
                  <c:v>4298.1768263398926</c:v>
                </c:pt>
                <c:pt idx="119">
                  <c:v>4204.2457187183691</c:v>
                </c:pt>
                <c:pt idx="120">
                  <c:v>4111.6488622453371</c:v>
                </c:pt>
                <c:pt idx="121">
                  <c:v>4020.4186676756076</c:v>
                </c:pt>
                <c:pt idx="122">
                  <c:v>3930.5875457639991</c:v>
                </c:pt>
                <c:pt idx="123">
                  <c:v>3842.187907265321</c:v>
                </c:pt>
                <c:pt idx="124">
                  <c:v>3755.2521629343828</c:v>
                </c:pt>
                <c:pt idx="125">
                  <c:v>3669.8127235260131</c:v>
                </c:pt>
                <c:pt idx="126">
                  <c:v>3585.9019997950122</c:v>
                </c:pt>
                <c:pt idx="127">
                  <c:v>3503.5524024961987</c:v>
                </c:pt>
                <c:pt idx="128">
                  <c:v>3422.7963423843826</c:v>
                </c:pt>
                <c:pt idx="129">
                  <c:v>3343.6662302143818</c:v>
                </c:pt>
                <c:pt idx="130">
                  <c:v>3266.1944767410068</c:v>
                </c:pt>
                <c:pt idx="131">
                  <c:v>3190.4134927190667</c:v>
                </c:pt>
                <c:pt idx="132">
                  <c:v>3116.3556889033907</c:v>
                </c:pt>
                <c:pt idx="133">
                  <c:v>3044.0534760487776</c:v>
                </c:pt>
                <c:pt idx="134">
                  <c:v>2973.5392649100468</c:v>
                </c:pt>
                <c:pt idx="135">
                  <c:v>2904.8454662420177</c:v>
                </c:pt>
                <c:pt idx="136">
                  <c:v>2838.0044907995002</c:v>
                </c:pt>
                <c:pt idx="137">
                  <c:v>2773.0487493372925</c:v>
                </c:pt>
                <c:pt idx="138">
                  <c:v>2710.0106526102254</c:v>
                </c:pt>
                <c:pt idx="139">
                  <c:v>2648.9226113731161</c:v>
                </c:pt>
                <c:pt idx="140">
                  <c:v>2589.8170363807658</c:v>
                </c:pt>
                <c:pt idx="141">
                  <c:v>2532.7263383879927</c:v>
                </c:pt>
                <c:pt idx="142">
                  <c:v>2477.6829281496166</c:v>
                </c:pt>
                <c:pt idx="143">
                  <c:v>2424.7192164204462</c:v>
                </c:pt>
                <c:pt idx="144">
                  <c:v>2373.8676139552908</c:v>
                </c:pt>
                <c:pt idx="145">
                  <c:v>2325.160531508961</c:v>
                </c:pt>
                <c:pt idx="146">
                  <c:v>2278.6303798362846</c:v>
                </c:pt>
                <c:pt idx="147">
                  <c:v>2234.3095696920709</c:v>
                </c:pt>
                <c:pt idx="148">
                  <c:v>2192.2305118311297</c:v>
                </c:pt>
                <c:pt idx="149">
                  <c:v>2152.4256170082713</c:v>
                </c:pt>
                <c:pt idx="150">
                  <c:v>2114.9272959783225</c:v>
                </c:pt>
                <c:pt idx="151">
                  <c:v>2079.7679594960841</c:v>
                </c:pt>
                <c:pt idx="152">
                  <c:v>2046.9800183163666</c:v>
                </c:pt>
                <c:pt idx="153">
                  <c:v>2016.5958831940063</c:v>
                </c:pt>
                <c:pt idx="154">
                  <c:v>1988.6479648837856</c:v>
                </c:pt>
                <c:pt idx="155">
                  <c:v>1963.1686741405413</c:v>
                </c:pt>
                <c:pt idx="156">
                  <c:v>1940.1904217190838</c:v>
                </c:pt>
                <c:pt idx="157">
                  <c:v>1919.7456183742224</c:v>
                </c:pt>
                <c:pt idx="158">
                  <c:v>1901.8666748607664</c:v>
                </c:pt>
                <c:pt idx="159">
                  <c:v>1886.5860019335446</c:v>
                </c:pt>
                <c:pt idx="160">
                  <c:v>1873.9360103473471</c:v>
                </c:pt>
                <c:pt idx="161">
                  <c:v>1863.9491108570119</c:v>
                </c:pt>
                <c:pt idx="162">
                  <c:v>1856.6577142173394</c:v>
                </c:pt>
                <c:pt idx="163">
                  <c:v>1852.0942311831388</c:v>
                </c:pt>
                <c:pt idx="164">
                  <c:v>1850.2910725092388</c:v>
                </c:pt>
                <c:pt idx="165">
                  <c:v>1851.2806489504489</c:v>
                </c:pt>
                <c:pt idx="166">
                  <c:v>1855.095371261569</c:v>
                </c:pt>
                <c:pt idx="167">
                  <c:v>1861.7676501974274</c:v>
                </c:pt>
                <c:pt idx="168">
                  <c:v>1871.3298965128338</c:v>
                </c:pt>
                <c:pt idx="169">
                  <c:v>1883.8145209626075</c:v>
                </c:pt>
                <c:pt idx="170">
                  <c:v>1899.2539343015478</c:v>
                </c:pt>
                <c:pt idx="171">
                  <c:v>1917.6805472844744</c:v>
                </c:pt>
                <c:pt idx="172">
                  <c:v>1939.1267706662154</c:v>
                </c:pt>
                <c:pt idx="173">
                  <c:v>1963.6250152015616</c:v>
                </c:pt>
                <c:pt idx="174">
                  <c:v>1991.2076916453409</c:v>
                </c:pt>
                <c:pt idx="175">
                  <c:v>2021.9072107523634</c:v>
                </c:pt>
                <c:pt idx="176">
                  <c:v>2055.7559832774386</c:v>
                </c:pt>
                <c:pt idx="177">
                  <c:v>2092.7864199753849</c:v>
                </c:pt>
                <c:pt idx="178">
                  <c:v>2133.0309316010216</c:v>
                </c:pt>
                <c:pt idx="179">
                  <c:v>2176.5219289091592</c:v>
                </c:pt>
                <c:pt idx="180">
                  <c:v>2223.2918226545958</c:v>
                </c:pt>
                <c:pt idx="181">
                  <c:v>2273.3730235921707</c:v>
                </c:pt>
                <c:pt idx="182">
                  <c:v>2326.7979424766745</c:v>
                </c:pt>
                <c:pt idx="183">
                  <c:v>2383.5989900629443</c:v>
                </c:pt>
                <c:pt idx="184">
                  <c:v>2443.8085771057713</c:v>
                </c:pt>
                <c:pt idx="185">
                  <c:v>2507.4591143599746</c:v>
                </c:pt>
                <c:pt idx="186">
                  <c:v>2574.5830125803723</c:v>
                </c:pt>
                <c:pt idx="187">
                  <c:v>2645.2126825217842</c:v>
                </c:pt>
                <c:pt idx="188">
                  <c:v>2719.38053493902</c:v>
                </c:pt>
                <c:pt idx="189">
                  <c:v>2797.1189805868885</c:v>
                </c:pt>
                <c:pt idx="190">
                  <c:v>2878.4604302201992</c:v>
                </c:pt>
                <c:pt idx="191">
                  <c:v>2963.4372945937716</c:v>
                </c:pt>
                <c:pt idx="192">
                  <c:v>3052.0819844624252</c:v>
                </c:pt>
                <c:pt idx="193">
                  <c:v>3144.4269105809676</c:v>
                </c:pt>
                <c:pt idx="194">
                  <c:v>3240.5044837042201</c:v>
                </c:pt>
                <c:pt idx="195">
                  <c:v>3340.3471145869808</c:v>
                </c:pt>
                <c:pt idx="196">
                  <c:v>3443.9872139840795</c:v>
                </c:pt>
                <c:pt idx="197">
                  <c:v>3551.4571926503154</c:v>
                </c:pt>
                <c:pt idx="198">
                  <c:v>3662.7894613405078</c:v>
                </c:pt>
                <c:pt idx="199">
                  <c:v>3778.0164308094759</c:v>
                </c:pt>
                <c:pt idx="200">
                  <c:v>3894.8031377634543</c:v>
                </c:pt>
                <c:pt idx="201">
                  <c:v>4010.7721914025565</c:v>
                </c:pt>
                <c:pt idx="202">
                  <c:v>4125.892361222408</c:v>
                </c:pt>
                <c:pt idx="203">
                  <c:v>4240.1324167186367</c:v>
                </c:pt>
                <c:pt idx="204">
                  <c:v>4353.4611273868586</c:v>
                </c:pt>
                <c:pt idx="205">
                  <c:v>4465.8472627227102</c:v>
                </c:pt>
                <c:pt idx="206">
                  <c:v>4577.2595922218179</c:v>
                </c:pt>
                <c:pt idx="207">
                  <c:v>4687.6668853798074</c:v>
                </c:pt>
                <c:pt idx="208">
                  <c:v>4797.0379116922886</c:v>
                </c:pt>
                <c:pt idx="209">
                  <c:v>4905.3414406549027</c:v>
                </c:pt>
                <c:pt idx="210">
                  <c:v>5012.5462417632807</c:v>
                </c:pt>
                <c:pt idx="211">
                  <c:v>5118.6210845130272</c:v>
                </c:pt>
                <c:pt idx="212">
                  <c:v>5223.5347383997896</c:v>
                </c:pt>
                <c:pt idx="213">
                  <c:v>5327.2559729191835</c:v>
                </c:pt>
                <c:pt idx="214">
                  <c:v>5429.7535575668362</c:v>
                </c:pt>
                <c:pt idx="215">
                  <c:v>5530.9962618383743</c:v>
                </c:pt>
                <c:pt idx="216">
                  <c:v>5630.9528552294132</c:v>
                </c:pt>
                <c:pt idx="217">
                  <c:v>5729.5921072356005</c:v>
                </c:pt>
                <c:pt idx="218">
                  <c:v>5826.8827873525415</c:v>
                </c:pt>
                <c:pt idx="219">
                  <c:v>5922.7936650758757</c:v>
                </c:pt>
                <c:pt idx="220">
                  <c:v>6017.2935099012157</c:v>
                </c:pt>
                <c:pt idx="221">
                  <c:v>6110.3510913242017</c:v>
                </c:pt>
                <c:pt idx="222">
                  <c:v>6201.9351788404474</c:v>
                </c:pt>
                <c:pt idx="223">
                  <c:v>6292.0145419455903</c:v>
                </c:pt>
                <c:pt idx="224">
                  <c:v>6380.5579501352377</c:v>
                </c:pt>
                <c:pt idx="225">
                  <c:v>6467.5341729050351</c:v>
                </c:pt>
                <c:pt idx="226">
                  <c:v>6552.9119797506091</c:v>
                </c:pt>
                <c:pt idx="227">
                  <c:v>6636.6601401675671</c:v>
                </c:pt>
                <c:pt idx="228">
                  <c:v>6718.7474236515454</c:v>
                </c:pt>
                <c:pt idx="229">
                  <c:v>6799.1425996981698</c:v>
                </c:pt>
                <c:pt idx="230">
                  <c:v>6877.8144378030674</c:v>
                </c:pt>
                <c:pt idx="231">
                  <c:v>6954.7317074618541</c:v>
                </c:pt>
                <c:pt idx="232">
                  <c:v>7029.8631781701679</c:v>
                </c:pt>
                <c:pt idx="233">
                  <c:v>7103.1776194236336</c:v>
                </c:pt>
                <c:pt idx="234">
                  <c:v>7174.6438007178795</c:v>
                </c:pt>
                <c:pt idx="235">
                  <c:v>7244.2304915485111</c:v>
                </c:pt>
                <c:pt idx="236">
                  <c:v>7311.906461411184</c:v>
                </c:pt>
                <c:pt idx="237">
                  <c:v>7377.6404798014964</c:v>
                </c:pt>
                <c:pt idx="238">
                  <c:v>7441.4013162150932</c:v>
                </c:pt>
                <c:pt idx="239">
                  <c:v>7503.1577401475834</c:v>
                </c:pt>
                <c:pt idx="240">
                  <c:v>7562.8785210946116</c:v>
                </c:pt>
                <c:pt idx="241">
                  <c:v>7620.5324285517945</c:v>
                </c:pt>
                <c:pt idx="242">
                  <c:v>7676.0882320147593</c:v>
                </c:pt>
                <c:pt idx="243">
                  <c:v>7729.5147009791317</c:v>
                </c:pt>
                <c:pt idx="244">
                  <c:v>7780.7806049405299</c:v>
                </c:pt>
                <c:pt idx="245">
                  <c:v>7829.8547133945876</c:v>
                </c:pt>
                <c:pt idx="246">
                  <c:v>7876.7057958369332</c:v>
                </c:pt>
                <c:pt idx="247">
                  <c:v>7921.3026217631841</c:v>
                </c:pt>
                <c:pt idx="248">
                  <c:v>7963.6139606689749</c:v>
                </c:pt>
                <c:pt idx="249">
                  <c:v>8003.6085820499238</c:v>
                </c:pt>
                <c:pt idx="250">
                  <c:v>8041.2552554016565</c:v>
                </c:pt>
                <c:pt idx="251">
                  <c:v>8076.5227502198086</c:v>
                </c:pt>
                <c:pt idx="252">
                  <c:v>8109.3798359999973</c:v>
                </c:pt>
                <c:pt idx="253">
                  <c:v>8139.7952822378511</c:v>
                </c:pt>
                <c:pt idx="254">
                  <c:v>8167.7378584289936</c:v>
                </c:pt>
                <c:pt idx="255">
                  <c:v>8193.1763340690541</c:v>
                </c:pt>
                <c:pt idx="256">
                  <c:v>8216.0794786536553</c:v>
                </c:pt>
                <c:pt idx="257">
                  <c:v>8236.4160616784284</c:v>
                </c:pt>
                <c:pt idx="258">
                  <c:v>8254.1548526389852</c:v>
                </c:pt>
                <c:pt idx="259">
                  <c:v>8269.2646210309686</c:v>
                </c:pt>
                <c:pt idx="260">
                  <c:v>8281.7141363499977</c:v>
                </c:pt>
                <c:pt idx="261">
                  <c:v>8291.4721680916937</c:v>
                </c:pt>
                <c:pt idx="262">
                  <c:v>8298.507485751692</c:v>
                </c:pt>
                <c:pt idx="263">
                  <c:v>8302.7888588256083</c:v>
                </c:pt>
                <c:pt idx="264">
                  <c:v>8304.2850568090707</c:v>
                </c:pt>
                <c:pt idx="265">
                  <c:v>8302.9648491977041</c:v>
                </c:pt>
                <c:pt idx="266">
                  <c:v>8298.7970054871475</c:v>
                </c:pt>
                <c:pt idx="267">
                  <c:v>8291.7502951730148</c:v>
                </c:pt>
                <c:pt idx="268">
                  <c:v>8281.7934877509251</c:v>
                </c:pt>
                <c:pt idx="269">
                  <c:v>8268.8953527165231</c:v>
                </c:pt>
                <c:pt idx="270">
                  <c:v>8253.0246595654135</c:v>
                </c:pt>
                <c:pt idx="271">
                  <c:v>8234.1501777932372</c:v>
                </c:pt>
                <c:pt idx="272">
                  <c:v>8212.2406768956189</c:v>
                </c:pt>
                <c:pt idx="273">
                  <c:v>8187.2649263681824</c:v>
                </c:pt>
                <c:pt idx="274">
                  <c:v>8159.1916957065487</c:v>
                </c:pt>
                <c:pt idx="275">
                  <c:v>8127.9897544063415</c:v>
                </c:pt>
                <c:pt idx="276">
                  <c:v>8093.6278719631982</c:v>
                </c:pt>
                <c:pt idx="277">
                  <c:v>8056.0748178727335</c:v>
                </c:pt>
                <c:pt idx="278">
                  <c:v>8015.2993616305866</c:v>
                </c:pt>
                <c:pt idx="279">
                  <c:v>7971.2702727323649</c:v>
                </c:pt>
                <c:pt idx="280">
                  <c:v>7923.9563206737121</c:v>
                </c:pt>
                <c:pt idx="281">
                  <c:v>7873.3262749502455</c:v>
                </c:pt>
                <c:pt idx="282">
                  <c:v>7819.3489050575827</c:v>
                </c:pt>
                <c:pt idx="283">
                  <c:v>7761.9929804913681</c:v>
                </c:pt>
                <c:pt idx="284">
                  <c:v>7701.2272707472112</c:v>
                </c:pt>
                <c:pt idx="285">
                  <c:v>7637.0205453207454</c:v>
                </c:pt>
                <c:pt idx="286">
                  <c:v>7569.3415737076002</c:v>
                </c:pt>
                <c:pt idx="287">
                  <c:v>7498.1591254033901</c:v>
                </c:pt>
                <c:pt idx="288">
                  <c:v>7423.4419699037517</c:v>
                </c:pt>
                <c:pt idx="289">
                  <c:v>7345.1588767043031</c:v>
                </c:pt>
                <c:pt idx="290">
                  <c:v>7263.2786153006691</c:v>
                </c:pt>
                <c:pt idx="291">
                  <c:v>7177.7699551884871</c:v>
                </c:pt>
                <c:pt idx="292">
                  <c:v>7088.6016658633744</c:v>
                </c:pt>
                <c:pt idx="293">
                  <c:v>6995.7425168209647</c:v>
                </c:pt>
                <c:pt idx="294">
                  <c:v>6899.1612775568683</c:v>
                </c:pt>
                <c:pt idx="295">
                  <c:v>6798.8267175667188</c:v>
                </c:pt>
                <c:pt idx="296">
                  <c:v>6694.7076063461454</c:v>
                </c:pt>
                <c:pt idx="297">
                  <c:v>6586.7727133907711</c:v>
                </c:pt>
                <c:pt idx="298">
                  <c:v>6474.9908081962249</c:v>
                </c:pt>
                <c:pt idx="299">
                  <c:v>6359.3306602581233</c:v>
                </c:pt>
                <c:pt idx="300">
                  <c:v>6242.1561774581096</c:v>
                </c:pt>
                <c:pt idx="301">
                  <c:v>6125.8715946301991</c:v>
                </c:pt>
                <c:pt idx="302">
                  <c:v>6010.5061716985911</c:v>
                </c:pt>
                <c:pt idx="303">
                  <c:v>5896.0891685874931</c:v>
                </c:pt>
                <c:pt idx="304">
                  <c:v>5782.6498452211072</c:v>
                </c:pt>
                <c:pt idx="305">
                  <c:v>5670.2174615236318</c:v>
                </c:pt>
                <c:pt idx="306">
                  <c:v>5558.8212774192662</c:v>
                </c:pt>
                <c:pt idx="307">
                  <c:v>5448.4905528322097</c:v>
                </c:pt>
                <c:pt idx="308">
                  <c:v>5339.2545476866826</c:v>
                </c:pt>
                <c:pt idx="309">
                  <c:v>5231.1425219068624</c:v>
                </c:pt>
                <c:pt idx="310">
                  <c:v>5124.1837354169702</c:v>
                </c:pt>
                <c:pt idx="311">
                  <c:v>5018.4074481411953</c:v>
                </c:pt>
                <c:pt idx="312">
                  <c:v>4913.8429200037453</c:v>
                </c:pt>
                <c:pt idx="313">
                  <c:v>4810.5194109288304</c:v>
                </c:pt>
                <c:pt idx="314">
                  <c:v>4708.4661808406318</c:v>
                </c:pt>
                <c:pt idx="315">
                  <c:v>4607.7124896633668</c:v>
                </c:pt>
                <c:pt idx="316">
                  <c:v>4508.2875973212449</c:v>
                </c:pt>
                <c:pt idx="317">
                  <c:v>4410.2207637384463</c:v>
                </c:pt>
                <c:pt idx="318">
                  <c:v>4313.5412488391803</c:v>
                </c:pt>
                <c:pt idx="319">
                  <c:v>4218.2783125476562</c:v>
                </c:pt>
                <c:pt idx="320">
                  <c:v>4124.4612147880725</c:v>
                </c:pt>
                <c:pt idx="321">
                  <c:v>4032.1192154846385</c:v>
                </c:pt>
                <c:pt idx="322">
                  <c:v>3941.2815745615353</c:v>
                </c:pt>
                <c:pt idx="323">
                  <c:v>3851.9775519429818</c:v>
                </c:pt>
                <c:pt idx="324">
                  <c:v>3764.2364075531764</c:v>
                </c:pt>
                <c:pt idx="325">
                  <c:v>3678.0874013163284</c:v>
                </c:pt>
                <c:pt idx="326">
                  <c:v>3593.5597931566181</c:v>
                </c:pt>
                <c:pt idx="327">
                  <c:v>3510.6828429982743</c:v>
                </c:pt>
                <c:pt idx="328">
                  <c:v>3429.4858107654768</c:v>
                </c:pt>
                <c:pt idx="329">
                  <c:v>3349.997956382444</c:v>
                </c:pt>
                <c:pt idx="330">
                  <c:v>3272.2485397733572</c:v>
                </c:pt>
                <c:pt idx="331">
                  <c:v>3196.2668208624436</c:v>
                </c:pt>
                <c:pt idx="332">
                  <c:v>3122.0820595738846</c:v>
                </c:pt>
                <c:pt idx="333">
                  <c:v>3049.7235158318972</c:v>
                </c:pt>
                <c:pt idx="334">
                  <c:v>2979.2204495606729</c:v>
                </c:pt>
                <c:pt idx="335">
                  <c:v>2910.6021206844198</c:v>
                </c:pt>
                <c:pt idx="336">
                  <c:v>2843.8977891273375</c:v>
                </c:pt>
                <c:pt idx="337">
                  <c:v>2779.136714813626</c:v>
                </c:pt>
                <c:pt idx="338">
                  <c:v>2716.3481576674944</c:v>
                </c:pt>
                <c:pt idx="339">
                  <c:v>2655.5613776131322</c:v>
                </c:pt>
                <c:pt idx="340">
                  <c:v>2596.8056345747577</c:v>
                </c:pt>
                <c:pt idx="341">
                  <c:v>2540.1101884765512</c:v>
                </c:pt>
                <c:pt idx="342">
                  <c:v>2485.5042992427325</c:v>
                </c:pt>
                <c:pt idx="343">
                  <c:v>2433.0172267974999</c:v>
                </c:pt>
                <c:pt idx="344">
                  <c:v>2382.6782310650533</c:v>
                </c:pt>
                <c:pt idx="345">
                  <c:v>2334.5165719695924</c:v>
                </c:pt>
                <c:pt idx="346">
                  <c:v>2288.5615094353257</c:v>
                </c:pt>
                <c:pt idx="347">
                  <c:v>2244.8423033864437</c:v>
                </c:pt>
                <c:pt idx="348">
                  <c:v>2203.3882137471646</c:v>
                </c:pt>
                <c:pt idx="349">
                  <c:v>2164.2285004416785</c:v>
                </c:pt>
                <c:pt idx="350">
                  <c:v>2127.3924233941852</c:v>
                </c:pt>
                <c:pt idx="351">
                  <c:v>2092.9092425288932</c:v>
                </c:pt>
                <c:pt idx="352">
                  <c:v>2060.8082177700021</c:v>
                </c:pt>
                <c:pt idx="353">
                  <c:v>2031.1186090417216</c:v>
                </c:pt>
                <c:pt idx="354">
                  <c:v>2003.8696762682403</c:v>
                </c:pt>
                <c:pt idx="355">
                  <c:v>1979.0906793737684</c:v>
                </c:pt>
                <c:pt idx="356">
                  <c:v>1956.810878282505</c:v>
                </c:pt>
                <c:pt idx="357">
                  <c:v>1937.0595329186494</c:v>
                </c:pt>
                <c:pt idx="358">
                  <c:v>1919.8659032064206</c:v>
                </c:pt>
                <c:pt idx="359">
                  <c:v>1905.259249069989</c:v>
                </c:pt>
                <c:pt idx="360">
                  <c:v>1893.2688304335829</c:v>
                </c:pt>
                <c:pt idx="361">
                  <c:v>1883.923907221402</c:v>
                </c:pt>
                <c:pt idx="362">
                  <c:v>1877.2537393576361</c:v>
                </c:pt>
                <c:pt idx="363">
                  <c:v>1873.2875867664843</c:v>
                </c:pt>
                <c:pt idx="364">
                  <c:v>1872.0547093721659</c:v>
                </c:pt>
                <c:pt idx="365">
                  <c:v>1873.5843670988797</c:v>
                </c:pt>
                <c:pt idx="366">
                  <c:v>1877.9058198708165</c:v>
                </c:pt>
                <c:pt idx="367">
                  <c:v>1885.0483276121845</c:v>
                </c:pt>
                <c:pt idx="368">
                  <c:v>1895.0411502471834</c:v>
                </c:pt>
                <c:pt idx="369">
                  <c:v>1907.9135477000129</c:v>
                </c:pt>
                <c:pt idx="370">
                  <c:v>1923.694779894882</c:v>
                </c:pt>
                <c:pt idx="371">
                  <c:v>1942.4141067559995</c:v>
                </c:pt>
                <c:pt idx="372">
                  <c:v>1964.100788207546</c:v>
                </c:pt>
                <c:pt idx="373">
                  <c:v>1988.78408417374</c:v>
                </c:pt>
                <c:pt idx="374">
                  <c:v>2016.4932545787713</c:v>
                </c:pt>
                <c:pt idx="375">
                  <c:v>2047.2575593468493</c:v>
                </c:pt>
                <c:pt idx="376">
                  <c:v>2081.1062584021829</c:v>
                </c:pt>
                <c:pt idx="377">
                  <c:v>2118.0686116689617</c:v>
                </c:pt>
                <c:pt idx="378">
                  <c:v>2158.1738790713953</c:v>
                </c:pt>
                <c:pt idx="379">
                  <c:v>2201.4513205336734</c:v>
                </c:pt>
                <c:pt idx="380">
                  <c:v>2247.9301959800146</c:v>
                </c:pt>
                <c:pt idx="381">
                  <c:v>2297.6397653346176</c:v>
                </c:pt>
                <c:pt idx="382">
                  <c:v>2350.609288521674</c:v>
                </c:pt>
                <c:pt idx="383">
                  <c:v>2406.8680254653914</c:v>
                </c:pt>
                <c:pt idx="384">
                  <c:v>2466.4452360899791</c:v>
                </c:pt>
                <c:pt idx="385">
                  <c:v>2529.3701803196277</c:v>
                </c:pt>
                <c:pt idx="386">
                  <c:v>2595.6721180785366</c:v>
                </c:pt>
                <c:pt idx="387">
                  <c:v>2665.3803092909234</c:v>
                </c:pt>
                <c:pt idx="388">
                  <c:v>2738.5240138809791</c:v>
                </c:pt>
                <c:pt idx="389">
                  <c:v>2815.1324917729116</c:v>
                </c:pt>
                <c:pt idx="390">
                  <c:v>2895.2350028909123</c:v>
                </c:pt>
                <c:pt idx="391">
                  <c:v>2978.8608071591893</c:v>
                </c:pt>
                <c:pt idx="392">
                  <c:v>3066.0391645019517</c:v>
                </c:pt>
                <c:pt idx="393">
                  <c:v>3156.7993348433902</c:v>
                </c:pt>
                <c:pt idx="394">
                  <c:v>3251.1705781077126</c:v>
                </c:pt>
                <c:pt idx="395">
                  <c:v>3349.1821542191187</c:v>
                </c:pt>
                <c:pt idx="396">
                  <c:v>3450.8633231018184</c:v>
                </c:pt>
                <c:pt idx="397">
                  <c:v>3556.243344680001</c:v>
                </c:pt>
                <c:pt idx="398">
                  <c:v>3665.3514788778753</c:v>
                </c:pt>
                <c:pt idx="399">
                  <c:v>3778.2169856196319</c:v>
                </c:pt>
                <c:pt idx="400">
                  <c:v>3892.6039961700058</c:v>
                </c:pt>
                <c:pt idx="401">
                  <c:v>4006.2354777591031</c:v>
                </c:pt>
                <c:pt idx="402">
                  <c:v>4119.078944259265</c:v>
                </c:pt>
                <c:pt idx="403">
                  <c:v>4231.1019095428255</c:v>
                </c:pt>
                <c:pt idx="404">
                  <c:v>4342.2718874821066</c:v>
                </c:pt>
                <c:pt idx="405">
                  <c:v>4452.5563919494525</c:v>
                </c:pt>
                <c:pt idx="406">
                  <c:v>4561.9229368171855</c:v>
                </c:pt>
                <c:pt idx="407">
                  <c:v>4670.3390359576388</c:v>
                </c:pt>
                <c:pt idx="408">
                  <c:v>4777.7722032431457</c:v>
                </c:pt>
                <c:pt idx="409">
                  <c:v>4884.1899525460485</c:v>
                </c:pt>
                <c:pt idx="410">
                  <c:v>4989.5597977386624</c:v>
                </c:pt>
                <c:pt idx="411">
                  <c:v>5093.8492526933278</c:v>
                </c:pt>
                <c:pt idx="412">
                  <c:v>5197.025831282368</c:v>
                </c:pt>
                <c:pt idx="413">
                  <c:v>5299.057047378129</c:v>
                </c:pt>
                <c:pt idx="414">
                  <c:v>5399.9104148529304</c:v>
                </c:pt>
                <c:pt idx="415">
                  <c:v>5499.5534475791173</c:v>
                </c:pt>
                <c:pt idx="416">
                  <c:v>5597.9536594290112</c:v>
                </c:pt>
                <c:pt idx="417">
                  <c:v>5695.0785642749379</c:v>
                </c:pt>
                <c:pt idx="418">
                  <c:v>5790.8956759892471</c:v>
                </c:pt>
                <c:pt idx="419">
                  <c:v>5885.372508444254</c:v>
                </c:pt>
                <c:pt idx="420">
                  <c:v>5978.4765755123017</c:v>
                </c:pt>
                <c:pt idx="421">
                  <c:v>6070.1753910657217</c:v>
                </c:pt>
                <c:pt idx="422">
                  <c:v>6160.4364689768281</c:v>
                </c:pt>
                <c:pt idx="423">
                  <c:v>6249.2273231179743</c:v>
                </c:pt>
                <c:pt idx="424">
                  <c:v>6336.5154673614825</c:v>
                </c:pt>
                <c:pt idx="425">
                  <c:v>6422.2684155796869</c:v>
                </c:pt>
                <c:pt idx="426">
                  <c:v>6506.453681644919</c:v>
                </c:pt>
                <c:pt idx="427">
                  <c:v>6589.0387794295129</c:v>
                </c:pt>
                <c:pt idx="428">
                  <c:v>6669.991222805802</c:v>
                </c:pt>
                <c:pt idx="429">
                  <c:v>6749.2785256461084</c:v>
                </c:pt>
                <c:pt idx="430">
                  <c:v>6826.8682018227664</c:v>
                </c:pt>
                <c:pt idx="431">
                  <c:v>6902.7277652081166</c:v>
                </c:pt>
                <c:pt idx="432">
                  <c:v>6976.8247296744748</c:v>
                </c:pt>
                <c:pt idx="433">
                  <c:v>7049.1266090941926</c:v>
                </c:pt>
                <c:pt idx="434">
                  <c:v>7119.6009173395942</c:v>
                </c:pt>
                <c:pt idx="435">
                  <c:v>7188.2151682830117</c:v>
                </c:pt>
                <c:pt idx="436">
                  <c:v>7254.9368757967677</c:v>
                </c:pt>
                <c:pt idx="437">
                  <c:v>7319.7335537531962</c:v>
                </c:pt>
                <c:pt idx="438">
                  <c:v>7382.5727160246506</c:v>
                </c:pt>
                <c:pt idx="439">
                  <c:v>7443.4218764834332</c:v>
                </c:pt>
                <c:pt idx="440">
                  <c:v>7502.2485490018962</c:v>
                </c:pt>
                <c:pt idx="441">
                  <c:v>7559.0202474523549</c:v>
                </c:pt>
                <c:pt idx="442">
                  <c:v>7613.7044857071596</c:v>
                </c:pt>
                <c:pt idx="443">
                  <c:v>7666.2687776386265</c:v>
                </c:pt>
                <c:pt idx="444">
                  <c:v>7716.6806371190969</c:v>
                </c:pt>
                <c:pt idx="445">
                  <c:v>7764.9075780209032</c:v>
                </c:pt>
                <c:pt idx="446">
                  <c:v>7810.9171142163696</c:v>
                </c:pt>
                <c:pt idx="447">
                  <c:v>7854.6767595778392</c:v>
                </c:pt>
                <c:pt idx="448">
                  <c:v>7896.1540279776236</c:v>
                </c:pt>
                <c:pt idx="449">
                  <c:v>7935.316433288077</c:v>
                </c:pt>
                <c:pt idx="450">
                  <c:v>7972.1314893815152</c:v>
                </c:pt>
                <c:pt idx="451">
                  <c:v>8006.5667101302861</c:v>
                </c:pt>
                <c:pt idx="452">
                  <c:v>8038.5896094067057</c:v>
                </c:pt>
                <c:pt idx="453">
                  <c:v>8068.1677010831154</c:v>
                </c:pt>
                <c:pt idx="454">
                  <c:v>8095.2684990318412</c:v>
                </c:pt>
                <c:pt idx="455">
                  <c:v>8119.8595171252236</c:v>
                </c:pt>
                <c:pt idx="456">
                  <c:v>8141.9082692355751</c:v>
                </c:pt>
                <c:pt idx="457">
                  <c:v>8161.3822692352514</c:v>
                </c:pt>
                <c:pt idx="458">
                  <c:v>8178.2490309965742</c:v>
                </c:pt>
                <c:pt idx="459">
                  <c:v>8192.4760683918757</c:v>
                </c:pt>
                <c:pt idx="460">
                  <c:v>8204.0308952934811</c:v>
                </c:pt>
                <c:pt idx="461">
                  <c:v>8212.8810255737317</c:v>
                </c:pt>
                <c:pt idx="462">
                  <c:v>8218.9939731049508</c:v>
                </c:pt>
                <c:pt idx="463">
                  <c:v>8222.3372517594835</c:v>
                </c:pt>
                <c:pt idx="464">
                  <c:v>8222.8783754096476</c:v>
                </c:pt>
                <c:pt idx="465">
                  <c:v>8220.5848579277917</c:v>
                </c:pt>
                <c:pt idx="466">
                  <c:v>8215.4242131862266</c:v>
                </c:pt>
                <c:pt idx="467">
                  <c:v>8207.3639550572952</c:v>
                </c:pt>
                <c:pt idx="468">
                  <c:v>8196.371597413332</c:v>
                </c:pt>
                <c:pt idx="469">
                  <c:v>8182.4146541266573</c:v>
                </c:pt>
                <c:pt idx="470">
                  <c:v>8165.4606390696172</c:v>
                </c:pt>
                <c:pt idx="471">
                  <c:v>8145.477066114534</c:v>
                </c:pt>
                <c:pt idx="472">
                  <c:v>8122.4314491337482</c:v>
                </c:pt>
                <c:pt idx="473">
                  <c:v>8096.2913019995858</c:v>
                </c:pt>
                <c:pt idx="474">
                  <c:v>8067.0241385843792</c:v>
                </c:pt>
                <c:pt idx="475">
                  <c:v>8034.5974727604507</c:v>
                </c:pt>
                <c:pt idx="476">
                  <c:v>7998.9788184001545</c:v>
                </c:pt>
                <c:pt idx="477">
                  <c:v>7960.1356893758029</c:v>
                </c:pt>
                <c:pt idx="478">
                  <c:v>7918.0355995597292</c:v>
                </c:pt>
                <c:pt idx="479">
                  <c:v>7872.6460628242748</c:v>
                </c:pt>
                <c:pt idx="480">
                  <c:v>7823.9345930417658</c:v>
                </c:pt>
                <c:pt idx="481">
                  <c:v>7771.8687040845425</c:v>
                </c:pt>
                <c:pt idx="482">
                  <c:v>7716.4159098249202</c:v>
                </c:pt>
                <c:pt idx="483">
                  <c:v>7657.5437241352502</c:v>
                </c:pt>
                <c:pt idx="484">
                  <c:v>7595.2196608878457</c:v>
                </c:pt>
                <c:pt idx="485">
                  <c:v>7529.411233955052</c:v>
                </c:pt>
                <c:pt idx="486">
                  <c:v>7460.0859572091895</c:v>
                </c:pt>
                <c:pt idx="487">
                  <c:v>7387.2113445226023</c:v>
                </c:pt>
                <c:pt idx="488">
                  <c:v>7310.7549097676147</c:v>
                </c:pt>
                <c:pt idx="489">
                  <c:v>7230.6841668165571</c:v>
                </c:pt>
                <c:pt idx="490">
                  <c:v>7146.9666295417746</c:v>
                </c:pt>
                <c:pt idx="491">
                  <c:v>7059.5698118155788</c:v>
                </c:pt>
                <c:pt idx="492">
                  <c:v>6968.4612275103145</c:v>
                </c:pt>
                <c:pt idx="493">
                  <c:v>6873.6083904983134</c:v>
                </c:pt>
                <c:pt idx="494">
                  <c:v>6774.9788146519004</c:v>
                </c:pt>
                <c:pt idx="495">
                  <c:v>6672.5400138434152</c:v>
                </c:pt>
                <c:pt idx="496">
                  <c:v>6566.2595019451837</c:v>
                </c:pt>
                <c:pt idx="497">
                  <c:v>6456.1047928295475</c:v>
                </c:pt>
                <c:pt idx="498">
                  <c:v>6342.0434003688215</c:v>
                </c:pt>
                <c:pt idx="499">
                  <c:v>6224.0428384353563</c:v>
                </c:pt>
                <c:pt idx="500">
                  <c:v>6104.5899389912702</c:v>
                </c:pt>
                <c:pt idx="501">
                  <c:v>5986.2111557576718</c:v>
                </c:pt>
                <c:pt idx="502">
                  <c:v>5868.9334352453534</c:v>
                </c:pt>
                <c:pt idx="503">
                  <c:v>5752.7837239650853</c:v>
                </c:pt>
                <c:pt idx="504">
                  <c:v>5637.7889684276661</c:v>
                </c:pt>
                <c:pt idx="505">
                  <c:v>5523.9761151438579</c:v>
                </c:pt>
                <c:pt idx="506">
                  <c:v>5411.3721106244702</c:v>
                </c:pt>
                <c:pt idx="507">
                  <c:v>5300.0039013802734</c:v>
                </c:pt>
                <c:pt idx="508">
                  <c:v>5189.8984339220569</c:v>
                </c:pt>
                <c:pt idx="509">
                  <c:v>5081.082654760593</c:v>
                </c:pt>
                <c:pt idx="510">
                  <c:v>4973.5835104066718</c:v>
                </c:pt>
                <c:pt idx="511">
                  <c:v>4867.4279473710812</c:v>
                </c:pt>
                <c:pt idx="512">
                  <c:v>4762.6429121646133</c:v>
                </c:pt>
                <c:pt idx="513">
                  <c:v>4659.2553512980294</c:v>
                </c:pt>
                <c:pt idx="514">
                  <c:v>4557.292211282127</c:v>
                </c:pt>
                <c:pt idx="515">
                  <c:v>4456.7804386276894</c:v>
                </c:pt>
                <c:pt idx="516">
                  <c:v>4357.7469798454949</c:v>
                </c:pt>
                <c:pt idx="517">
                  <c:v>4260.2187814463359</c:v>
                </c:pt>
                <c:pt idx="518">
                  <c:v>4164.22278994099</c:v>
                </c:pt>
                <c:pt idx="519">
                  <c:v>4069.7859518402488</c:v>
                </c:pt>
                <c:pt idx="520">
                  <c:v>3976.9352136548832</c:v>
                </c:pt>
                <c:pt idx="521">
                  <c:v>3885.6975218956927</c:v>
                </c:pt>
                <c:pt idx="522">
                  <c:v>3796.0998230734481</c:v>
                </c:pt>
                <c:pt idx="523">
                  <c:v>3708.1690636989401</c:v>
                </c:pt>
                <c:pt idx="524">
                  <c:v>3621.9321902829479</c:v>
                </c:pt>
                <c:pt idx="525">
                  <c:v>3537.4161493362526</c:v>
                </c:pt>
                <c:pt idx="526">
                  <c:v>3454.6478873696542</c:v>
                </c:pt>
                <c:pt idx="527">
                  <c:v>3373.6543508939135</c:v>
                </c:pt>
                <c:pt idx="528">
                  <c:v>3294.4624864198404</c:v>
                </c:pt>
                <c:pt idx="529">
                  <c:v>3217.0992404581953</c:v>
                </c:pt>
                <c:pt idx="530">
                  <c:v>3141.5915595197785</c:v>
                </c:pt>
                <c:pt idx="531">
                  <c:v>3067.9663901153604</c:v>
                </c:pt>
                <c:pt idx="532">
                  <c:v>2996.2506787557409</c:v>
                </c:pt>
                <c:pt idx="533">
                  <c:v>2926.4713719516908</c:v>
                </c:pt>
                <c:pt idx="534">
                  <c:v>2858.6554162139905</c:v>
                </c:pt>
                <c:pt idx="535">
                  <c:v>2792.8297580534404</c:v>
                </c:pt>
                <c:pt idx="536">
                  <c:v>2729.0213439808103</c:v>
                </c:pt>
                <c:pt idx="537">
                  <c:v>2667.2571205068907</c:v>
                </c:pt>
                <c:pt idx="538">
                  <c:v>2607.5640341424623</c:v>
                </c:pt>
                <c:pt idx="539">
                  <c:v>2549.9690313983147</c:v>
                </c:pt>
                <c:pt idx="540">
                  <c:v>2494.4990587852194</c:v>
                </c:pt>
                <c:pt idx="541">
                  <c:v>2441.1810628139756</c:v>
                </c:pt>
                <c:pt idx="542">
                  <c:v>2390.0419899953631</c:v>
                </c:pt>
                <c:pt idx="543">
                  <c:v>2341.1087868401542</c:v>
                </c:pt>
                <c:pt idx="544">
                  <c:v>2294.4083998591477</c:v>
                </c:pt>
                <c:pt idx="545">
                  <c:v>2249.9677755631151</c:v>
                </c:pt>
                <c:pt idx="546">
                  <c:v>2207.8138604628457</c:v>
                </c:pt>
                <c:pt idx="547">
                  <c:v>2167.9736010691295</c:v>
                </c:pt>
                <c:pt idx="548">
                  <c:v>2130.4739438927477</c:v>
                </c:pt>
                <c:pt idx="549">
                  <c:v>2095.3418354444702</c:v>
                </c:pt>
                <c:pt idx="550">
                  <c:v>2062.604222235098</c:v>
                </c:pt>
                <c:pt idx="551">
                  <c:v>2032.2880507754103</c:v>
                </c:pt>
                <c:pt idx="552">
                  <c:v>2004.4202675761883</c:v>
                </c:pt>
                <c:pt idx="553">
                  <c:v>1979.0278191482123</c:v>
                </c:pt>
                <c:pt idx="554">
                  <c:v>1956.1376520022723</c:v>
                </c:pt>
                <c:pt idx="555">
                  <c:v>1935.7767126491583</c:v>
                </c:pt>
                <c:pt idx="556">
                  <c:v>1917.9719475996415</c:v>
                </c:pt>
                <c:pt idx="557">
                  <c:v>1902.7503033645114</c:v>
                </c:pt>
                <c:pt idx="558">
                  <c:v>1890.138726454549</c:v>
                </c:pt>
                <c:pt idx="559">
                  <c:v>1880.1641633805439</c:v>
                </c:pt>
                <c:pt idx="560">
                  <c:v>1872.8535606532771</c:v>
                </c:pt>
                <c:pt idx="561">
                  <c:v>1868.2338647835284</c:v>
                </c:pt>
                <c:pt idx="562">
                  <c:v>1866.3320222820882</c:v>
                </c:pt>
                <c:pt idx="563">
                  <c:v>1867.1749796597373</c:v>
                </c:pt>
                <c:pt idx="564">
                  <c:v>1870.789683427256</c:v>
                </c:pt>
                <c:pt idx="565">
                  <c:v>1877.2030800954433</c:v>
                </c:pt>
                <c:pt idx="566">
                  <c:v>1886.4421161750615</c:v>
                </c:pt>
                <c:pt idx="567">
                  <c:v>1898.5337381769093</c:v>
                </c:pt>
                <c:pt idx="568">
                  <c:v>1913.5048926117584</c:v>
                </c:pt>
                <c:pt idx="569">
                  <c:v>1931.3825259904081</c:v>
                </c:pt>
                <c:pt idx="570">
                  <c:v>1952.1935848236287</c:v>
                </c:pt>
                <c:pt idx="571">
                  <c:v>1975.965015622221</c:v>
                </c:pt>
                <c:pt idx="572">
                  <c:v>2002.7237648969451</c:v>
                </c:pt>
                <c:pt idx="573">
                  <c:v>2032.4967791586018</c:v>
                </c:pt>
                <c:pt idx="574">
                  <c:v>2065.3110049179709</c:v>
                </c:pt>
                <c:pt idx="575">
                  <c:v>2101.1933886858328</c:v>
                </c:pt>
                <c:pt idx="576">
                  <c:v>2140.1708769729876</c:v>
                </c:pt>
                <c:pt idx="577">
                  <c:v>2182.270416290196</c:v>
                </c:pt>
                <c:pt idx="578">
                  <c:v>2227.5189531482483</c:v>
                </c:pt>
                <c:pt idx="579">
                  <c:v>2275.9434340579346</c:v>
                </c:pt>
                <c:pt idx="580">
                  <c:v>2327.5708055300361</c:v>
                </c:pt>
                <c:pt idx="581">
                  <c:v>2382.4280140753413</c:v>
                </c:pt>
                <c:pt idx="582">
                  <c:v>2440.5420062046319</c:v>
                </c:pt>
                <c:pt idx="583">
                  <c:v>2501.9397284286879</c:v>
                </c:pt>
                <c:pt idx="584">
                  <c:v>2566.6481272582901</c:v>
                </c:pt>
                <c:pt idx="585">
                  <c:v>2634.6941492042279</c:v>
                </c:pt>
                <c:pt idx="586">
                  <c:v>2706.1047407772826</c:v>
                </c:pt>
                <c:pt idx="587">
                  <c:v>2780.9068484882432</c:v>
                </c:pt>
                <c:pt idx="588">
                  <c:v>2859.1274188478915</c:v>
                </c:pt>
                <c:pt idx="589">
                  <c:v>2940.7933983670068</c:v>
                </c:pt>
                <c:pt idx="590">
                  <c:v>3025.9317335563796</c:v>
                </c:pt>
                <c:pt idx="591">
                  <c:v>3114.5693709267907</c:v>
                </c:pt>
                <c:pt idx="592">
                  <c:v>3206.7332569890109</c:v>
                </c:pt>
                <c:pt idx="593">
                  <c:v>3302.4503382538487</c:v>
                </c:pt>
                <c:pt idx="594">
                  <c:v>3401.7475612320759</c:v>
                </c:pt>
                <c:pt idx="595">
                  <c:v>3504.6518724344724</c:v>
                </c:pt>
                <c:pt idx="596">
                  <c:v>3611.1902183718375</c:v>
                </c:pt>
                <c:pt idx="597">
                  <c:v>3721.3895455549336</c:v>
                </c:pt>
                <c:pt idx="598">
                  <c:v>3835.2768004945601</c:v>
                </c:pt>
                <c:pt idx="599">
                  <c:v>3952.8789297014873</c:v>
                </c:pt>
                <c:pt idx="600">
                  <c:v>4071.8155420238977</c:v>
                </c:pt>
                <c:pt idx="601">
                  <c:v>4189.670429435947</c:v>
                </c:pt>
                <c:pt idx="602">
                  <c:v>4306.4168131374518</c:v>
                </c:pt>
                <c:pt idx="603">
                  <c:v>4422.0279143281978</c:v>
                </c:pt>
                <c:pt idx="604">
                  <c:v>4536.4769542080039</c:v>
                </c:pt>
                <c:pt idx="605">
                  <c:v>4649.7371539766646</c:v>
                </c:pt>
                <c:pt idx="606">
                  <c:v>4761.7817348339786</c:v>
                </c:pt>
                <c:pt idx="607">
                  <c:v>4872.5839179797604</c:v>
                </c:pt>
                <c:pt idx="608">
                  <c:v>4982.1169246137888</c:v>
                </c:pt>
                <c:pt idx="609">
                  <c:v>5090.3539759358891</c:v>
                </c:pt>
                <c:pt idx="610">
                  <c:v>5197.2682931458494</c:v>
                </c:pt>
                <c:pt idx="611">
                  <c:v>5302.8330974434748</c:v>
                </c:pt>
                <c:pt idx="612">
                  <c:v>5407.0216100285743</c:v>
                </c:pt>
                <c:pt idx="613">
                  <c:v>5509.8070521009322</c:v>
                </c:pt>
                <c:pt idx="614">
                  <c:v>5611.1626448603665</c:v>
                </c:pt>
                <c:pt idx="615">
                  <c:v>5711.0616095066744</c:v>
                </c:pt>
                <c:pt idx="616">
                  <c:v>5809.477167239661</c:v>
                </c:pt>
                <c:pt idx="617">
                  <c:v>5906.3825392591152</c:v>
                </c:pt>
                <c:pt idx="618">
                  <c:v>6001.7509467648524</c:v>
                </c:pt>
                <c:pt idx="619">
                  <c:v>6095.5556109566696</c:v>
                </c:pt>
                <c:pt idx="620">
                  <c:v>6187.7697530343639</c:v>
                </c:pt>
                <c:pt idx="621">
                  <c:v>6278.3665941977506</c:v>
                </c:pt>
                <c:pt idx="622">
                  <c:v>6367.3193556466176</c:v>
                </c:pt>
                <c:pt idx="623">
                  <c:v>6454.6012585807721</c:v>
                </c:pt>
                <c:pt idx="624">
                  <c:v>6540.1855242000111</c:v>
                </c:pt>
                <c:pt idx="625">
                  <c:v>6624.0453737041489</c:v>
                </c:pt>
                <c:pt idx="626">
                  <c:v>6706.1540282929755</c:v>
                </c:pt>
                <c:pt idx="627">
                  <c:v>6786.4847091662959</c:v>
                </c:pt>
                <c:pt idx="628">
                  <c:v>6865.0106375239156</c:v>
                </c:pt>
                <c:pt idx="629">
                  <c:v>6941.7050345656244</c:v>
                </c:pt>
                <c:pt idx="630">
                  <c:v>7016.5411214912456</c:v>
                </c:pt>
                <c:pt idx="631">
                  <c:v>7089.49211950056</c:v>
                </c:pt>
                <c:pt idx="632">
                  <c:v>7160.531249793381</c:v>
                </c:pt>
                <c:pt idx="633">
                  <c:v>7229.6317335695057</c:v>
                </c:pt>
                <c:pt idx="634">
                  <c:v>7296.7667920287431</c:v>
                </c:pt>
                <c:pt idx="635">
                  <c:v>7361.9096463708775</c:v>
                </c:pt>
                <c:pt idx="636">
                  <c:v>7425.0335177957368</c:v>
                </c:pt>
                <c:pt idx="637">
                  <c:v>7486.1116275030981</c:v>
                </c:pt>
                <c:pt idx="638">
                  <c:v>7545.1171966927759</c:v>
                </c:pt>
                <c:pt idx="639">
                  <c:v>7602.0234465645708</c:v>
                </c:pt>
                <c:pt idx="640">
                  <c:v>7656.8035983182863</c:v>
                </c:pt>
                <c:pt idx="641">
                  <c:v>7709.4308731537203</c:v>
                </c:pt>
                <c:pt idx="642">
                  <c:v>7759.8784922706691</c:v>
                </c:pt>
                <c:pt idx="643">
                  <c:v>7808.1196768689506</c:v>
                </c:pt>
                <c:pt idx="644">
                  <c:v>7854.1276481483501</c:v>
                </c:pt>
                <c:pt idx="645">
                  <c:v>7897.8756273086856</c:v>
                </c:pt>
                <c:pt idx="646">
                  <c:v>7939.3368355497432</c:v>
                </c:pt>
                <c:pt idx="647">
                  <c:v>7978.4844940713292</c:v>
                </c:pt>
                <c:pt idx="648">
                  <c:v>8015.2918240732515</c:v>
                </c:pt>
                <c:pt idx="649">
                  <c:v>8049.7320467553063</c:v>
                </c:pt>
                <c:pt idx="650">
                  <c:v>8081.7783833172989</c:v>
                </c:pt>
                <c:pt idx="651">
                  <c:v>8111.4040549590291</c:v>
                </c:pt>
                <c:pt idx="652">
                  <c:v>8138.5822828803002</c:v>
                </c:pt>
                <c:pt idx="653">
                  <c:v>8163.2862882809031</c:v>
                </c:pt>
                <c:pt idx="654">
                  <c:v>8185.4892923606612</c:v>
                </c:pt>
                <c:pt idx="655">
                  <c:v>8205.1645163193625</c:v>
                </c:pt>
                <c:pt idx="656">
                  <c:v>8222.2851813568013</c:v>
                </c:pt>
                <c:pt idx="657">
                  <c:v>8236.8245086727984</c:v>
                </c:pt>
                <c:pt idx="658">
                  <c:v>8248.7557194671372</c:v>
                </c:pt>
                <c:pt idx="659">
                  <c:v>8258.0520349396375</c:v>
                </c:pt>
                <c:pt idx="660">
                  <c:v>8264.6866762900845</c:v>
                </c:pt>
                <c:pt idx="661">
                  <c:v>8268.6328647182945</c:v>
                </c:pt>
                <c:pt idx="662">
                  <c:v>8269.8638214240527</c:v>
                </c:pt>
                <c:pt idx="663">
                  <c:v>8268.3527676071808</c:v>
                </c:pt>
                <c:pt idx="664">
                  <c:v>8264.0729244674603</c:v>
                </c:pt>
                <c:pt idx="665">
                  <c:v>8256.9975132047111</c:v>
                </c:pt>
                <c:pt idx="666">
                  <c:v>8247.0997550187294</c:v>
                </c:pt>
                <c:pt idx="667">
                  <c:v>8234.3528711093004</c:v>
                </c:pt>
                <c:pt idx="668">
                  <c:v>8218.730082676253</c:v>
                </c:pt>
                <c:pt idx="669">
                  <c:v>8200.2046109193634</c:v>
                </c:pt>
                <c:pt idx="670">
                  <c:v>8178.749677038455</c:v>
                </c:pt>
                <c:pt idx="671">
                  <c:v>8154.3385022333214</c:v>
                </c:pt>
                <c:pt idx="672">
                  <c:v>8126.9443077037531</c:v>
                </c:pt>
                <c:pt idx="673">
                  <c:v>8096.5403146495801</c:v>
                </c:pt>
                <c:pt idx="674">
                  <c:v>8063.0997442705675</c:v>
                </c:pt>
                <c:pt idx="675">
                  <c:v>8026.5958177665416</c:v>
                </c:pt>
                <c:pt idx="676">
                  <c:v>7987.0017563373021</c:v>
                </c:pt>
                <c:pt idx="677">
                  <c:v>7944.2907811826526</c:v>
                </c:pt>
                <c:pt idx="678">
                  <c:v>7898.4361135023828</c:v>
                </c:pt>
                <c:pt idx="679">
                  <c:v>7849.410974496298</c:v>
                </c:pt>
                <c:pt idx="680">
                  <c:v>7797.1885853642134</c:v>
                </c:pt>
                <c:pt idx="681">
                  <c:v>7741.7421673059071</c:v>
                </c:pt>
                <c:pt idx="682">
                  <c:v>7683.044941521207</c:v>
                </c:pt>
                <c:pt idx="683">
                  <c:v>7621.0701292098975</c:v>
                </c:pt>
                <c:pt idx="684">
                  <c:v>7555.7909515717874</c:v>
                </c:pt>
                <c:pt idx="685">
                  <c:v>7487.1806298066722</c:v>
                </c:pt>
                <c:pt idx="686">
                  <c:v>7415.2123851143588</c:v>
                </c:pt>
                <c:pt idx="687">
                  <c:v>7339.8594386946452</c:v>
                </c:pt>
                <c:pt idx="688">
                  <c:v>7261.0950117473467</c:v>
                </c:pt>
                <c:pt idx="689">
                  <c:v>7178.8923254722404</c:v>
                </c:pt>
                <c:pt idx="690">
                  <c:v>7093.2246010691533</c:v>
                </c:pt>
                <c:pt idx="691">
                  <c:v>7004.0650597378708</c:v>
                </c:pt>
                <c:pt idx="692">
                  <c:v>6911.3869226782026</c:v>
                </c:pt>
                <c:pt idx="693">
                  <c:v>6815.1634110899522</c:v>
                </c:pt>
                <c:pt idx="694">
                  <c:v>6715.3677461729085</c:v>
                </c:pt>
                <c:pt idx="695">
                  <c:v>6611.9731491268785</c:v>
                </c:pt>
                <c:pt idx="696">
                  <c:v>6504.9528411516767</c:v>
                </c:pt>
                <c:pt idx="697">
                  <c:v>6394.280043447101</c:v>
                </c:pt>
                <c:pt idx="698">
                  <c:v>6279.9279772129385</c:v>
                </c:pt>
                <c:pt idx="699">
                  <c:v>6161.8698636489971</c:v>
                </c:pt>
                <c:pt idx="700">
                  <c:v>6042.5275261952565</c:v>
                </c:pt>
                <c:pt idx="701">
                  <c:v>5924.3571448205603</c:v>
                </c:pt>
                <c:pt idx="702">
                  <c:v>5807.3834755179823</c:v>
                </c:pt>
                <c:pt idx="703">
                  <c:v>5691.6312742806176</c:v>
                </c:pt>
                <c:pt idx="704">
                  <c:v>5577.1252971015629</c:v>
                </c:pt>
                <c:pt idx="705">
                  <c:v>5463.8902999739121</c:v>
                </c:pt>
                <c:pt idx="706">
                  <c:v>5351.9510388907511</c:v>
                </c:pt>
                <c:pt idx="707">
                  <c:v>5241.332269845173</c:v>
                </c:pt>
                <c:pt idx="708">
                  <c:v>5132.0587488302763</c:v>
                </c:pt>
                <c:pt idx="709">
                  <c:v>5024.1552318391341</c:v>
                </c:pt>
                <c:pt idx="710">
                  <c:v>4917.6464748648614</c:v>
                </c:pt>
                <c:pt idx="711">
                  <c:v>4812.5572339005348</c:v>
                </c:pt>
                <c:pt idx="712">
                  <c:v>4708.9122649392484</c:v>
                </c:pt>
                <c:pt idx="713">
                  <c:v>4606.7363239740971</c:v>
                </c:pt>
                <c:pt idx="714">
                  <c:v>4506.0541669981676</c:v>
                </c:pt>
                <c:pt idx="715">
                  <c:v>4406.890550004563</c:v>
                </c:pt>
                <c:pt idx="716">
                  <c:v>4309.2702289863601</c:v>
                </c:pt>
                <c:pt idx="717">
                  <c:v>4213.2179599366527</c:v>
                </c:pt>
                <c:pt idx="718">
                  <c:v>4118.7584988485478</c:v>
                </c:pt>
                <c:pt idx="719">
                  <c:v>4025.9166017151192</c:v>
                </c:pt>
                <c:pt idx="720">
                  <c:v>3934.7170245294633</c:v>
                </c:pt>
                <c:pt idx="721">
                  <c:v>3845.1845232846736</c:v>
                </c:pt>
                <c:pt idx="722">
                  <c:v>3757.3438539738459</c:v>
                </c:pt>
                <c:pt idx="723">
                  <c:v>3671.219772590066</c:v>
                </c:pt>
                <c:pt idx="724">
                  <c:v>3586.8370351264284</c:v>
                </c:pt>
                <c:pt idx="725">
                  <c:v>3504.2203975760285</c:v>
                </c:pt>
                <c:pt idx="726">
                  <c:v>3423.3946159319421</c:v>
                </c:pt>
                <c:pt idx="727">
                  <c:v>3344.3844461872827</c:v>
                </c:pt>
                <c:pt idx="728">
                  <c:v>3267.2146443351271</c:v>
                </c:pt>
                <c:pt idx="729">
                  <c:v>3191.9099663685706</c:v>
                </c:pt>
                <c:pt idx="730">
                  <c:v>3118.4951682806973</c:v>
                </c:pt>
                <c:pt idx="731">
                  <c:v>3046.9950060646224</c:v>
                </c:pt>
                <c:pt idx="732">
                  <c:v>2977.4342357134119</c:v>
                </c:pt>
                <c:pt idx="733">
                  <c:v>2909.8376132201702</c:v>
                </c:pt>
                <c:pt idx="734">
                  <c:v>2844.229894577983</c:v>
                </c:pt>
                <c:pt idx="735">
                  <c:v>2780.6358357799459</c:v>
                </c:pt>
                <c:pt idx="736">
                  <c:v>2719.0801928191436</c:v>
                </c:pt>
                <c:pt idx="737">
                  <c:v>2659.5877216886897</c:v>
                </c:pt>
                <c:pt idx="738">
                  <c:v>2602.1831783816424</c:v>
                </c:pt>
                <c:pt idx="739">
                  <c:v>2546.8913188911242</c:v>
                </c:pt>
                <c:pt idx="740">
                  <c:v>2493.7368992102024</c:v>
                </c:pt>
                <c:pt idx="741">
                  <c:v>2442.7446753319905</c:v>
                </c:pt>
                <c:pt idx="742">
                  <c:v>2393.9394032495643</c:v>
                </c:pt>
                <c:pt idx="743">
                  <c:v>2347.3458389560196</c:v>
                </c:pt>
                <c:pt idx="744">
                  <c:v>2302.9887384444501</c:v>
                </c:pt>
                <c:pt idx="745">
                  <c:v>2260.8928577079428</c:v>
                </c:pt>
                <c:pt idx="746">
                  <c:v>2221.0829527396013</c:v>
                </c:pt>
                <c:pt idx="747">
                  <c:v>2183.5837795325019</c:v>
                </c:pt>
                <c:pt idx="748">
                  <c:v>2148.4200940797396</c:v>
                </c:pt>
                <c:pt idx="749">
                  <c:v>2115.6166523744187</c:v>
                </c:pt>
                <c:pt idx="750">
                  <c:v>2085.1982104096151</c:v>
                </c:pt>
                <c:pt idx="751">
                  <c:v>2057.1895241784241</c:v>
                </c:pt>
                <c:pt idx="752">
                  <c:v>2031.6153496739498</c:v>
                </c:pt>
                <c:pt idx="753">
                  <c:v>2008.5004428892687</c:v>
                </c:pt>
                <c:pt idx="754">
                  <c:v>1987.8695598174759</c:v>
                </c:pt>
                <c:pt idx="755">
                  <c:v>1969.7474564516658</c:v>
                </c:pt>
                <c:pt idx="756">
                  <c:v>1954.1588887849341</c:v>
                </c:pt>
                <c:pt idx="757">
                  <c:v>1941.1286128103652</c:v>
                </c:pt>
                <c:pt idx="758">
                  <c:v>1930.6813845210459</c:v>
                </c:pt>
                <c:pt idx="759">
                  <c:v>1922.84195991008</c:v>
                </c:pt>
                <c:pt idx="760">
                  <c:v>1917.6350949705625</c:v>
                </c:pt>
                <c:pt idx="761">
                  <c:v>1915.0855456955601</c:v>
                </c:pt>
                <c:pt idx="762">
                  <c:v>1915.218068078196</c:v>
                </c:pt>
                <c:pt idx="763">
                  <c:v>1918.0574181115369</c:v>
                </c:pt>
                <c:pt idx="764">
                  <c:v>1923.6283517886875</c:v>
                </c:pt>
                <c:pt idx="765">
                  <c:v>1931.9556251027425</c:v>
                </c:pt>
                <c:pt idx="766">
                  <c:v>1943.0639940467779</c:v>
                </c:pt>
                <c:pt idx="767">
                  <c:v>1956.9782146138982</c:v>
                </c:pt>
                <c:pt idx="768">
                  <c:v>1973.7230427971988</c:v>
                </c:pt>
                <c:pt idx="769">
                  <c:v>1993.3232345897554</c:v>
                </c:pt>
                <c:pt idx="770">
                  <c:v>2015.8035459846726</c:v>
                </c:pt>
                <c:pt idx="771">
                  <c:v>2041.1887329750357</c:v>
                </c:pt>
                <c:pt idx="772">
                  <c:v>2069.5035515539394</c:v>
                </c:pt>
                <c:pt idx="773">
                  <c:v>2100.7727577144697</c:v>
                </c:pt>
                <c:pt idx="774">
                  <c:v>2135.0211074497315</c:v>
                </c:pt>
                <c:pt idx="775">
                  <c:v>2172.2733567527998</c:v>
                </c:pt>
                <c:pt idx="776">
                  <c:v>2212.55426161678</c:v>
                </c:pt>
                <c:pt idx="777">
                  <c:v>2255.8885780347568</c:v>
                </c:pt>
                <c:pt idx="778">
                  <c:v>2302.3010619998163</c:v>
                </c:pt>
                <c:pt idx="779">
                  <c:v>2351.8164695050632</c:v>
                </c:pt>
                <c:pt idx="780">
                  <c:v>2404.459556543582</c:v>
                </c:pt>
                <c:pt idx="781">
                  <c:v>2460.2550791084686</c:v>
                </c:pt>
                <c:pt idx="782">
                  <c:v>2519.2277931928079</c:v>
                </c:pt>
                <c:pt idx="783">
                  <c:v>2581.4024547896952</c:v>
                </c:pt>
                <c:pt idx="784">
                  <c:v>2646.8038198922259</c:v>
                </c:pt>
                <c:pt idx="785">
                  <c:v>2715.4566444934753</c:v>
                </c:pt>
                <c:pt idx="786">
                  <c:v>2787.385684586558</c:v>
                </c:pt>
                <c:pt idx="787">
                  <c:v>2862.6156961645593</c:v>
                </c:pt>
                <c:pt idx="788">
                  <c:v>2941.1714352205545</c:v>
                </c:pt>
                <c:pt idx="789">
                  <c:v>3023.0776577476486</c:v>
                </c:pt>
                <c:pt idx="790">
                  <c:v>3108.3591197389374</c:v>
                </c:pt>
                <c:pt idx="791">
                  <c:v>3197.0405771875053</c:v>
                </c:pt>
                <c:pt idx="792">
                  <c:v>3289.1467860864382</c:v>
                </c:pt>
                <c:pt idx="793">
                  <c:v>3384.7025024288409</c:v>
                </c:pt>
                <c:pt idx="794">
                  <c:v>3483.7324822077985</c:v>
                </c:pt>
                <c:pt idx="795">
                  <c:v>3586.2614814164058</c:v>
                </c:pt>
                <c:pt idx="796">
                  <c:v>3692.3142560477581</c:v>
                </c:pt>
                <c:pt idx="797">
                  <c:v>3801.9155620949318</c:v>
                </c:pt>
                <c:pt idx="798">
                  <c:v>3915.0901555510304</c:v>
                </c:pt>
                <c:pt idx="799">
                  <c:v>4031.8627924091411</c:v>
                </c:pt>
                <c:pt idx="800">
                  <c:v>4149.9061387460952</c:v>
                </c:pt>
                <c:pt idx="801">
                  <c:v>4266.8588480218596</c:v>
                </c:pt>
                <c:pt idx="802">
                  <c:v>4382.6946573041942</c:v>
                </c:pt>
                <c:pt idx="803">
                  <c:v>4497.3873036608611</c:v>
                </c:pt>
                <c:pt idx="804">
                  <c:v>4610.910524159659</c:v>
                </c:pt>
                <c:pt idx="805">
                  <c:v>4723.2380558683308</c:v>
                </c:pt>
                <c:pt idx="806">
                  <c:v>4834.3436358546669</c:v>
                </c:pt>
                <c:pt idx="807">
                  <c:v>4944.2010011864377</c:v>
                </c:pt>
                <c:pt idx="808">
                  <c:v>5052.7838889314053</c:v>
                </c:pt>
                <c:pt idx="809">
                  <c:v>5160.06603615734</c:v>
                </c:pt>
                <c:pt idx="810">
                  <c:v>5266.0211799320232</c:v>
                </c:pt>
                <c:pt idx="811">
                  <c:v>5370.623057323226</c:v>
                </c:pt>
                <c:pt idx="812">
                  <c:v>5473.845405398708</c:v>
                </c:pt>
                <c:pt idx="813">
                  <c:v>5575.6619612262512</c:v>
                </c:pt>
                <c:pt idx="814">
                  <c:v>5676.0464618736169</c:v>
                </c:pt>
                <c:pt idx="815">
                  <c:v>5774.9726444085954</c:v>
                </c:pt>
                <c:pt idx="816">
                  <c:v>5872.414245898939</c:v>
                </c:pt>
                <c:pt idx="817">
                  <c:v>5968.3450034124271</c:v>
                </c:pt>
                <c:pt idx="818">
                  <c:v>6062.7386540168309</c:v>
                </c:pt>
                <c:pt idx="819">
                  <c:v>6155.5689347799216</c:v>
                </c:pt>
                <c:pt idx="820">
                  <c:v>6246.8095827694706</c:v>
                </c:pt>
                <c:pt idx="821">
                  <c:v>6336.4343350532581</c:v>
                </c:pt>
                <c:pt idx="822">
                  <c:v>6424.4169286990364</c:v>
                </c:pt>
                <c:pt idx="823">
                  <c:v>6510.7311007745857</c:v>
                </c:pt>
                <c:pt idx="824">
                  <c:v>6595.3505883476855</c:v>
                </c:pt>
                <c:pt idx="825">
                  <c:v>6678.2491284860998</c:v>
                </c:pt>
                <c:pt idx="826">
                  <c:v>6759.4004582575972</c:v>
                </c:pt>
                <c:pt idx="827">
                  <c:v>6838.7783147299497</c:v>
                </c:pt>
                <c:pt idx="828">
                  <c:v>6916.3564349709377</c:v>
                </c:pt>
                <c:pt idx="829">
                  <c:v>6992.1085560483216</c:v>
                </c:pt>
                <c:pt idx="830">
                  <c:v>7066.0084150298844</c:v>
                </c:pt>
                <c:pt idx="831">
                  <c:v>7138.0297489833856</c:v>
                </c:pt>
                <c:pt idx="832">
                  <c:v>7208.1462949766074</c:v>
                </c:pt>
                <c:pt idx="833">
                  <c:v>7276.3317900773091</c:v>
                </c:pt>
                <c:pt idx="834">
                  <c:v>7342.559971353282</c:v>
                </c:pt>
                <c:pt idx="835">
                  <c:v>7406.8045758722692</c:v>
                </c:pt>
                <c:pt idx="836">
                  <c:v>7469.0393407020683</c:v>
                </c:pt>
                <c:pt idx="837">
                  <c:v>7529.2380029104324</c:v>
                </c:pt>
                <c:pt idx="838">
                  <c:v>7587.3742995651528</c:v>
                </c:pt>
                <c:pt idx="839">
                  <c:v>7643.4219677339788</c:v>
                </c:pt>
                <c:pt idx="840">
                  <c:v>7697.3547444846927</c:v>
                </c:pt>
                <c:pt idx="841">
                  <c:v>7749.1463668850647</c:v>
                </c:pt>
                <c:pt idx="842">
                  <c:v>7798.770572002858</c:v>
                </c:pt>
                <c:pt idx="843">
                  <c:v>7846.2010969058701</c:v>
                </c:pt>
                <c:pt idx="844">
                  <c:v>7891.4116786618433</c:v>
                </c:pt>
                <c:pt idx="845">
                  <c:v>7934.3760543385606</c:v>
                </c:pt>
                <c:pt idx="846">
                  <c:v>7975.0679610037996</c:v>
                </c:pt>
                <c:pt idx="847">
                  <c:v>8013.4611357253134</c:v>
                </c:pt>
                <c:pt idx="848">
                  <c:v>8049.5293155709041</c:v>
                </c:pt>
                <c:pt idx="849">
                  <c:v>8083.2462376083095</c:v>
                </c:pt>
                <c:pt idx="850">
                  <c:v>8114.5856389053233</c:v>
                </c:pt>
                <c:pt idx="851">
                  <c:v>8143.5212565297043</c:v>
                </c:pt>
                <c:pt idx="852">
                  <c:v>8170.0268275492344</c:v>
                </c:pt>
                <c:pt idx="853">
                  <c:v>8194.076089031676</c:v>
                </c:pt>
                <c:pt idx="854">
                  <c:v>8215.6427780448066</c:v>
                </c:pt>
                <c:pt idx="855">
                  <c:v>8234.7006316563911</c:v>
                </c:pt>
                <c:pt idx="856">
                  <c:v>8251.223386934209</c:v>
                </c:pt>
                <c:pt idx="857">
                  <c:v>8265.1847809460305</c:v>
                </c:pt>
                <c:pt idx="858">
                  <c:v>8276.558550759617</c:v>
                </c:pt>
                <c:pt idx="859">
                  <c:v>8285.3184334427606</c:v>
                </c:pt>
                <c:pt idx="860">
                  <c:v>8291.4381660632098</c:v>
                </c:pt>
                <c:pt idx="861">
                  <c:v>8294.8914856887477</c:v>
                </c:pt>
                <c:pt idx="862">
                  <c:v>8295.6521293871447</c:v>
                </c:pt>
                <c:pt idx="863">
                  <c:v>8293.693834226171</c:v>
                </c:pt>
                <c:pt idx="864">
                  <c:v>8288.9903372735989</c:v>
                </c:pt>
                <c:pt idx="865">
                  <c:v>8281.5153755972005</c:v>
                </c:pt>
                <c:pt idx="866">
                  <c:v>8271.2426862647444</c:v>
                </c:pt>
                <c:pt idx="867">
                  <c:v>8258.1460063440099</c:v>
                </c:pt>
                <c:pt idx="868">
                  <c:v>8242.1990729027511</c:v>
                </c:pt>
                <c:pt idx="869">
                  <c:v>8223.3756230087583</c:v>
                </c:pt>
                <c:pt idx="870">
                  <c:v>8201.6493937297946</c:v>
                </c:pt>
                <c:pt idx="871">
                  <c:v>8176.9941221336258</c:v>
                </c:pt>
                <c:pt idx="872">
                  <c:v>8149.3835452880367</c:v>
                </c:pt>
                <c:pt idx="873">
                  <c:v>8118.7914002607877</c:v>
                </c:pt>
                <c:pt idx="874">
                  <c:v>8085.1914241196591</c:v>
                </c:pt>
                <c:pt idx="875">
                  <c:v>8048.5573539324123</c:v>
                </c:pt>
                <c:pt idx="876">
                  <c:v>8008.8629267668293</c:v>
                </c:pt>
                <c:pt idx="877">
                  <c:v>7966.0818796906788</c:v>
                </c:pt>
                <c:pt idx="878">
                  <c:v>7920.1879497717237</c:v>
                </c:pt>
                <c:pt idx="879">
                  <c:v>7871.1548740777425</c:v>
                </c:pt>
                <c:pt idx="880">
                  <c:v>7818.9563896765003</c:v>
                </c:pt>
                <c:pt idx="881">
                  <c:v>7763.5662336357746</c:v>
                </c:pt>
                <c:pt idx="882">
                  <c:v>7704.9581430233475</c:v>
                </c:pt>
                <c:pt idx="883">
                  <c:v>7643.1058549069694</c:v>
                </c:pt>
                <c:pt idx="884">
                  <c:v>7577.9831063544225</c:v>
                </c:pt>
                <c:pt idx="885">
                  <c:v>7509.5636344334771</c:v>
                </c:pt>
                <c:pt idx="886">
                  <c:v>7437.8211762119045</c:v>
                </c:pt>
                <c:pt idx="887">
                  <c:v>7362.729468757474</c:v>
                </c:pt>
                <c:pt idx="888">
                  <c:v>7284.2622491379598</c:v>
                </c:pt>
                <c:pt idx="889">
                  <c:v>7202.3932544211393</c:v>
                </c:pt>
                <c:pt idx="890">
                  <c:v>7117.0962216747666</c:v>
                </c:pt>
                <c:pt idx="891">
                  <c:v>7028.3448879666303</c:v>
                </c:pt>
                <c:pt idx="892">
                  <c:v>6936.1129903644933</c:v>
                </c:pt>
                <c:pt idx="893">
                  <c:v>6840.3742659361342</c:v>
                </c:pt>
                <c:pt idx="894">
                  <c:v>6741.102451749317</c:v>
                </c:pt>
                <c:pt idx="895">
                  <c:v>6638.2712848718102</c:v>
                </c:pt>
                <c:pt idx="896">
                  <c:v>6531.8545023713959</c:v>
                </c:pt>
                <c:pt idx="897">
                  <c:v>6421.8258413158346</c:v>
                </c:pt>
                <c:pt idx="898">
                  <c:v>6308.1590387729175</c:v>
                </c:pt>
                <c:pt idx="899">
                  <c:v>6190.8278318103858</c:v>
                </c:pt>
                <c:pt idx="900">
                  <c:v>6072.1883727292479</c:v>
                </c:pt>
                <c:pt idx="901">
                  <c:v>5954.6320113897718</c:v>
                </c:pt>
                <c:pt idx="902">
                  <c:v>5838.1852811986018</c:v>
                </c:pt>
                <c:pt idx="903">
                  <c:v>5722.8747155624278</c:v>
                </c:pt>
                <c:pt idx="904">
                  <c:v>5608.7268478879023</c:v>
                </c:pt>
                <c:pt idx="905">
                  <c:v>5495.7682115817088</c:v>
                </c:pt>
                <c:pt idx="906">
                  <c:v>5384.0253400504998</c:v>
                </c:pt>
                <c:pt idx="907">
                  <c:v>5273.5247667009653</c:v>
                </c:pt>
                <c:pt idx="908">
                  <c:v>5164.2930249397587</c:v>
                </c:pt>
                <c:pt idx="909">
                  <c:v>5056.3566481735525</c:v>
                </c:pt>
                <c:pt idx="910">
                  <c:v>4949.7421698090275</c:v>
                </c:pt>
                <c:pt idx="911">
                  <c:v>4844.4761232528272</c:v>
                </c:pt>
                <c:pt idx="912">
                  <c:v>4740.5850419116432</c:v>
                </c:pt>
                <c:pt idx="913">
                  <c:v>4638.0954591921372</c:v>
                </c:pt>
                <c:pt idx="914">
                  <c:v>4537.0339085009737</c:v>
                </c:pt>
                <c:pt idx="915">
                  <c:v>4437.4269232448314</c:v>
                </c:pt>
                <c:pt idx="916">
                  <c:v>4339.301036830374</c:v>
                </c:pt>
                <c:pt idx="917">
                  <c:v>4242.6827826642648</c:v>
                </c:pt>
                <c:pt idx="918">
                  <c:v>4147.5986941531846</c:v>
                </c:pt>
                <c:pt idx="919">
                  <c:v>4054.0753047037856</c:v>
                </c:pt>
                <c:pt idx="920">
                  <c:v>3962.1391477227603</c:v>
                </c:pt>
                <c:pt idx="921">
                  <c:v>3871.8167566167608</c:v>
                </c:pt>
                <c:pt idx="922">
                  <c:v>3783.1346647924593</c:v>
                </c:pt>
                <c:pt idx="923">
                  <c:v>3696.1194056565182</c:v>
                </c:pt>
                <c:pt idx="924">
                  <c:v>3610.7975126156289</c:v>
                </c:pt>
                <c:pt idx="925">
                  <c:v>3527.1955190764343</c:v>
                </c:pt>
                <c:pt idx="926">
                  <c:v>3445.3399584456165</c:v>
                </c:pt>
                <c:pt idx="927">
                  <c:v>3365.2573641298468</c:v>
                </c:pt>
                <c:pt idx="928">
                  <c:v>3286.9742695357886</c:v>
                </c:pt>
                <c:pt idx="929">
                  <c:v>3210.5172080701132</c:v>
                </c:pt>
                <c:pt idx="930">
                  <c:v>3135.9127131394921</c:v>
                </c:pt>
                <c:pt idx="931">
                  <c:v>3063.1873181505894</c:v>
                </c:pt>
                <c:pt idx="932">
                  <c:v>2992.3675565100762</c:v>
                </c:pt>
                <c:pt idx="933">
                  <c:v>2923.4799616246141</c:v>
                </c:pt>
                <c:pt idx="934">
                  <c:v>2856.5510669008863</c:v>
                </c:pt>
                <c:pt idx="935">
                  <c:v>2791.6074057455544</c:v>
                </c:pt>
                <c:pt idx="936">
                  <c:v>2728.6755115652809</c:v>
                </c:pt>
                <c:pt idx="937">
                  <c:v>2667.781917766757</c:v>
                </c:pt>
                <c:pt idx="938">
                  <c:v>2608.9531577566258</c:v>
                </c:pt>
                <c:pt idx="939">
                  <c:v>2552.2157649415694</c:v>
                </c:pt>
                <c:pt idx="940">
                  <c:v>2497.5962727282499</c:v>
                </c:pt>
                <c:pt idx="941">
                  <c:v>2445.1212145233485</c:v>
                </c:pt>
                <c:pt idx="942">
                  <c:v>2394.8171237335196</c:v>
                </c:pt>
                <c:pt idx="943">
                  <c:v>2346.710533765443</c:v>
                </c:pt>
                <c:pt idx="944">
                  <c:v>2300.8279780257817</c:v>
                </c:pt>
                <c:pt idx="945">
                  <c:v>2257.1959899212084</c:v>
                </c:pt>
                <c:pt idx="946">
                  <c:v>2215.8411028583946</c:v>
                </c:pt>
                <c:pt idx="947">
                  <c:v>2176.7898502440025</c:v>
                </c:pt>
                <c:pt idx="948">
                  <c:v>2140.0687654847143</c:v>
                </c:pt>
                <c:pt idx="949">
                  <c:v>2105.7043819871724</c:v>
                </c:pt>
                <c:pt idx="950">
                  <c:v>2073.7232331580685</c:v>
                </c:pt>
                <c:pt idx="951">
                  <c:v>2044.1518524040662</c:v>
                </c:pt>
                <c:pt idx="952">
                  <c:v>2017.0167731318356</c:v>
                </c:pt>
                <c:pt idx="953">
                  <c:v>1992.3445287480495</c:v>
                </c:pt>
                <c:pt idx="954">
                  <c:v>1970.1616526593609</c:v>
                </c:pt>
                <c:pt idx="955">
                  <c:v>1950.4946782724517</c:v>
                </c:pt>
                <c:pt idx="956">
                  <c:v>1933.3701389939929</c:v>
                </c:pt>
                <c:pt idx="957">
                  <c:v>1918.8145682306385</c:v>
                </c:pt>
                <c:pt idx="958">
                  <c:v>1906.8544993890789</c:v>
                </c:pt>
                <c:pt idx="959">
                  <c:v>1897.5164658759672</c:v>
                </c:pt>
                <c:pt idx="960">
                  <c:v>1890.8270010979854</c:v>
                </c:pt>
                <c:pt idx="961">
                  <c:v>1886.8126384617858</c:v>
                </c:pt>
                <c:pt idx="962">
                  <c:v>1885.4999113740503</c:v>
                </c:pt>
                <c:pt idx="963">
                  <c:v>1886.9153532414414</c:v>
                </c:pt>
                <c:pt idx="964">
                  <c:v>1891.085497470631</c:v>
                </c:pt>
                <c:pt idx="965">
                  <c:v>1898.0368774682909</c:v>
                </c:pt>
                <c:pt idx="966">
                  <c:v>1907.7960266410839</c:v>
                </c:pt>
                <c:pt idx="967">
                  <c:v>1920.3894783956914</c:v>
                </c:pt>
                <c:pt idx="968">
                  <c:v>1935.8437661387666</c:v>
                </c:pt>
                <c:pt idx="969">
                  <c:v>1954.1854232769808</c:v>
                </c:pt>
                <c:pt idx="970">
                  <c:v>1975.4409832170165</c:v>
                </c:pt>
                <c:pt idx="971">
                  <c:v>1999.6369793655258</c:v>
                </c:pt>
                <c:pt idx="972">
                  <c:v>2026.799945129191</c:v>
                </c:pt>
                <c:pt idx="973">
                  <c:v>2056.9564139146737</c:v>
                </c:pt>
                <c:pt idx="974">
                  <c:v>2090.1329191286468</c:v>
                </c:pt>
                <c:pt idx="975">
                  <c:v>2126.3559941777721</c:v>
                </c:pt>
                <c:pt idx="976">
                  <c:v>2165.6521724687323</c:v>
                </c:pt>
                <c:pt idx="977">
                  <c:v>2208.0479874081784</c:v>
                </c:pt>
                <c:pt idx="978">
                  <c:v>2253.5699724027936</c:v>
                </c:pt>
                <c:pt idx="979">
                  <c:v>2302.2446608592486</c:v>
                </c:pt>
                <c:pt idx="980">
                  <c:v>2354.0985861841982</c:v>
                </c:pt>
                <c:pt idx="981">
                  <c:v>2409.1582817843218</c:v>
                </c:pt>
                <c:pt idx="982">
                  <c:v>2467.450281066293</c:v>
                </c:pt>
                <c:pt idx="983">
                  <c:v>2529.0011174367637</c:v>
                </c:pt>
                <c:pt idx="984">
                  <c:v>2593.8373243024262</c:v>
                </c:pt>
                <c:pt idx="985">
                  <c:v>2661.9854350699225</c:v>
                </c:pt>
                <c:pt idx="986">
                  <c:v>2733.4719831459443</c:v>
                </c:pt>
                <c:pt idx="987">
                  <c:v>2808.3235019371546</c:v>
                </c:pt>
                <c:pt idx="988">
                  <c:v>2886.566524850215</c:v>
                </c:pt>
                <c:pt idx="989">
                  <c:v>2968.2275852917978</c:v>
                </c:pt>
                <c:pt idx="990">
                  <c:v>3053.3332166685755</c:v>
                </c:pt>
                <c:pt idx="991">
                  <c:v>3141.9099523872096</c:v>
                </c:pt>
                <c:pt idx="992">
                  <c:v>3233.9843258543829</c:v>
                </c:pt>
                <c:pt idx="993">
                  <c:v>3329.5828704767569</c:v>
                </c:pt>
                <c:pt idx="994">
                  <c:v>3428.7321196609942</c:v>
                </c:pt>
                <c:pt idx="995">
                  <c:v>3531.4586068137673</c:v>
                </c:pt>
                <c:pt idx="996">
                  <c:v>3637.7888653417572</c:v>
                </c:pt>
                <c:pt idx="997">
                  <c:v>3747.7494286516267</c:v>
                </c:pt>
                <c:pt idx="998">
                  <c:v>3861.3668301500384</c:v>
                </c:pt>
                <c:pt idx="999">
                  <c:v>3978.667603243654</c:v>
                </c:pt>
                <c:pt idx="1000">
                  <c:v>4097.2895035256743</c:v>
                </c:pt>
                <c:pt idx="1001">
                  <c:v>4214.8347814205872</c:v>
                </c:pt>
                <c:pt idx="1002">
                  <c:v>4331.2767125820783</c:v>
                </c:pt>
                <c:pt idx="1003">
                  <c:v>4446.5885726637798</c:v>
                </c:pt>
                <c:pt idx="1004">
                  <c:v>4560.7436373193768</c:v>
                </c:pt>
                <c:pt idx="1005">
                  <c:v>4673.7151822025135</c:v>
                </c:pt>
                <c:pt idx="1006">
                  <c:v>4785.4764829668547</c:v>
                </c:pt>
                <c:pt idx="1007">
                  <c:v>4896.000815266073</c:v>
                </c:pt>
                <c:pt idx="1008">
                  <c:v>5005.2614547538142</c:v>
                </c:pt>
                <c:pt idx="1009">
                  <c:v>5113.2316770837515</c:v>
                </c:pt>
                <c:pt idx="1010">
                  <c:v>5219.8847579095391</c:v>
                </c:pt>
                <c:pt idx="1011">
                  <c:v>5325.1939728848311</c:v>
                </c:pt>
                <c:pt idx="1012">
                  <c:v>5429.1325976633125</c:v>
                </c:pt>
                <c:pt idx="1013">
                  <c:v>5531.6739078986166</c:v>
                </c:pt>
                <c:pt idx="1014">
                  <c:v>5632.7911792444174</c:v>
                </c:pt>
                <c:pt idx="1015">
                  <c:v>5732.4576873543692</c:v>
                </c:pt>
                <c:pt idx="1016">
                  <c:v>5830.646707882147</c:v>
                </c:pt>
                <c:pt idx="1017">
                  <c:v>5927.3315164813939</c:v>
                </c:pt>
                <c:pt idx="1018">
                  <c:v>6022.4853888057851</c:v>
                </c:pt>
                <c:pt idx="1019">
                  <c:v>6116.0816005089837</c:v>
                </c:pt>
                <c:pt idx="1020">
                  <c:v>6208.0934272446348</c:v>
                </c:pt>
                <c:pt idx="1021">
                  <c:v>6298.4941446664125</c:v>
                </c:pt>
                <c:pt idx="1022">
                  <c:v>6387.25702842797</c:v>
                </c:pt>
                <c:pt idx="1023">
                  <c:v>6474.3553541829706</c:v>
                </c:pt>
                <c:pt idx="1024">
                  <c:v>6559.762397585082</c:v>
                </c:pt>
                <c:pt idx="1025">
                  <c:v>6643.4514342879547</c:v>
                </c:pt>
                <c:pt idx="1026">
                  <c:v>6725.3957399452556</c:v>
                </c:pt>
                <c:pt idx="1027">
                  <c:v>6805.568590210647</c:v>
                </c:pt>
                <c:pt idx="1028">
                  <c:v>6883.9432607377839</c:v>
                </c:pt>
                <c:pt idx="1029">
                  <c:v>6960.4930271803305</c:v>
                </c:pt>
                <c:pt idx="1030">
                  <c:v>7035.1911651919509</c:v>
                </c:pt>
                <c:pt idx="1031">
                  <c:v>7108.0109504262991</c:v>
                </c:pt>
                <c:pt idx="1032">
                  <c:v>7178.9256585370485</c:v>
                </c:pt>
                <c:pt idx="1033">
                  <c:v>7247.9085651778441</c:v>
                </c:pt>
                <c:pt idx="1034">
                  <c:v>7314.9329460023609</c:v>
                </c:pt>
                <c:pt idx="1035">
                  <c:v>7379.9720766642504</c:v>
                </c:pt>
                <c:pt idx="1036">
                  <c:v>7442.9992328171702</c:v>
                </c:pt>
                <c:pt idx="1037">
                  <c:v>7503.9876901148018</c:v>
                </c:pt>
                <c:pt idx="1038">
                  <c:v>7562.9107242107812</c:v>
                </c:pt>
                <c:pt idx="1039">
                  <c:v>7619.7416107587806</c:v>
                </c:pt>
                <c:pt idx="1040">
                  <c:v>7674.453625412466</c:v>
                </c:pt>
                <c:pt idx="1041">
                  <c:v>7727.0200438254897</c:v>
                </c:pt>
                <c:pt idx="1042">
                  <c:v>7777.4141416515176</c:v>
                </c:pt>
                <c:pt idx="1043">
                  <c:v>7825.609194544214</c:v>
                </c:pt>
                <c:pt idx="1044">
                  <c:v>7871.5784781572302</c:v>
                </c:pt>
                <c:pt idx="1045">
                  <c:v>7915.2952681442348</c:v>
                </c:pt>
                <c:pt idx="1046">
                  <c:v>7956.7328401588884</c:v>
                </c:pt>
                <c:pt idx="1047">
                  <c:v>7995.8644698548469</c:v>
                </c:pt>
                <c:pt idx="1048">
                  <c:v>8032.6634328857735</c:v>
                </c:pt>
                <c:pt idx="1049">
                  <c:v>8067.1030049053315</c:v>
                </c:pt>
                <c:pt idx="1050">
                  <c:v>8099.1564615671787</c:v>
                </c:pt>
                <c:pt idx="1051">
                  <c:v>8128.7970785249754</c:v>
                </c:pt>
                <c:pt idx="1052">
                  <c:v>8155.9981314323868</c:v>
                </c:pt>
                <c:pt idx="1053">
                  <c:v>8180.7328959430779</c:v>
                </c:pt>
                <c:pt idx="1054">
                  <c:v>8202.9746477106928</c:v>
                </c:pt>
                <c:pt idx="1055">
                  <c:v>8222.6966623889148</c:v>
                </c:pt>
                <c:pt idx="1056">
                  <c:v>8239.8722156313888</c:v>
                </c:pt>
                <c:pt idx="1057">
                  <c:v>8254.4745830917782</c:v>
                </c:pt>
                <c:pt idx="1058">
                  <c:v>8266.4770404237479</c:v>
                </c:pt>
                <c:pt idx="1059">
                  <c:v>8275.8528632809521</c:v>
                </c:pt>
                <c:pt idx="1060">
                  <c:v>8282.5753273170649</c:v>
                </c:pt>
                <c:pt idx="1061">
                  <c:v>8286.6177081857313</c:v>
                </c:pt>
                <c:pt idx="1062">
                  <c:v>8287.953281540631</c:v>
                </c:pt>
                <c:pt idx="1063">
                  <c:v>8286.5553230354053</c:v>
                </c:pt>
                <c:pt idx="1064">
                  <c:v>8282.3971083237229</c:v>
                </c:pt>
                <c:pt idx="1065">
                  <c:v>8275.4519130592507</c:v>
                </c:pt>
                <c:pt idx="1066">
                  <c:v>8265.6930128956519</c:v>
                </c:pt>
                <c:pt idx="1067">
                  <c:v>8253.0936834865679</c:v>
                </c:pt>
                <c:pt idx="1068">
                  <c:v>8237.6272004856783</c:v>
                </c:pt>
                <c:pt idx="1069">
                  <c:v>8219.2668395466426</c:v>
                </c:pt>
                <c:pt idx="1070">
                  <c:v>8197.9858763231077</c:v>
                </c:pt>
                <c:pt idx="1071">
                  <c:v>8173.7575864687578</c:v>
                </c:pt>
                <c:pt idx="1072">
                  <c:v>8146.5552456372252</c:v>
                </c:pt>
                <c:pt idx="1073">
                  <c:v>8116.3521294821958</c:v>
                </c:pt>
                <c:pt idx="1074">
                  <c:v>8083.121513657321</c:v>
                </c:pt>
                <c:pt idx="1075">
                  <c:v>8046.8366738162586</c:v>
                </c:pt>
                <c:pt idx="1076">
                  <c:v>8007.4708856126717</c:v>
                </c:pt>
                <c:pt idx="1077">
                  <c:v>7964.9974247002228</c:v>
                </c:pt>
                <c:pt idx="1078">
                  <c:v>7919.3895667325687</c:v>
                </c:pt>
                <c:pt idx="1079">
                  <c:v>7870.6205873633808</c:v>
                </c:pt>
                <c:pt idx="1080">
                  <c:v>7818.663762246314</c:v>
                </c:pt>
                <c:pt idx="1081">
                  <c:v>7763.4923670350236</c:v>
                </c:pt>
                <c:pt idx="1082">
                  <c:v>7705.0796773831826</c:v>
                </c:pt>
                <c:pt idx="1083">
                  <c:v>7643.398968944437</c:v>
                </c:pt>
                <c:pt idx="1084">
                  <c:v>7578.4235173724574</c:v>
                </c:pt>
                <c:pt idx="1085">
                  <c:v>7510.1265983209014</c:v>
                </c:pt>
                <c:pt idx="1086">
                  <c:v>7438.4814874434314</c:v>
                </c:pt>
                <c:pt idx="1087">
                  <c:v>7363.4614603937125</c:v>
                </c:pt>
                <c:pt idx="1088">
                  <c:v>7285.0397928254088</c:v>
                </c:pt>
                <c:pt idx="1089">
                  <c:v>7203.1897603921634</c:v>
                </c:pt>
                <c:pt idx="1090">
                  <c:v>7117.8846387476515</c:v>
                </c:pt>
                <c:pt idx="1091">
                  <c:v>7029.0977035455271</c:v>
                </c:pt>
                <c:pt idx="1092">
                  <c:v>6936.8022304394544</c:v>
                </c:pt>
                <c:pt idx="1093">
                  <c:v>6840.9714950831058</c:v>
                </c:pt>
                <c:pt idx="1094">
                  <c:v>6741.578773130128</c:v>
                </c:pt>
                <c:pt idx="1095">
                  <c:v>6638.5973402341751</c:v>
                </c:pt>
                <c:pt idx="1096">
                  <c:v>6532.0004720489287</c:v>
                </c:pt>
                <c:pt idx="1097">
                  <c:v>6421.7614442280355</c:v>
                </c:pt>
                <c:pt idx="1098">
                  <c:v>6307.8535324251588</c:v>
                </c:pt>
                <c:pt idx="1099">
                  <c:v>6190.2500122939618</c:v>
                </c:pt>
                <c:pt idx="1100">
                  <c:v>6071.3228765451686</c:v>
                </c:pt>
                <c:pt idx="1101">
                  <c:v>5953.4796412218229</c:v>
                </c:pt>
                <c:pt idx="1102">
                  <c:v>5836.7468669760929</c:v>
                </c:pt>
                <c:pt idx="1103">
                  <c:v>5721.1511144601545</c:v>
                </c:pt>
                <c:pt idx="1104">
                  <c:v>5606.7189443261705</c:v>
                </c:pt>
                <c:pt idx="1105">
                  <c:v>5493.4769172263068</c:v>
                </c:pt>
                <c:pt idx="1106">
                  <c:v>5381.4515938127433</c:v>
                </c:pt>
                <c:pt idx="1107">
                  <c:v>5270.6695347376262</c:v>
                </c:pt>
                <c:pt idx="1108">
                  <c:v>5161.1573006531371</c:v>
                </c:pt>
                <c:pt idx="1109">
                  <c:v>5052.941452211443</c:v>
                </c:pt>
                <c:pt idx="1110">
                  <c:v>4946.0485500647119</c:v>
                </c:pt>
                <c:pt idx="1111">
                  <c:v>4840.5051548650936</c:v>
                </c:pt>
                <c:pt idx="1112">
                  <c:v>4736.337827264786</c:v>
                </c:pt>
                <c:pt idx="1113">
                  <c:v>4633.5731279159372</c:v>
                </c:pt>
                <c:pt idx="1114">
                  <c:v>4532.237617470716</c:v>
                </c:pt>
                <c:pt idx="1115">
                  <c:v>4432.3578565812932</c:v>
                </c:pt>
                <c:pt idx="1116">
                  <c:v>4333.9604058998239</c:v>
                </c:pt>
                <c:pt idx="1117">
                  <c:v>4237.0718260784988</c:v>
                </c:pt>
                <c:pt idx="1118">
                  <c:v>4141.7186777694751</c:v>
                </c:pt>
                <c:pt idx="1119">
                  <c:v>4047.927521624913</c:v>
                </c:pt>
                <c:pt idx="1120">
                  <c:v>3955.724918296989</c:v>
                </c:pt>
                <c:pt idx="1121">
                  <c:v>3865.1374284378639</c:v>
                </c:pt>
                <c:pt idx="1122">
                  <c:v>3776.1916126997048</c:v>
                </c:pt>
                <c:pt idx="1123">
                  <c:v>3688.9140317346905</c:v>
                </c:pt>
                <c:pt idx="1124">
                  <c:v>3603.3312461949795</c:v>
                </c:pt>
                <c:pt idx="1125">
                  <c:v>3519.4698167327406</c:v>
                </c:pt>
                <c:pt idx="1126">
                  <c:v>3437.3563040001418</c:v>
                </c:pt>
                <c:pt idx="1127">
                  <c:v>3357.0172686493524</c:v>
                </c:pt>
                <c:pt idx="1128">
                  <c:v>3278.4792713325305</c:v>
                </c:pt>
                <c:pt idx="1129">
                  <c:v>3201.7688727018553</c:v>
                </c:pt>
                <c:pt idx="1130">
                  <c:v>3126.9126334094849</c:v>
                </c:pt>
                <c:pt idx="1131">
                  <c:v>3053.9371141075976</c:v>
                </c:pt>
                <c:pt idx="1132">
                  <c:v>2982.8688754483519</c:v>
                </c:pt>
                <c:pt idx="1133">
                  <c:v>2913.7344780839171</c:v>
                </c:pt>
                <c:pt idx="1134">
                  <c:v>2846.5604826664608</c:v>
                </c:pt>
                <c:pt idx="1135">
                  <c:v>2781.3734498481617</c:v>
                </c:pt>
                <c:pt idx="1136">
                  <c:v>2718.1999402811693</c:v>
                </c:pt>
                <c:pt idx="1137">
                  <c:v>2657.066514617652</c:v>
                </c:pt>
                <c:pt idx="1138">
                  <c:v>2597.9997335097969</c:v>
                </c:pt>
                <c:pt idx="1139">
                  <c:v>2541.0261576097446</c:v>
                </c:pt>
                <c:pt idx="1140">
                  <c:v>2486.1723475696913</c:v>
                </c:pt>
                <c:pt idx="1141">
                  <c:v>2433.4648640417781</c:v>
                </c:pt>
                <c:pt idx="1142">
                  <c:v>2382.9302676781913</c:v>
                </c:pt>
                <c:pt idx="1143">
                  <c:v>2334.595119131091</c:v>
                </c:pt>
                <c:pt idx="1144">
                  <c:v>2288.4859790526448</c:v>
                </c:pt>
                <c:pt idx="1145">
                  <c:v>2244.6294080950124</c:v>
                </c:pt>
                <c:pt idx="1146">
                  <c:v>2203.051966910381</c:v>
                </c:pt>
                <c:pt idx="1147">
                  <c:v>2163.7802161508998</c:v>
                </c:pt>
                <c:pt idx="1148">
                  <c:v>2126.8407164687474</c:v>
                </c:pt>
                <c:pt idx="1149">
                  <c:v>2092.2600285160825</c:v>
                </c:pt>
                <c:pt idx="1150">
                  <c:v>2060.0647129450736</c:v>
                </c:pt>
                <c:pt idx="1151">
                  <c:v>2030.2813304078984</c:v>
                </c:pt>
                <c:pt idx="1152">
                  <c:v>2002.936441556707</c:v>
                </c:pt>
                <c:pt idx="1153">
                  <c:v>1978.0566070436864</c:v>
                </c:pt>
                <c:pt idx="1154">
                  <c:v>1955.668387520996</c:v>
                </c:pt>
                <c:pt idx="1155">
                  <c:v>1935.7983436407944</c:v>
                </c:pt>
                <c:pt idx="1156">
                  <c:v>1918.4730360552694</c:v>
                </c:pt>
                <c:pt idx="1157">
                  <c:v>1903.719025416561</c:v>
                </c:pt>
                <c:pt idx="1158">
                  <c:v>1891.5628723768659</c:v>
                </c:pt>
                <c:pt idx="1159">
                  <c:v>1882.0311375883243</c:v>
                </c:pt>
                <c:pt idx="1160">
                  <c:v>1875.1503817031239</c:v>
                </c:pt>
                <c:pt idx="1161">
                  <c:v>1870.9471653734236</c:v>
                </c:pt>
                <c:pt idx="1162">
                  <c:v>1869.4480492513915</c:v>
                </c:pt>
                <c:pt idx="1163">
                  <c:v>1870.6795939891965</c:v>
                </c:pt>
                <c:pt idx="1164">
                  <c:v>1874.6683602390069</c:v>
                </c:pt>
                <c:pt idx="1165">
                  <c:v>1881.440908652982</c:v>
                </c:pt>
                <c:pt idx="1166">
                  <c:v>1891.023799883309</c:v>
                </c:pt>
                <c:pt idx="1167">
                  <c:v>1903.4435945821278</c:v>
                </c:pt>
                <c:pt idx="1168">
                  <c:v>1918.7268534016264</c:v>
                </c:pt>
                <c:pt idx="1169">
                  <c:v>1936.9001369939729</c:v>
                </c:pt>
                <c:pt idx="1170">
                  <c:v>1957.9900060113166</c:v>
                </c:pt>
                <c:pt idx="1171">
                  <c:v>1982.0230211058461</c:v>
                </c:pt>
                <c:pt idx="1172">
                  <c:v>2009.0257429297189</c:v>
                </c:pt>
                <c:pt idx="1173">
                  <c:v>2039.0247321350946</c:v>
                </c:pt>
                <c:pt idx="1174">
                  <c:v>2072.0465493741517</c:v>
                </c:pt>
                <c:pt idx="1175">
                  <c:v>2108.1177552990584</c:v>
                </c:pt>
                <c:pt idx="1176">
                  <c:v>2147.2649105619826</c:v>
                </c:pt>
                <c:pt idx="1177">
                  <c:v>2189.5145758150843</c:v>
                </c:pt>
                <c:pt idx="1178">
                  <c:v>2234.8933117105312</c:v>
                </c:pt>
                <c:pt idx="1179">
                  <c:v>2283.4276789004925</c:v>
                </c:pt>
                <c:pt idx="1180">
                  <c:v>2335.1442380371454</c:v>
                </c:pt>
                <c:pt idx="1181">
                  <c:v>2390.0695497726401</c:v>
                </c:pt>
                <c:pt idx="1182">
                  <c:v>2448.2301747591632</c:v>
                </c:pt>
                <c:pt idx="1183">
                  <c:v>2509.6526736488654</c:v>
                </c:pt>
                <c:pt idx="1184">
                  <c:v>2574.3636070939237</c:v>
                </c:pt>
                <c:pt idx="1185">
                  <c:v>2642.3895357465076</c:v>
                </c:pt>
                <c:pt idx="1186">
                  <c:v>2713.7570202587749</c:v>
                </c:pt>
                <c:pt idx="1187">
                  <c:v>2788.4926212828946</c:v>
                </c:pt>
                <c:pt idx="1188">
                  <c:v>2866.6228994710455</c:v>
                </c:pt>
                <c:pt idx="1189">
                  <c:v>2948.1744154753856</c:v>
                </c:pt>
                <c:pt idx="1190">
                  <c:v>3033.1737299480833</c:v>
                </c:pt>
                <c:pt idx="1191">
                  <c:v>3121.6474035412984</c:v>
                </c:pt>
                <c:pt idx="1192">
                  <c:v>3213.6219969072176</c:v>
                </c:pt>
                <c:pt idx="1193">
                  <c:v>3309.1240706979916</c:v>
                </c:pt>
                <c:pt idx="1194">
                  <c:v>3408.1801855657968</c:v>
                </c:pt>
                <c:pt idx="1195">
                  <c:v>3510.8169021627932</c:v>
                </c:pt>
                <c:pt idx="1196">
                  <c:v>3617.0607811411683</c:v>
                </c:pt>
                <c:pt idx="1197">
                  <c:v>3726.9383831530617</c:v>
                </c:pt>
                <c:pt idx="1198">
                  <c:v>3840.4762688506521</c:v>
                </c:pt>
                <c:pt idx="1199">
                  <c:v>3957.7009988861168</c:v>
                </c:pt>
                <c:pt idx="1200">
                  <c:v>4076.2546842414267</c:v>
                </c:pt>
                <c:pt idx="1201">
                  <c:v>4193.7439096248436</c:v>
                </c:pt>
                <c:pt idx="1202">
                  <c:v>4310.1419462778904</c:v>
                </c:pt>
                <c:pt idx="1203">
                  <c:v>4425.422065442127</c:v>
                </c:pt>
                <c:pt idx="1204">
                  <c:v>4539.5575383590731</c:v>
                </c:pt>
                <c:pt idx="1205">
                  <c:v>4652.5216362702904</c:v>
                </c:pt>
                <c:pt idx="1206">
                  <c:v>4764.2876304173205</c:v>
                </c:pt>
                <c:pt idx="1207">
                  <c:v>4874.8287920416933</c:v>
                </c:pt>
                <c:pt idx="1208">
                  <c:v>4984.1183923849503</c:v>
                </c:pt>
                <c:pt idx="1209">
                  <c:v>5092.1297026886523</c:v>
                </c:pt>
                <c:pt idx="1210">
                  <c:v>5198.8359941943208</c:v>
                </c:pt>
                <c:pt idx="1211">
                  <c:v>5304.2105381435058</c:v>
                </c:pt>
                <c:pt idx="1212">
                  <c:v>5408.2266057777497</c:v>
                </c:pt>
                <c:pt idx="1213">
                  <c:v>5510.8574683385923</c:v>
                </c:pt>
                <c:pt idx="1214">
                  <c:v>5612.0763970675744</c:v>
                </c:pt>
                <c:pt idx="1215">
                  <c:v>5711.8566632062475</c:v>
                </c:pt>
                <c:pt idx="1216">
                  <c:v>5810.1715379961433</c:v>
                </c:pt>
                <c:pt idx="1217">
                  <c:v>5906.9942926788108</c:v>
                </c:pt>
                <c:pt idx="1218">
                  <c:v>6002.2981984957814</c:v>
                </c:pt>
                <c:pt idx="1219">
                  <c:v>6096.0565266886069</c:v>
                </c:pt>
                <c:pt idx="1220">
                  <c:v>6188.2425484988289</c:v>
                </c:pt>
                <c:pt idx="1221">
                  <c:v>6278.8295351679872</c:v>
                </c:pt>
                <c:pt idx="1222">
                  <c:v>6367.7907579376224</c:v>
                </c:pt>
                <c:pt idx="1223">
                  <c:v>6455.0994880492763</c:v>
                </c:pt>
                <c:pt idx="1224">
                  <c:v>6540.7289967444904</c:v>
                </c:pt>
                <c:pt idx="1225">
                  <c:v>6624.6525552648136</c:v>
                </c:pt>
                <c:pt idx="1226">
                  <c:v>6706.8434348517785</c:v>
                </c:pt>
                <c:pt idx="1227">
                  <c:v>6787.2749067469258</c:v>
                </c:pt>
                <c:pt idx="1228">
                  <c:v>6865.9202421918162</c:v>
                </c:pt>
                <c:pt idx="1229">
                  <c:v>6942.7527124279704</c:v>
                </c:pt>
                <c:pt idx="1230">
                  <c:v>7017.7455886969401</c:v>
                </c:pt>
                <c:pt idx="1231">
                  <c:v>7090.8721422402659</c:v>
                </c:pt>
                <c:pt idx="1232">
                  <c:v>7162.1056442994786</c:v>
                </c:pt>
                <c:pt idx="1233">
                  <c:v>7231.4193661161389</c:v>
                </c:pt>
                <c:pt idx="1234">
                  <c:v>7298.7865789317884</c:v>
                </c:pt>
                <c:pt idx="1235">
                  <c:v>7364.1805539879479</c:v>
                </c:pt>
                <c:pt idx="1236">
                  <c:v>7427.574562526187</c:v>
                </c:pt>
                <c:pt idx="1237">
                  <c:v>7488.9418757880194</c:v>
                </c:pt>
                <c:pt idx="1238">
                  <c:v>7548.2557650150129</c:v>
                </c:pt>
                <c:pt idx="1239">
                  <c:v>7605.489501448692</c:v>
                </c:pt>
                <c:pt idx="1240">
                  <c:v>7660.6163563306036</c:v>
                </c:pt>
                <c:pt idx="1241">
                  <c:v>7713.6096009022913</c:v>
                </c:pt>
                <c:pt idx="1242">
                  <c:v>7764.4425064052966</c:v>
                </c:pt>
                <c:pt idx="1243">
                  <c:v>7813.0883440811667</c:v>
                </c:pt>
                <c:pt idx="1244">
                  <c:v>7859.5203851714286</c:v>
                </c:pt>
                <c:pt idx="1245">
                  <c:v>7903.7119009176386</c:v>
                </c:pt>
                <c:pt idx="1246">
                  <c:v>7945.6361625613281</c:v>
                </c:pt>
                <c:pt idx="1247">
                  <c:v>7985.266441344048</c:v>
                </c:pt>
                <c:pt idx="1248">
                  <c:v>8022.5760085073407</c:v>
                </c:pt>
                <c:pt idx="1249">
                  <c:v>8057.538135292747</c:v>
                </c:pt>
                <c:pt idx="1250">
                  <c:v>8090.1260929417986</c:v>
                </c:pt>
                <c:pt idx="1251">
                  <c:v>8120.3131526960524</c:v>
                </c:pt>
                <c:pt idx="1252">
                  <c:v>8148.0725857970347</c:v>
                </c:pt>
                <c:pt idx="1253">
                  <c:v>8173.3776634863025</c:v>
                </c:pt>
                <c:pt idx="1254">
                  <c:v>8196.2016570053893</c:v>
                </c:pt>
                <c:pt idx="1255">
                  <c:v>8216.517837595833</c:v>
                </c:pt>
                <c:pt idx="1256">
                  <c:v>8234.299476499189</c:v>
                </c:pt>
                <c:pt idx="1257">
                  <c:v>8249.5198449569925</c:v>
                </c:pt>
                <c:pt idx="1258">
                  <c:v>8262.1522142107806</c:v>
                </c:pt>
                <c:pt idx="1259">
                  <c:v>8272.1698555020994</c:v>
                </c:pt>
                <c:pt idx="1260">
                  <c:v>8279.5460400724933</c:v>
                </c:pt>
                <c:pt idx="1261">
                  <c:v>8284.2540391635011</c:v>
                </c:pt>
                <c:pt idx="1262">
                  <c:v>8286.2671240166637</c:v>
                </c:pt>
                <c:pt idx="1263">
                  <c:v>8285.5585658735326</c:v>
                </c:pt>
                <c:pt idx="1264">
                  <c:v>8282.1016359756304</c:v>
                </c:pt>
                <c:pt idx="1265">
                  <c:v>8275.8696055645141</c:v>
                </c:pt>
                <c:pt idx="1266">
                  <c:v>8266.8357458817281</c:v>
                </c:pt>
                <c:pt idx="1267">
                  <c:v>8254.9733281688023</c:v>
                </c:pt>
                <c:pt idx="1268">
                  <c:v>8240.2556236672881</c:v>
                </c:pt>
                <c:pt idx="1269">
                  <c:v>8222.6559036187264</c:v>
                </c:pt>
                <c:pt idx="1270">
                  <c:v>8202.147439264656</c:v>
                </c:pt>
                <c:pt idx="1271">
                  <c:v>8178.7035018466195</c:v>
                </c:pt>
                <c:pt idx="1272">
                  <c:v>8152.2973626061503</c:v>
                </c:pt>
                <c:pt idx="1273">
                  <c:v>8122.9022927848155</c:v>
                </c:pt>
                <c:pt idx="1274">
                  <c:v>8090.4915636241285</c:v>
                </c:pt>
                <c:pt idx="1275">
                  <c:v>8055.0384463656483</c:v>
                </c:pt>
                <c:pt idx="1276">
                  <c:v>8016.5162122509164</c:v>
                </c:pt>
                <c:pt idx="1277">
                  <c:v>7974.8981325214654</c:v>
                </c:pt>
                <c:pt idx="1278">
                  <c:v>7930.1574784188433</c:v>
                </c:pt>
                <c:pt idx="1279">
                  <c:v>7882.2675211845944</c:v>
                </c:pt>
                <c:pt idx="1280">
                  <c:v>7831.2015320602477</c:v>
                </c:pt>
                <c:pt idx="1281">
                  <c:v>7776.9327822873647</c:v>
                </c:pt>
                <c:pt idx="1282">
                  <c:v>7719.4345431074753</c:v>
                </c:pt>
                <c:pt idx="1283">
                  <c:v>7658.680085762122</c:v>
                </c:pt>
                <c:pt idx="1284">
                  <c:v>7594.6426814928545</c:v>
                </c:pt>
                <c:pt idx="1285">
                  <c:v>7527.2956015412046</c:v>
                </c:pt>
                <c:pt idx="1286">
                  <c:v>7456.612117148713</c:v>
                </c:pt>
                <c:pt idx="1287">
                  <c:v>7382.5654995569403</c:v>
                </c:pt>
                <c:pt idx="1288">
                  <c:v>7305.1290200074072</c:v>
                </c:pt>
                <c:pt idx="1289">
                  <c:v>7224.2759497416664</c:v>
                </c:pt>
                <c:pt idx="1290">
                  <c:v>7139.9795600012467</c:v>
                </c:pt>
                <c:pt idx="1291">
                  <c:v>7052.2131220277106</c:v>
                </c:pt>
                <c:pt idx="1292">
                  <c:v>6960.949907062588</c:v>
                </c:pt>
                <c:pt idx="1293">
                  <c:v>6866.1631863474295</c:v>
                </c:pt>
                <c:pt idx="1294">
                  <c:v>6767.8262311237677</c:v>
                </c:pt>
                <c:pt idx="1295">
                  <c:v>6665.9123126331433</c:v>
                </c:pt>
                <c:pt idx="1296">
                  <c:v>6560.3947021171052</c:v>
                </c:pt>
                <c:pt idx="1297">
                  <c:v>6451.2466708171969</c:v>
                </c:pt>
                <c:pt idx="1298">
                  <c:v>6338.4414899749481</c:v>
                </c:pt>
                <c:pt idx="1299">
                  <c:v>6221.9524308319087</c:v>
                </c:pt>
                <c:pt idx="1300">
                  <c:v>6104.1192273717534</c:v>
                </c:pt>
                <c:pt idx="1301">
                  <c:v>5987.317484725063</c:v>
                </c:pt>
                <c:pt idx="1302">
                  <c:v>5871.5742808537379</c:v>
                </c:pt>
                <c:pt idx="1303">
                  <c:v>5756.9166937197069</c:v>
                </c:pt>
                <c:pt idx="1304">
                  <c:v>5643.3718012848722</c:v>
                </c:pt>
                <c:pt idx="1305">
                  <c:v>5530.9666815111514</c:v>
                </c:pt>
                <c:pt idx="1306">
                  <c:v>5419.728412360445</c:v>
                </c:pt>
                <c:pt idx="1307">
                  <c:v>5309.6840717946743</c:v>
                </c:pt>
                <c:pt idx="1308">
                  <c:v>5200.8607377757562</c:v>
                </c:pt>
                <c:pt idx="1309">
                  <c:v>5093.2854882655838</c:v>
                </c:pt>
                <c:pt idx="1310">
                  <c:v>4986.9854012260848</c:v>
                </c:pt>
                <c:pt idx="1311">
                  <c:v>4881.9875546191706</c:v>
                </c:pt>
                <c:pt idx="1312">
                  <c:v>4778.3190264067498</c:v>
                </c:pt>
                <c:pt idx="1313">
                  <c:v>4676.0068945507237</c:v>
                </c:pt>
                <c:pt idx="1314">
                  <c:v>4575.0782370130219</c:v>
                </c:pt>
                <c:pt idx="1315">
                  <c:v>4475.5601317555438</c:v>
                </c:pt>
                <c:pt idx="1316">
                  <c:v>4377.4796567401991</c:v>
                </c:pt>
                <c:pt idx="1317">
                  <c:v>4280.8638899289172</c:v>
                </c:pt>
                <c:pt idx="1318">
                  <c:v>4185.7399092835894</c:v>
                </c:pt>
                <c:pt idx="1319">
                  <c:v>4092.1347927661454</c:v>
                </c:pt>
                <c:pt idx="1320">
                  <c:v>4000.0756183384838</c:v>
                </c:pt>
                <c:pt idx="1321">
                  <c:v>3909.5894639625162</c:v>
                </c:pt>
                <c:pt idx="1322">
                  <c:v>3820.7034076001623</c:v>
                </c:pt>
                <c:pt idx="1323">
                  <c:v>3733.4445272133307</c:v>
                </c:pt>
                <c:pt idx="1324">
                  <c:v>3647.8399007639323</c:v>
                </c:pt>
                <c:pt idx="1325">
                  <c:v>3563.9166062138765</c:v>
                </c:pt>
                <c:pt idx="1326">
                  <c:v>3481.7017215250839</c:v>
                </c:pt>
                <c:pt idx="1327">
                  <c:v>3401.222324659454</c:v>
                </c:pt>
                <c:pt idx="1328">
                  <c:v>3322.5054935789062</c:v>
                </c:pt>
                <c:pt idx="1329">
                  <c:v>3245.5783062453511</c:v>
                </c:pt>
                <c:pt idx="1330">
                  <c:v>3170.467840620699</c:v>
                </c:pt>
                <c:pt idx="1331">
                  <c:v>3097.2011746668686</c:v>
                </c:pt>
                <c:pt idx="1332">
                  <c:v>3025.8053863457603</c:v>
                </c:pt>
                <c:pt idx="1333">
                  <c:v>2956.3075536192946</c:v>
                </c:pt>
                <c:pt idx="1334">
                  <c:v>2888.7347544493805</c:v>
                </c:pt>
                <c:pt idx="1335">
                  <c:v>2823.1140667979284</c:v>
                </c:pt>
                <c:pt idx="1336">
                  <c:v>2759.4725686268484</c:v>
                </c:pt>
                <c:pt idx="1337">
                  <c:v>2697.83733789806</c:v>
                </c:pt>
                <c:pt idx="1338">
                  <c:v>2638.2354525734727</c:v>
                </c:pt>
                <c:pt idx="1339">
                  <c:v>2580.6939906149878</c:v>
                </c:pt>
                <c:pt idx="1340">
                  <c:v>2525.2400299845244</c:v>
                </c:pt>
                <c:pt idx="1341">
                  <c:v>2471.9006486440016</c:v>
                </c:pt>
                <c:pt idx="1342">
                  <c:v>2420.7029245553208</c:v>
                </c:pt>
                <c:pt idx="1343">
                  <c:v>2371.6739356804005</c:v>
                </c:pt>
                <c:pt idx="1344">
                  <c:v>2324.8407599811421</c:v>
                </c:pt>
                <c:pt idx="1345">
                  <c:v>2280.2304754194652</c:v>
                </c:pt>
                <c:pt idx="1346">
                  <c:v>2237.8701599572878</c:v>
                </c:pt>
                <c:pt idx="1347">
                  <c:v>2197.7868915565118</c:v>
                </c:pt>
                <c:pt idx="1348">
                  <c:v>2160.0077481790563</c:v>
                </c:pt>
                <c:pt idx="1349">
                  <c:v>2124.5598077868217</c:v>
                </c:pt>
                <c:pt idx="1350">
                  <c:v>2091.470148341728</c:v>
                </c:pt>
                <c:pt idx="1351">
                  <c:v>2060.7658478056842</c:v>
                </c:pt>
                <c:pt idx="1352">
                  <c:v>2032.4739841406108</c:v>
                </c:pt>
                <c:pt idx="1353">
                  <c:v>2006.6216353084078</c:v>
                </c:pt>
                <c:pt idx="1354">
                  <c:v>1983.2358792709854</c:v>
                </c:pt>
                <c:pt idx="1355">
                  <c:v>1962.3437939902722</c:v>
                </c:pt>
                <c:pt idx="1356">
                  <c:v>1943.9724574281599</c:v>
                </c:pt>
                <c:pt idx="1357">
                  <c:v>1928.1489475465769</c:v>
                </c:pt>
                <c:pt idx="1358">
                  <c:v>1914.9003423074239</c:v>
                </c:pt>
                <c:pt idx="1359">
                  <c:v>1904.2537196726203</c:v>
                </c:pt>
                <c:pt idx="1360">
                  <c:v>1896.2361576040669</c:v>
                </c:pt>
                <c:pt idx="1361">
                  <c:v>1890.8747340636924</c:v>
                </c:pt>
                <c:pt idx="1362">
                  <c:v>1888.1965270133878</c:v>
                </c:pt>
                <c:pt idx="1363">
                  <c:v>1888.2286144150823</c:v>
                </c:pt>
                <c:pt idx="1364">
                  <c:v>1890.9980742306859</c:v>
                </c:pt>
                <c:pt idx="1365">
                  <c:v>1896.5319844220987</c:v>
                </c:pt>
                <c:pt idx="1366">
                  <c:v>1904.857422951241</c:v>
                </c:pt>
                <c:pt idx="1367">
                  <c:v>1916.0014677800218</c:v>
                </c:pt>
                <c:pt idx="1368">
                  <c:v>1929.9911968703614</c:v>
                </c:pt>
                <c:pt idx="1369">
                  <c:v>1946.8536881841601</c:v>
                </c:pt>
                <c:pt idx="1370">
                  <c:v>1966.6160196833275</c:v>
                </c:pt>
                <c:pt idx="1371">
                  <c:v>1989.305269329793</c:v>
                </c:pt>
                <c:pt idx="1372">
                  <c:v>2014.9485150854475</c:v>
                </c:pt>
                <c:pt idx="1373">
                  <c:v>2043.5728349122198</c:v>
                </c:pt>
                <c:pt idx="1374">
                  <c:v>2075.2053067720108</c:v>
                </c:pt>
                <c:pt idx="1375">
                  <c:v>2109.8730086267301</c:v>
                </c:pt>
                <c:pt idx="1376">
                  <c:v>2147.6030184383071</c:v>
                </c:pt>
                <c:pt idx="1377">
                  <c:v>2188.4224141686332</c:v>
                </c:pt>
                <c:pt idx="1378">
                  <c:v>2232.358273779636</c:v>
                </c:pt>
                <c:pt idx="1379">
                  <c:v>2279.4376752332073</c:v>
                </c:pt>
                <c:pt idx="1380">
                  <c:v>2329.6876964912863</c:v>
                </c:pt>
                <c:pt idx="1381">
                  <c:v>2383.1354155157533</c:v>
                </c:pt>
                <c:pt idx="1382">
                  <c:v>2439.8079102685469</c:v>
                </c:pt>
                <c:pt idx="1383">
                  <c:v>2499.7322587115777</c:v>
                </c:pt>
                <c:pt idx="1384">
                  <c:v>2562.935538806737</c:v>
                </c:pt>
                <c:pt idx="1385">
                  <c:v>2629.4448285159438</c:v>
                </c:pt>
                <c:pt idx="1386">
                  <c:v>2699.2872058011167</c:v>
                </c:pt>
                <c:pt idx="1387">
                  <c:v>2772.4897486241771</c:v>
                </c:pt>
                <c:pt idx="1388">
                  <c:v>2849.0795349470145</c:v>
                </c:pt>
                <c:pt idx="1389">
                  <c:v>2929.0836427315485</c:v>
                </c:pt>
                <c:pt idx="1390">
                  <c:v>3012.5291499396999</c:v>
                </c:pt>
                <c:pt idx="1391">
                  <c:v>3099.4431345333678</c:v>
                </c:pt>
                <c:pt idx="1392">
                  <c:v>3189.8526744744722</c:v>
                </c:pt>
                <c:pt idx="1393">
                  <c:v>3283.7848477249231</c:v>
                </c:pt>
                <c:pt idx="1394">
                  <c:v>3381.2667322466214</c:v>
                </c:pt>
                <c:pt idx="1395">
                  <c:v>3482.3254060015051</c:v>
                </c:pt>
                <c:pt idx="1396">
                  <c:v>3586.9879469514649</c:v>
                </c:pt>
                <c:pt idx="1397">
                  <c:v>3695.281433058411</c:v>
                </c:pt>
                <c:pt idx="1398">
                  <c:v>3807.2329422842731</c:v>
                </c:pt>
                <c:pt idx="1399">
                  <c:v>3922.8695525909416</c:v>
                </c:pt>
                <c:pt idx="1400">
                  <c:v>4039.8766803194158</c:v>
                </c:pt>
                <c:pt idx="1401">
                  <c:v>4155.9029955214955</c:v>
                </c:pt>
                <c:pt idx="1402">
                  <c:v>4270.92045672534</c:v>
                </c:pt>
                <c:pt idx="1403">
                  <c:v>4384.9010224590784</c:v>
                </c:pt>
                <c:pt idx="1404">
                  <c:v>4497.8166512508524</c:v>
                </c:pt>
                <c:pt idx="1405">
                  <c:v>4609.6393016288202</c:v>
                </c:pt>
                <c:pt idx="1406">
                  <c:v>4720.340932121122</c:v>
                </c:pt>
                <c:pt idx="1407">
                  <c:v>4829.8935012558986</c:v>
                </c:pt>
                <c:pt idx="1408">
                  <c:v>4938.2689675612883</c:v>
                </c:pt>
                <c:pt idx="1409">
                  <c:v>5045.4392895654519</c:v>
                </c:pt>
                <c:pt idx="1410">
                  <c:v>5151.3764257965177</c:v>
                </c:pt>
                <c:pt idx="1411">
                  <c:v>5256.0523347826374</c:v>
                </c:pt>
                <c:pt idx="1412">
                  <c:v>5359.4389750519595</c:v>
                </c:pt>
                <c:pt idx="1413">
                  <c:v>5461.5083051326146</c:v>
                </c:pt>
                <c:pt idx="1414">
                  <c:v>5562.2322835527611</c:v>
                </c:pt>
                <c:pt idx="1415">
                  <c:v>5661.58286884054</c:v>
                </c:pt>
                <c:pt idx="1416">
                  <c:v>5759.5320195240911</c:v>
                </c:pt>
                <c:pt idx="1417">
                  <c:v>5856.0516941315536</c:v>
                </c:pt>
                <c:pt idx="1418">
                  <c:v>5951.1138511910876</c:v>
                </c:pt>
                <c:pt idx="1419">
                  <c:v>6044.6904492308231</c:v>
                </c:pt>
                <c:pt idx="1420">
                  <c:v>6136.7534467789201</c:v>
                </c:pt>
                <c:pt idx="1421">
                  <c:v>6227.2748023635068</c:v>
                </c:pt>
                <c:pt idx="1422">
                  <c:v>6316.226474512735</c:v>
                </c:pt>
                <c:pt idx="1423">
                  <c:v>6403.580421754742</c:v>
                </c:pt>
                <c:pt idx="1424">
                  <c:v>6489.3086026176898</c:v>
                </c:pt>
                <c:pt idx="1425">
                  <c:v>6573.3829756296982</c:v>
                </c:pt>
                <c:pt idx="1426">
                  <c:v>6655.7754993189346</c:v>
                </c:pt>
                <c:pt idx="1427">
                  <c:v>6736.4581322135309</c:v>
                </c:pt>
                <c:pt idx="1428">
                  <c:v>6815.402832841628</c:v>
                </c:pt>
                <c:pt idx="1429">
                  <c:v>6892.5815597313813</c:v>
                </c:pt>
                <c:pt idx="1430">
                  <c:v>6967.9662714109245</c:v>
                </c:pt>
                <c:pt idx="1431">
                  <c:v>7041.5289264084067</c:v>
                </c:pt>
                <c:pt idx="1432">
                  <c:v>7113.2414832519771</c:v>
                </c:pt>
                <c:pt idx="1433">
                  <c:v>7183.0759004697657</c:v>
                </c:pt>
                <c:pt idx="1434">
                  <c:v>7251.0041365899415</c:v>
                </c:pt>
                <c:pt idx="1435">
                  <c:v>7316.9981501406246</c:v>
                </c:pt>
                <c:pt idx="1436">
                  <c:v>7381.029899649965</c:v>
                </c:pt>
                <c:pt idx="1437">
                  <c:v>7443.0713436461137</c:v>
                </c:pt>
                <c:pt idx="1438">
                  <c:v>7503.094440657218</c:v>
                </c:pt>
                <c:pt idx="1439">
                  <c:v>7561.0711492114096</c:v>
                </c:pt>
                <c:pt idx="1440">
                  <c:v>7616.9734278368378</c:v>
                </c:pt>
                <c:pt idx="1441">
                  <c:v>7670.7732350616516</c:v>
                </c:pt>
                <c:pt idx="1442">
                  <c:v>7722.4425294139919</c:v>
                </c:pt>
                <c:pt idx="1443">
                  <c:v>7771.9532694219979</c:v>
                </c:pt>
                <c:pt idx="1444">
                  <c:v>7819.2774136138187</c:v>
                </c:pt>
                <c:pt idx="1445">
                  <c:v>7864.3869205176052</c:v>
                </c:pt>
                <c:pt idx="1446">
                  <c:v>7907.2537486614974</c:v>
                </c:pt>
                <c:pt idx="1447">
                  <c:v>7947.8498565736245</c:v>
                </c:pt>
                <c:pt idx="1448">
                  <c:v>7986.1472027821546</c:v>
                </c:pt>
                <c:pt idx="1449">
                  <c:v>8022.1177458152206</c:v>
                </c:pt>
                <c:pt idx="1450">
                  <c:v>8055.7334442009605</c:v>
                </c:pt>
                <c:pt idx="1451">
                  <c:v>8086.9662564675336</c:v>
                </c:pt>
                <c:pt idx="1452">
                  <c:v>8115.7881411430726</c:v>
                </c:pt>
                <c:pt idx="1453">
                  <c:v>8142.1710567557329</c:v>
                </c:pt>
                <c:pt idx="1454">
                  <c:v>8166.0869618336374</c:v>
                </c:pt>
                <c:pt idx="1455">
                  <c:v>8187.5078149049532</c:v>
                </c:pt>
                <c:pt idx="1456">
                  <c:v>8206.4055744978123</c:v>
                </c:pt>
                <c:pt idx="1457">
                  <c:v>8222.7521991403664</c:v>
                </c:pt>
                <c:pt idx="1458">
                  <c:v>8236.5196473607593</c:v>
                </c:pt>
                <c:pt idx="1459">
                  <c:v>8247.6798776871274</c:v>
                </c:pt>
                <c:pt idx="1460">
                  <c:v>8256.204848647616</c:v>
                </c:pt>
                <c:pt idx="1461">
                  <c:v>8262.066518770378</c:v>
                </c:pt>
                <c:pt idx="1462">
                  <c:v>8265.236846583548</c:v>
                </c:pt>
                <c:pt idx="1463">
                  <c:v>8265.6877906152731</c:v>
                </c:pt>
                <c:pt idx="1464">
                  <c:v>8263.3913093937063</c:v>
                </c:pt>
                <c:pt idx="1465">
                  <c:v>8258.3193614469819</c:v>
                </c:pt>
                <c:pt idx="1466">
                  <c:v>8250.4439053032474</c:v>
                </c:pt>
                <c:pt idx="1467">
                  <c:v>8239.7368994906428</c:v>
                </c:pt>
                <c:pt idx="1468">
                  <c:v>8226.1703025373281</c:v>
                </c:pt>
                <c:pt idx="1469">
                  <c:v>8209.7160729714251</c:v>
                </c:pt>
                <c:pt idx="1470">
                  <c:v>8190.3461693210911</c:v>
                </c:pt>
                <c:pt idx="1471">
                  <c:v>8168.0325501144753</c:v>
                </c:pt>
                <c:pt idx="1472">
                  <c:v>8142.7471738797094</c:v>
                </c:pt>
                <c:pt idx="1473">
                  <c:v>8114.4619991449408</c:v>
                </c:pt>
                <c:pt idx="1474">
                  <c:v>8083.1489844383241</c:v>
                </c:pt>
                <c:pt idx="1475">
                  <c:v>8048.7800882879837</c:v>
                </c:pt>
                <c:pt idx="1476">
                  <c:v>8011.3272692220917</c:v>
                </c:pt>
                <c:pt idx="1477">
                  <c:v>7970.7624857687679</c:v>
                </c:pt>
                <c:pt idx="1478">
                  <c:v>7927.0576964561624</c:v>
                </c:pt>
                <c:pt idx="1479">
                  <c:v>7880.1848598124343</c:v>
                </c:pt>
                <c:pt idx="1480">
                  <c:v>7830.1159343657037</c:v>
                </c:pt>
                <c:pt idx="1481">
                  <c:v>7776.8228786441305</c:v>
                </c:pt>
                <c:pt idx="1482">
                  <c:v>7720.2776511758639</c:v>
                </c:pt>
                <c:pt idx="1483">
                  <c:v>7660.452210489033</c:v>
                </c:pt>
                <c:pt idx="1484">
                  <c:v>7597.3185151117896</c:v>
                </c:pt>
                <c:pt idx="1485">
                  <c:v>7530.8485235722819</c:v>
                </c:pt>
                <c:pt idx="1486">
                  <c:v>7461.0141943986509</c:v>
                </c:pt>
                <c:pt idx="1487">
                  <c:v>7387.7874861190348</c:v>
                </c:pt>
                <c:pt idx="1488">
                  <c:v>7311.1403572615855</c:v>
                </c:pt>
                <c:pt idx="1489">
                  <c:v>7231.044766354441</c:v>
                </c:pt>
                <c:pt idx="1490">
                  <c:v>7147.4726719257505</c:v>
                </c:pt>
                <c:pt idx="1491">
                  <c:v>7060.396032503666</c:v>
                </c:pt>
                <c:pt idx="1492">
                  <c:v>6969.7868066163164</c:v>
                </c:pt>
                <c:pt idx="1493">
                  <c:v>6875.6169527918601</c:v>
                </c:pt>
                <c:pt idx="1494">
                  <c:v>6777.8584295584187</c:v>
                </c:pt>
                <c:pt idx="1495">
                  <c:v>6676.4831954441615</c:v>
                </c:pt>
                <c:pt idx="1496">
                  <c:v>6571.4632089772276</c:v>
                </c:pt>
                <c:pt idx="1497">
                  <c:v>6462.770428685757</c:v>
                </c:pt>
                <c:pt idx="1498">
                  <c:v>6350.3768130978897</c:v>
                </c:pt>
                <c:pt idx="1499">
                  <c:v>6234.2543207417666</c:v>
                </c:pt>
                <c:pt idx="1500">
                  <c:v>6116.7422716491992</c:v>
                </c:pt>
                <c:pt idx="1501">
                  <c:v>6000.2176120446793</c:v>
                </c:pt>
                <c:pt idx="1502">
                  <c:v>5884.708739745457</c:v>
                </c:pt>
                <c:pt idx="1503">
                  <c:v>5770.2440525687825</c:v>
                </c:pt>
                <c:pt idx="1504">
                  <c:v>5656.8519483318851</c:v>
                </c:pt>
                <c:pt idx="1505">
                  <c:v>5544.5608248520148</c:v>
                </c:pt>
                <c:pt idx="1506">
                  <c:v>5433.3990799464118</c:v>
                </c:pt>
                <c:pt idx="1507">
                  <c:v>5323.3951114323154</c:v>
                </c:pt>
                <c:pt idx="1508">
                  <c:v>5214.5773171269657</c:v>
                </c:pt>
                <c:pt idx="1509">
                  <c:v>5106.9740948476128</c:v>
                </c:pt>
                <c:pt idx="1510">
                  <c:v>5000.6138424114861</c:v>
                </c:pt>
                <c:pt idx="1511">
                  <c:v>4895.5249576358365</c:v>
                </c:pt>
                <c:pt idx="1512">
                  <c:v>4791.7358383378942</c:v>
                </c:pt>
                <c:pt idx="1513">
                  <c:v>4689.2748823349175</c:v>
                </c:pt>
                <c:pt idx="1514">
                  <c:v>4588.1704874441375</c:v>
                </c:pt>
                <c:pt idx="1515">
                  <c:v>4488.4510514827934</c:v>
                </c:pt>
                <c:pt idx="1516">
                  <c:v>4390.1449722681273</c:v>
                </c:pt>
                <c:pt idx="1517">
                  <c:v>4293.2806476173964</c:v>
                </c:pt>
                <c:pt idx="1518">
                  <c:v>4197.886475347821</c:v>
                </c:pt>
                <c:pt idx="1519">
                  <c:v>4103.9908532766513</c:v>
                </c:pt>
                <c:pt idx="1520">
                  <c:v>4011.6221792211286</c:v>
                </c:pt>
                <c:pt idx="1521">
                  <c:v>3920.8088509985014</c:v>
                </c:pt>
                <c:pt idx="1522">
                  <c:v>3831.5792664259998</c:v>
                </c:pt>
                <c:pt idx="1523">
                  <c:v>3743.9618233208735</c:v>
                </c:pt>
                <c:pt idx="1524">
                  <c:v>3657.984919500363</c:v>
                </c:pt>
                <c:pt idx="1525">
                  <c:v>3573.6769527816987</c:v>
                </c:pt>
                <c:pt idx="1526">
                  <c:v>3491.0663209821396</c:v>
                </c:pt>
                <c:pt idx="1527">
                  <c:v>3410.181421918915</c:v>
                </c:pt>
                <c:pt idx="1528">
                  <c:v>3331.050653409276</c:v>
                </c:pt>
                <c:pt idx="1529">
                  <c:v>3253.7024132704532</c:v>
                </c:pt>
                <c:pt idx="1530">
                  <c:v>3178.165099319694</c:v>
                </c:pt>
                <c:pt idx="1531">
                  <c:v>3104.4671093742409</c:v>
                </c:pt>
                <c:pt idx="1532">
                  <c:v>3032.6368412513325</c:v>
                </c:pt>
                <c:pt idx="1533">
                  <c:v>2962.7026927682186</c:v>
                </c:pt>
                <c:pt idx="1534">
                  <c:v>2894.6930617421199</c:v>
                </c:pt>
                <c:pt idx="1535">
                  <c:v>2828.6363459903055</c:v>
                </c:pt>
                <c:pt idx="1536">
                  <c:v>2764.5609433299956</c:v>
                </c:pt>
                <c:pt idx="1537">
                  <c:v>2702.4952515784407</c:v>
                </c:pt>
                <c:pt idx="1538">
                  <c:v>2642.4676685528898</c:v>
                </c:pt>
                <c:pt idx="1539">
                  <c:v>2584.5065920705638</c:v>
                </c:pt>
                <c:pt idx="1540">
                  <c:v>2528.640419948722</c:v>
                </c:pt>
                <c:pt idx="1541">
                  <c:v>2474.897550004604</c:v>
                </c:pt>
                <c:pt idx="1542">
                  <c:v>2423.3063800554496</c:v>
                </c:pt>
                <c:pt idx="1543">
                  <c:v>2373.8953079184903</c:v>
                </c:pt>
                <c:pt idx="1544">
                  <c:v>2326.6927314109748</c:v>
                </c:pt>
                <c:pt idx="1545">
                  <c:v>2281.7270483501529</c:v>
                </c:pt>
                <c:pt idx="1546">
                  <c:v>2239.0266565532552</c:v>
                </c:pt>
                <c:pt idx="1547">
                  <c:v>2198.6199538375304</c:v>
                </c:pt>
                <c:pt idx="1548">
                  <c:v>2160.53533802021</c:v>
                </c:pt>
                <c:pt idx="1549">
                  <c:v>2124.8012069185525</c:v>
                </c:pt>
                <c:pt idx="1550">
                  <c:v>2091.4459583497792</c:v>
                </c:pt>
                <c:pt idx="1551">
                  <c:v>2060.4979901311481</c:v>
                </c:pt>
                <c:pt idx="1552">
                  <c:v>2031.9857000798916</c:v>
                </c:pt>
                <c:pt idx="1553">
                  <c:v>2005.937486013248</c:v>
                </c:pt>
                <c:pt idx="1554">
                  <c:v>1982.381745748477</c:v>
                </c:pt>
                <c:pt idx="1555">
                  <c:v>1961.3468771027992</c:v>
                </c:pt>
                <c:pt idx="1556">
                  <c:v>1942.8612778934648</c:v>
                </c:pt>
                <c:pt idx="1557">
                  <c:v>1926.9533459377228</c:v>
                </c:pt>
                <c:pt idx="1558">
                  <c:v>1913.6514790528038</c:v>
                </c:pt>
                <c:pt idx="1559">
                  <c:v>1902.9840750559481</c:v>
                </c:pt>
                <c:pt idx="1560">
                  <c:v>1894.9795317644043</c:v>
                </c:pt>
                <c:pt idx="1561">
                  <c:v>1889.6662469954135</c:v>
                </c:pt>
                <c:pt idx="1562">
                  <c:v>1887.0726185662149</c:v>
                </c:pt>
                <c:pt idx="1563">
                  <c:v>1887.2270442940585</c:v>
                </c:pt>
                <c:pt idx="1564">
                  <c:v>1890.157921996165</c:v>
                </c:pt>
                <c:pt idx="1565">
                  <c:v>1895.8936494898028</c:v>
                </c:pt>
                <c:pt idx="1566">
                  <c:v>1904.4626245921841</c:v>
                </c:pt>
                <c:pt idx="1567">
                  <c:v>1915.8932451205765</c:v>
                </c:pt>
                <c:pt idx="1568">
                  <c:v>1930.2139088922108</c:v>
                </c:pt>
                <c:pt idx="1569">
                  <c:v>1947.4530137243275</c:v>
                </c:pt>
                <c:pt idx="1570">
                  <c:v>1967.6389574341661</c:v>
                </c:pt>
                <c:pt idx="1571">
                  <c:v>1990.8001378389761</c:v>
                </c:pt>
                <c:pt idx="1572">
                  <c:v>2016.9649527559877</c:v>
                </c:pt>
                <c:pt idx="1573">
                  <c:v>2046.161800002461</c:v>
                </c:pt>
                <c:pt idx="1574">
                  <c:v>2078.4190773956161</c:v>
                </c:pt>
                <c:pt idx="1575">
                  <c:v>2113.7651827527025</c:v>
                </c:pt>
                <c:pt idx="1576">
                  <c:v>2152.2285138909701</c:v>
                </c:pt>
                <c:pt idx="1577">
                  <c:v>2193.8374686276584</c:v>
                </c:pt>
                <c:pt idx="1578">
                  <c:v>2238.6204447799887</c:v>
                </c:pt>
                <c:pt idx="1579">
                  <c:v>2286.6058401652299</c:v>
                </c:pt>
                <c:pt idx="1580">
                  <c:v>2337.8220526006121</c:v>
                </c:pt>
                <c:pt idx="1581">
                  <c:v>2392.2974799033746</c:v>
                </c:pt>
                <c:pt idx="1582">
                  <c:v>2450.0605198907588</c:v>
                </c:pt>
                <c:pt idx="1583">
                  <c:v>2511.1395703800135</c:v>
                </c:pt>
                <c:pt idx="1584">
                  <c:v>2575.563029188369</c:v>
                </c:pt>
                <c:pt idx="1585">
                  <c:v>2643.3592941330749</c:v>
                </c:pt>
                <c:pt idx="1586">
                  <c:v>2714.5567630313712</c:v>
                </c:pt>
                <c:pt idx="1587">
                  <c:v>2789.1838337005079</c:v>
                </c:pt>
                <c:pt idx="1588">
                  <c:v>2867.2689039577058</c:v>
                </c:pt>
                <c:pt idx="1589">
                  <c:v>2948.8403716202229</c:v>
                </c:pt>
                <c:pt idx="1590">
                  <c:v>3033.9266345053002</c:v>
                </c:pt>
                <c:pt idx="1591">
                  <c:v>3122.5560904301683</c:v>
                </c:pt>
                <c:pt idx="1592">
                  <c:v>3214.757137212076</c:v>
                </c:pt>
                <c:pt idx="1593">
                  <c:v>3310.558172668264</c:v>
                </c:pt>
                <c:pt idx="1594">
                  <c:v>3409.9875946159818</c:v>
                </c:pt>
                <c:pt idx="1595">
                  <c:v>3513.0738008724593</c:v>
                </c:pt>
                <c:pt idx="1596">
                  <c:v>3619.8451892549465</c:v>
                </c:pt>
                <c:pt idx="1597">
                  <c:v>3730.3301575806731</c:v>
                </c:pt>
                <c:pt idx="1598">
                  <c:v>3844.5571036668994</c:v>
                </c:pt>
                <c:pt idx="1599">
                  <c:v>3962.5544253308453</c:v>
                </c:pt>
                <c:pt idx="1600">
                  <c:v>4081.8824265786975</c:v>
                </c:pt>
                <c:pt idx="1601">
                  <c:v>4200.0653517840501</c:v>
                </c:pt>
                <c:pt idx="1602">
                  <c:v>4317.0775093153316</c:v>
                </c:pt>
                <c:pt idx="1603">
                  <c:v>4432.8932075409448</c:v>
                </c:pt>
                <c:pt idx="1604">
                  <c:v>4547.4867548293278</c:v>
                </c:pt>
                <c:pt idx="1605">
                  <c:v>4660.8324595488757</c:v>
                </c:pt>
                <c:pt idx="1606">
                  <c:v>4772.9046300680056</c:v>
                </c:pt>
                <c:pt idx="1607">
                  <c:v>4883.677574755151</c:v>
                </c:pt>
                <c:pt idx="1608">
                  <c:v>4993.1256019787106</c:v>
                </c:pt>
                <c:pt idx="1609">
                  <c:v>5101.2230201070997</c:v>
                </c:pt>
                <c:pt idx="1610">
                  <c:v>5207.9441375087436</c:v>
                </c:pt>
                <c:pt idx="1611">
                  <c:v>5313.2632625520491</c:v>
                </c:pt>
                <c:pt idx="1612">
                  <c:v>5417.1547036054417</c:v>
                </c:pt>
                <c:pt idx="1613">
                  <c:v>5519.5927690373273</c:v>
                </c:pt>
                <c:pt idx="1614">
                  <c:v>5620.5517672161332</c:v>
                </c:pt>
                <c:pt idx="1615">
                  <c:v>5720.0060065102634</c:v>
                </c:pt>
                <c:pt idx="1616">
                  <c:v>5817.9297952881352</c:v>
                </c:pt>
                <c:pt idx="1617">
                  <c:v>5914.2974419181746</c:v>
                </c:pt>
                <c:pt idx="1618">
                  <c:v>6009.0832547687869</c:v>
                </c:pt>
                <c:pt idx="1619">
                  <c:v>6102.2615422083882</c:v>
                </c:pt>
                <c:pt idx="1620">
                  <c:v>6193.8066126054055</c:v>
                </c:pt>
                <c:pt idx="1621">
                  <c:v>6283.6927743282349</c:v>
                </c:pt>
                <c:pt idx="1622">
                  <c:v>6371.8943357453109</c:v>
                </c:pt>
                <c:pt idx="1623">
                  <c:v>6458.3856052250403</c:v>
                </c:pt>
                <c:pt idx="1624">
                  <c:v>6543.1408911358394</c:v>
                </c:pt>
                <c:pt idx="1625">
                  <c:v>6626.1345018461234</c:v>
                </c:pt>
                <c:pt idx="1626">
                  <c:v>6707.3407457243093</c:v>
                </c:pt>
                <c:pt idx="1627">
                  <c:v>6786.7339311388132</c:v>
                </c:pt>
                <c:pt idx="1628">
                  <c:v>6864.2883664580404</c:v>
                </c:pt>
                <c:pt idx="1629">
                  <c:v>6939.978360050427</c:v>
                </c:pt>
                <c:pt idx="1630">
                  <c:v>7013.7782202843791</c:v>
                </c:pt>
                <c:pt idx="1631">
                  <c:v>7085.6622555283129</c:v>
                </c:pt>
                <c:pt idx="1632">
                  <c:v>7155.6047741506345</c:v>
                </c:pt>
                <c:pt idx="1633">
                  <c:v>7223.5800845197691</c:v>
                </c:pt>
                <c:pt idx="1634">
                  <c:v>7289.5624950041338</c:v>
                </c:pt>
                <c:pt idx="1635">
                  <c:v>7353.5263139721437</c:v>
                </c:pt>
                <c:pt idx="1636">
                  <c:v>7415.4458497922151</c:v>
                </c:pt>
                <c:pt idx="1637">
                  <c:v>7475.2954108327549</c:v>
                </c:pt>
                <c:pt idx="1638">
                  <c:v>7533.0493054621884</c:v>
                </c:pt>
                <c:pt idx="1639">
                  <c:v>7588.6818420489208</c:v>
                </c:pt>
                <c:pt idx="1640">
                  <c:v>7642.1673289613791</c:v>
                </c:pt>
                <c:pt idx="1641">
                  <c:v>7693.4800745679795</c:v>
                </c:pt>
                <c:pt idx="1642">
                  <c:v>7742.5943872371272</c:v>
                </c:pt>
                <c:pt idx="1643">
                  <c:v>7789.4845753372483</c:v>
                </c:pt>
                <c:pt idx="1644">
                  <c:v>7834.1249472367499</c:v>
                </c:pt>
                <c:pt idx="1645">
                  <c:v>7876.4898113040481</c:v>
                </c:pt>
                <c:pt idx="1646">
                  <c:v>7916.5534759075663</c:v>
                </c:pt>
                <c:pt idx="1647">
                  <c:v>7954.2902494157124</c:v>
                </c:pt>
                <c:pt idx="1648">
                  <c:v>7989.6744401969145</c:v>
                </c:pt>
                <c:pt idx="1649">
                  <c:v>8022.680356619574</c:v>
                </c:pt>
                <c:pt idx="1650">
                  <c:v>8053.2823070521117</c:v>
                </c:pt>
                <c:pt idx="1651">
                  <c:v>8081.4545998629401</c:v>
                </c:pt>
                <c:pt idx="1652">
                  <c:v>8107.1715434204862</c:v>
                </c:pt>
                <c:pt idx="1653">
                  <c:v>8130.4074460931552</c:v>
                </c:pt>
                <c:pt idx="1654">
                  <c:v>8151.1366162493659</c:v>
                </c:pt>
                <c:pt idx="1655">
                  <c:v>8169.333362257531</c:v>
                </c:pt>
                <c:pt idx="1656">
                  <c:v>8184.9719924860692</c:v>
                </c:pt>
                <c:pt idx="1657">
                  <c:v>8198.0268153033958</c:v>
                </c:pt>
                <c:pt idx="1658">
                  <c:v>8208.4721390779341</c:v>
                </c:pt>
                <c:pt idx="1659">
                  <c:v>8216.2822721780849</c:v>
                </c:pt>
                <c:pt idx="1660">
                  <c:v>8221.4315229722706</c:v>
                </c:pt>
                <c:pt idx="1661">
                  <c:v>8223.8941998289083</c:v>
                </c:pt>
                <c:pt idx="1662">
                  <c:v>8223.644611116415</c:v>
                </c:pt>
                <c:pt idx="1663">
                  <c:v>8220.657065203206</c:v>
                </c:pt>
                <c:pt idx="1664">
                  <c:v>8214.9058704576964</c:v>
                </c:pt>
                <c:pt idx="1665">
                  <c:v>8206.3653352483016</c:v>
                </c:pt>
                <c:pt idx="1666">
                  <c:v>8195.0097679434293</c:v>
                </c:pt>
                <c:pt idx="1667">
                  <c:v>8180.8134769115068</c:v>
                </c:pt>
                <c:pt idx="1668">
                  <c:v>8163.7507705209473</c:v>
                </c:pt>
                <c:pt idx="1669">
                  <c:v>8143.795957140167</c:v>
                </c:pt>
                <c:pt idx="1670">
                  <c:v>8120.923345137574</c:v>
                </c:pt>
                <c:pt idx="1671">
                  <c:v>8095.1072428815933</c:v>
                </c:pt>
                <c:pt idx="1672">
                  <c:v>8066.3219587406311</c:v>
                </c:pt>
                <c:pt idx="1673">
                  <c:v>8034.5418010831127</c:v>
                </c:pt>
                <c:pt idx="1674">
                  <c:v>7999.7410782774532</c:v>
                </c:pt>
                <c:pt idx="1675">
                  <c:v>7961.8940986920616</c:v>
                </c:pt>
                <c:pt idx="1676">
                  <c:v>7920.9751706953521</c:v>
                </c:pt>
                <c:pt idx="1677">
                  <c:v>7876.9586026557499</c:v>
                </c:pt>
                <c:pt idx="1678">
                  <c:v>7829.8187029416731</c:v>
                </c:pt>
                <c:pt idx="1679">
                  <c:v>7779.5297799215268</c:v>
                </c:pt>
                <c:pt idx="1680">
                  <c:v>7726.0661419637163</c:v>
                </c:pt>
                <c:pt idx="1681">
                  <c:v>7669.4020974366877</c:v>
                </c:pt>
                <c:pt idx="1682">
                  <c:v>7609.5119547088379</c:v>
                </c:pt>
                <c:pt idx="1683">
                  <c:v>7546.3700221485824</c:v>
                </c:pt>
                <c:pt idx="1684">
                  <c:v>7479.9506081243371</c:v>
                </c:pt>
                <c:pt idx="1685">
                  <c:v>7410.2280210045183</c:v>
                </c:pt>
                <c:pt idx="1686">
                  <c:v>7337.1765691575429</c:v>
                </c:pt>
                <c:pt idx="1687">
                  <c:v>7260.7705609518343</c:v>
                </c:pt>
                <c:pt idx="1688">
                  <c:v>7180.9843047558015</c:v>
                </c:pt>
                <c:pt idx="1689">
                  <c:v>7097.7921089378578</c:v>
                </c:pt>
                <c:pt idx="1690">
                  <c:v>7011.1682818664212</c:v>
                </c:pt>
                <c:pt idx="1691">
                  <c:v>6921.0871319098987</c:v>
                </c:pt>
                <c:pt idx="1692">
                  <c:v>6827.5229674367229</c:v>
                </c:pt>
                <c:pt idx="1693">
                  <c:v>6730.4500968153015</c:v>
                </c:pt>
                <c:pt idx="1694">
                  <c:v>6629.8428284140509</c:v>
                </c:pt>
                <c:pt idx="1695">
                  <c:v>6525.675470601378</c:v>
                </c:pt>
                <c:pt idx="1696">
                  <c:v>6417.9223317457163</c:v>
                </c:pt>
                <c:pt idx="1697">
                  <c:v>6306.5577202154636</c:v>
                </c:pt>
                <c:pt idx="1698">
                  <c:v>6191.5559443790453</c:v>
                </c:pt>
                <c:pt idx="1699">
                  <c:v>6072.8913126048783</c:v>
                </c:pt>
                <c:pt idx="1700">
                  <c:v>5952.9930059064618</c:v>
                </c:pt>
                <c:pt idx="1701">
                  <c:v>5834.3235180053716</c:v>
                </c:pt>
                <c:pt idx="1702">
                  <c:v>5716.9071263320993</c:v>
                </c:pt>
                <c:pt idx="1703">
                  <c:v>5600.7681083171619</c:v>
                </c:pt>
                <c:pt idx="1704">
                  <c:v>5485.9307413910419</c:v>
                </c:pt>
                <c:pt idx="1705">
                  <c:v>5372.4193029842672</c:v>
                </c:pt>
                <c:pt idx="1706">
                  <c:v>5260.2580705273194</c:v>
                </c:pt>
                <c:pt idx="1707">
                  <c:v>5149.4713214507165</c:v>
                </c:pt>
                <c:pt idx="1708">
                  <c:v>5040.0833331849499</c:v>
                </c:pt>
                <c:pt idx="1709">
                  <c:v>4932.1183831605285</c:v>
                </c:pt>
                <c:pt idx="1710">
                  <c:v>4825.600748807954</c:v>
                </c:pt>
                <c:pt idx="1711">
                  <c:v>4720.5547075577333</c:v>
                </c:pt>
                <c:pt idx="1712">
                  <c:v>4617.004536840358</c:v>
                </c:pt>
                <c:pt idx="1713">
                  <c:v>4514.9745140863379</c:v>
                </c:pt>
                <c:pt idx="1714">
                  <c:v>4414.4889167261827</c:v>
                </c:pt>
                <c:pt idx="1715">
                  <c:v>4315.5720221903821</c:v>
                </c:pt>
                <c:pt idx="1716">
                  <c:v>4218.2481079094368</c:v>
                </c:pt>
                <c:pt idx="1717">
                  <c:v>4122.5414513138749</c:v>
                </c:pt>
                <c:pt idx="1718">
                  <c:v>4028.4763298341677</c:v>
                </c:pt>
                <c:pt idx="1719">
                  <c:v>3936.0770209008351</c:v>
                </c:pt>
                <c:pt idx="1720">
                  <c:v>3845.367801944376</c:v>
                </c:pt>
                <c:pt idx="1721">
                  <c:v>3756.3729503953</c:v>
                </c:pt>
                <c:pt idx="1722">
                  <c:v>3669.1167436840988</c:v>
                </c:pt>
                <c:pt idx="1723">
                  <c:v>3583.6234592412807</c:v>
                </c:pt>
                <c:pt idx="1724">
                  <c:v>3499.9173744973464</c:v>
                </c:pt>
                <c:pt idx="1725">
                  <c:v>3418.0227668827956</c:v>
                </c:pt>
                <c:pt idx="1726">
                  <c:v>3337.9639138281468</c:v>
                </c:pt>
                <c:pt idx="1727">
                  <c:v>3259.765092763882</c:v>
                </c:pt>
                <c:pt idx="1728">
                  <c:v>3183.4505811205195</c:v>
                </c:pt>
                <c:pt idx="1729">
                  <c:v>3109.0446563285595</c:v>
                </c:pt>
                <c:pt idx="1730">
                  <c:v>3036.5715958184924</c:v>
                </c:pt>
                <c:pt idx="1731">
                  <c:v>2966.0556770208373</c:v>
                </c:pt>
                <c:pt idx="1732">
                  <c:v>2897.5211773660849</c:v>
                </c:pt>
                <c:pt idx="1733">
                  <c:v>2830.9923742847445</c:v>
                </c:pt>
                <c:pt idx="1734">
                  <c:v>2766.4935452073159</c:v>
                </c:pt>
                <c:pt idx="1735">
                  <c:v>2704.0489675642993</c:v>
                </c:pt>
                <c:pt idx="1736">
                  <c:v>2643.6829187862045</c:v>
                </c:pt>
                <c:pt idx="1737">
                  <c:v>2585.4196763035402</c:v>
                </c:pt>
                <c:pt idx="1738">
                  <c:v>2529.2835175467885</c:v>
                </c:pt>
                <c:pt idx="1739">
                  <c:v>2475.2987199464674</c:v>
                </c:pt>
                <c:pt idx="1740">
                  <c:v>2423.4895609330774</c:v>
                </c:pt>
                <c:pt idx="1741">
                  <c:v>2373.8803179371184</c:v>
                </c:pt>
                <c:pt idx="1742">
                  <c:v>2326.4952683890906</c:v>
                </c:pt>
                <c:pt idx="1743">
                  <c:v>2281.3586897195028</c:v>
                </c:pt>
                <c:pt idx="1744">
                  <c:v>2238.4948593588656</c:v>
                </c:pt>
                <c:pt idx="1745">
                  <c:v>2197.9280547376588</c:v>
                </c:pt>
                <c:pt idx="1746">
                  <c:v>2159.6825532864027</c:v>
                </c:pt>
                <c:pt idx="1747">
                  <c:v>2123.782632435596</c:v>
                </c:pt>
                <c:pt idx="1748">
                  <c:v>2090.2525696157491</c:v>
                </c:pt>
                <c:pt idx="1749">
                  <c:v>2059.1166422573424</c:v>
                </c:pt>
                <c:pt idx="1750">
                  <c:v>2030.3991277909049</c:v>
                </c:pt>
                <c:pt idx="1751">
                  <c:v>2004.1243036469175</c:v>
                </c:pt>
                <c:pt idx="1752">
                  <c:v>1980.3164472559085</c:v>
                </c:pt>
                <c:pt idx="1753">
                  <c:v>1958.9998360483494</c:v>
                </c:pt>
                <c:pt idx="1754">
                  <c:v>1940.1987474547691</c:v>
                </c:pt>
                <c:pt idx="1755">
                  <c:v>1923.9374589056574</c:v>
                </c:pt>
                <c:pt idx="1756">
                  <c:v>1910.2402478315148</c:v>
                </c:pt>
                <c:pt idx="1757">
                  <c:v>1899.131391662851</c:v>
                </c:pt>
                <c:pt idx="1758">
                  <c:v>1890.6351678301655</c:v>
                </c:pt>
                <c:pt idx="1759">
                  <c:v>1884.7758537639679</c:v>
                </c:pt>
                <c:pt idx="1760">
                  <c:v>1881.5777268947488</c:v>
                </c:pt>
                <c:pt idx="1761">
                  <c:v>1881.0650646530273</c:v>
                </c:pt>
                <c:pt idx="1762">
                  <c:v>1883.2621444692845</c:v>
                </c:pt>
                <c:pt idx="1763">
                  <c:v>1888.1932437740486</c:v>
                </c:pt>
                <c:pt idx="1764">
                  <c:v>1895.8826399978004</c:v>
                </c:pt>
                <c:pt idx="1765">
                  <c:v>1906.35461057105</c:v>
                </c:pt>
                <c:pt idx="1766">
                  <c:v>1919.6334329243064</c:v>
                </c:pt>
                <c:pt idx="1767">
                  <c:v>1935.7433844880604</c:v>
                </c:pt>
                <c:pt idx="1768">
                  <c:v>1954.708742692831</c:v>
                </c:pt>
                <c:pt idx="1769">
                  <c:v>1976.5537849691082</c:v>
                </c:pt>
                <c:pt idx="1770">
                  <c:v>2001.3027887473927</c:v>
                </c:pt>
                <c:pt idx="1771">
                  <c:v>2028.9800314581937</c:v>
                </c:pt>
                <c:pt idx="1772">
                  <c:v>2059.6097905320207</c:v>
                </c:pt>
                <c:pt idx="1773">
                  <c:v>2093.2163433993646</c:v>
                </c:pt>
                <c:pt idx="1774">
                  <c:v>2129.8239674907336</c:v>
                </c:pt>
                <c:pt idx="1775">
                  <c:v>2169.4569402366292</c:v>
                </c:pt>
                <c:pt idx="1776">
                  <c:v>2212.1395390675507</c:v>
                </c:pt>
                <c:pt idx="1777">
                  <c:v>2257.8960414140079</c:v>
                </c:pt>
                <c:pt idx="1778">
                  <c:v>2306.7507247065005</c:v>
                </c:pt>
                <c:pt idx="1779">
                  <c:v>2358.7278663755283</c:v>
                </c:pt>
                <c:pt idx="1780">
                  <c:v>2413.851743851601</c:v>
                </c:pt>
                <c:pt idx="1781">
                  <c:v>2472.1466345652193</c:v>
                </c:pt>
                <c:pt idx="1782">
                  <c:v>2533.636815946873</c:v>
                </c:pt>
                <c:pt idx="1783">
                  <c:v>2598.3465654270904</c:v>
                </c:pt>
                <c:pt idx="1784">
                  <c:v>2666.3001604363435</c:v>
                </c:pt>
                <c:pt idx="1785">
                  <c:v>2737.5218784051604</c:v>
                </c:pt>
                <c:pt idx="1786">
                  <c:v>2812.0359967640316</c:v>
                </c:pt>
                <c:pt idx="1787">
                  <c:v>2889.8667929434673</c:v>
                </c:pt>
                <c:pt idx="1788">
                  <c:v>2971.0385443739669</c:v>
                </c:pt>
                <c:pt idx="1789">
                  <c:v>3055.5755284860206</c:v>
                </c:pt>
                <c:pt idx="1790">
                  <c:v>3143.5020227101577</c:v>
                </c:pt>
                <c:pt idx="1791">
                  <c:v>3234.8423044768588</c:v>
                </c:pt>
                <c:pt idx="1792">
                  <c:v>3329.6206512166336</c:v>
                </c:pt>
                <c:pt idx="1793">
                  <c:v>3427.8613403599811</c:v>
                </c:pt>
                <c:pt idx="1794">
                  <c:v>3529.5886493374123</c:v>
                </c:pt>
                <c:pt idx="1795">
                  <c:v>3634.8268555794266</c:v>
                </c:pt>
                <c:pt idx="1796">
                  <c:v>3743.6002365165236</c:v>
                </c:pt>
                <c:pt idx="1797">
                  <c:v>3855.9330695792128</c:v>
                </c:pt>
                <c:pt idx="1798">
                  <c:v>3971.8496321979856</c:v>
                </c:pt>
                <c:pt idx="1799">
                  <c:v>4091.3742018033599</c:v>
                </c:pt>
                <c:pt idx="1800">
                  <c:v>4212.0572110527446</c:v>
                </c:pt>
                <c:pt idx="1801">
                  <c:v>4331.4181106578781</c:v>
                </c:pt>
                <c:pt idx="1802">
                  <c:v>4449.4347051307022</c:v>
                </c:pt>
                <c:pt idx="1803">
                  <c:v>4566.0847989831773</c:v>
                </c:pt>
                <c:pt idx="1804">
                  <c:v>4681.3461967272569</c:v>
                </c:pt>
                <c:pt idx="1805">
                  <c:v>4795.1967028748795</c:v>
                </c:pt>
                <c:pt idx="1806">
                  <c:v>4907.6141219380188</c:v>
                </c:pt>
                <c:pt idx="1807">
                  <c:v>5018.5762584286149</c:v>
                </c:pt>
                <c:pt idx="1808">
                  <c:v>5128.0609168586207</c:v>
                </c:pt>
                <c:pt idx="1809">
                  <c:v>5236.0459017399962</c:v>
                </c:pt>
                <c:pt idx="1810">
                  <c:v>5342.5090175846835</c:v>
                </c:pt>
                <c:pt idx="1811">
                  <c:v>5447.4280689046445</c:v>
                </c:pt>
                <c:pt idx="1812">
                  <c:v>5550.7808602118284</c:v>
                </c:pt>
                <c:pt idx="1813">
                  <c:v>5652.5451960181908</c:v>
                </c:pt>
                <c:pt idx="1814">
                  <c:v>5752.6988808356782</c:v>
                </c:pt>
                <c:pt idx="1815">
                  <c:v>5851.2197191762552</c:v>
                </c:pt>
                <c:pt idx="1816">
                  <c:v>5948.0855155518639</c:v>
                </c:pt>
                <c:pt idx="1817">
                  <c:v>6043.2740744744524</c:v>
                </c:pt>
                <c:pt idx="1818">
                  <c:v>6136.7632004559846</c:v>
                </c:pt>
                <c:pt idx="1819">
                  <c:v>6228.5306980084124</c:v>
                </c:pt>
                <c:pt idx="1820">
                  <c:v>6318.554371643685</c:v>
                </c:pt>
                <c:pt idx="1821">
                  <c:v>6406.8120258737563</c:v>
                </c:pt>
                <c:pt idx="1822">
                  <c:v>6493.2814652105853</c:v>
                </c:pt>
                <c:pt idx="1823">
                  <c:v>6577.9404941661051</c:v>
                </c:pt>
                <c:pt idx="1824">
                  <c:v>6660.7669172522965</c:v>
                </c:pt>
                <c:pt idx="1825">
                  <c:v>6741.7385389810806</c:v>
                </c:pt>
                <c:pt idx="1826">
                  <c:v>6820.8331638644395</c:v>
                </c:pt>
                <c:pt idx="1827">
                  <c:v>6898.028596414315</c:v>
                </c:pt>
                <c:pt idx="1828">
                  <c:v>6973.3026411426472</c:v>
                </c:pt>
                <c:pt idx="1829">
                  <c:v>7046.633102561409</c:v>
                </c:pt>
                <c:pt idx="1830">
                  <c:v>7117.9977851825406</c:v>
                </c:pt>
                <c:pt idx="1831">
                  <c:v>7187.3744935180039</c:v>
                </c:pt>
                <c:pt idx="1832">
                  <c:v>7254.7410320797417</c:v>
                </c:pt>
                <c:pt idx="1833">
                  <c:v>7320.0752053797132</c:v>
                </c:pt>
                <c:pt idx="1834">
                  <c:v>7383.3548179298705</c:v>
                </c:pt>
                <c:pt idx="1835">
                  <c:v>7444.5576742421654</c:v>
                </c:pt>
                <c:pt idx="1836">
                  <c:v>7503.6615788285499</c:v>
                </c:pt>
                <c:pt idx="1837">
                  <c:v>7560.6443362009741</c:v>
                </c:pt>
                <c:pt idx="1838">
                  <c:v>7615.4837508713999</c:v>
                </c:pt>
                <c:pt idx="1839">
                  <c:v>7668.1576273517703</c:v>
                </c:pt>
                <c:pt idx="1840">
                  <c:v>7718.6437701540435</c:v>
                </c:pt>
                <c:pt idx="1841">
                  <c:v>7766.9199837901733</c:v>
                </c:pt>
                <c:pt idx="1842">
                  <c:v>7812.9640727721107</c:v>
                </c:pt>
                <c:pt idx="1843">
                  <c:v>7856.7538416118086</c:v>
                </c:pt>
                <c:pt idx="1844">
                  <c:v>7898.2670948212153</c:v>
                </c:pt>
                <c:pt idx="1845">
                  <c:v>7937.4816369122827</c:v>
                </c:pt>
                <c:pt idx="1846">
                  <c:v>7974.3752723969765</c:v>
                </c:pt>
                <c:pt idx="1847">
                  <c:v>8008.9258057872421</c:v>
                </c:pt>
                <c:pt idx="1848">
                  <c:v>8041.1110415950252</c:v>
                </c:pt>
                <c:pt idx="1849">
                  <c:v>8070.908784332295</c:v>
                </c:pt>
                <c:pt idx="1850">
                  <c:v>8098.2968385109853</c:v>
                </c:pt>
                <c:pt idx="1851">
                  <c:v>8123.2530086430634</c:v>
                </c:pt>
                <c:pt idx="1852">
                  <c:v>8145.7550992404658</c:v>
                </c:pt>
                <c:pt idx="1853">
                  <c:v>8165.7809148151709</c:v>
                </c:pt>
                <c:pt idx="1854">
                  <c:v>8183.3082598791107</c:v>
                </c:pt>
                <c:pt idx="1855">
                  <c:v>8198.3149389442351</c:v>
                </c:pt>
                <c:pt idx="1856">
                  <c:v>8210.778756522519</c:v>
                </c:pt>
                <c:pt idx="1857">
                  <c:v>8220.6775171258923</c:v>
                </c:pt>
                <c:pt idx="1858">
                  <c:v>8227.9890252663245</c:v>
                </c:pt>
                <c:pt idx="1859">
                  <c:v>8232.6910854557591</c:v>
                </c:pt>
                <c:pt idx="1860">
                  <c:v>8234.7615022061473</c:v>
                </c:pt>
                <c:pt idx="1861">
                  <c:v>8234.1780800294491</c:v>
                </c:pt>
                <c:pt idx="1862">
                  <c:v>8230.9186234376175</c:v>
                </c:pt>
                <c:pt idx="1863">
                  <c:v>8224.9609369425925</c:v>
                </c:pt>
                <c:pt idx="1864">
                  <c:v>8216.2828250563489</c:v>
                </c:pt>
                <c:pt idx="1865">
                  <c:v>8204.8620922908158</c:v>
                </c:pt>
                <c:pt idx="1866">
                  <c:v>8190.6765431579634</c:v>
                </c:pt>
                <c:pt idx="1867">
                  <c:v>8173.7039821697335</c:v>
                </c:pt>
                <c:pt idx="1868">
                  <c:v>8153.9222138380801</c:v>
                </c:pt>
                <c:pt idx="1869">
                  <c:v>8131.3090426749623</c:v>
                </c:pt>
                <c:pt idx="1870">
                  <c:v>8105.842273192331</c:v>
                </c:pt>
                <c:pt idx="1871">
                  <c:v>8077.4997099021402</c:v>
                </c:pt>
                <c:pt idx="1872">
                  <c:v>8046.259157316339</c:v>
                </c:pt>
                <c:pt idx="1873">
                  <c:v>8012.0984199468794</c:v>
                </c:pt>
                <c:pt idx="1874">
                  <c:v>7974.9953023057233</c:v>
                </c:pt>
                <c:pt idx="1875">
                  <c:v>7934.9276089048026</c:v>
                </c:pt>
                <c:pt idx="1876">
                  <c:v>7891.8731442560975</c:v>
                </c:pt>
                <c:pt idx="1877">
                  <c:v>7845.8097128715399</c:v>
                </c:pt>
                <c:pt idx="1878">
                  <c:v>7796.7151192630936</c:v>
                </c:pt>
                <c:pt idx="1879">
                  <c:v>7744.5671679427051</c:v>
                </c:pt>
                <c:pt idx="1880">
                  <c:v>7689.3436634223299</c:v>
                </c:pt>
                <c:pt idx="1881">
                  <c:v>7631.0224102139182</c:v>
                </c:pt>
                <c:pt idx="1882">
                  <c:v>7569.581212829431</c:v>
                </c:pt>
                <c:pt idx="1883">
                  <c:v>7504.9978757808194</c:v>
                </c:pt>
                <c:pt idx="1884">
                  <c:v>7437.2502035800253</c:v>
                </c:pt>
                <c:pt idx="1885">
                  <c:v>7366.3160007390015</c:v>
                </c:pt>
                <c:pt idx="1886">
                  <c:v>7292.1730717697183</c:v>
                </c:pt>
                <c:pt idx="1887">
                  <c:v>7214.7992211841156</c:v>
                </c:pt>
                <c:pt idx="1888">
                  <c:v>7134.1722534941473</c:v>
                </c:pt>
                <c:pt idx="1889">
                  <c:v>7050.2699732117635</c:v>
                </c:pt>
                <c:pt idx="1890">
                  <c:v>6963.0701848489261</c:v>
                </c:pt>
                <c:pt idx="1891">
                  <c:v>6872.5506929175863</c:v>
                </c:pt>
                <c:pt idx="1892">
                  <c:v>6778.6893019296858</c:v>
                </c:pt>
                <c:pt idx="1893">
                  <c:v>6681.4638163971858</c:v>
                </c:pt>
                <c:pt idx="1894">
                  <c:v>6580.8520408320373</c:v>
                </c:pt>
                <c:pt idx="1895">
                  <c:v>6476.8317797462023</c:v>
                </c:pt>
                <c:pt idx="1896">
                  <c:v>6369.3808376516135</c:v>
                </c:pt>
                <c:pt idx="1897">
                  <c:v>6258.4770190602403</c:v>
                </c:pt>
                <c:pt idx="1898">
                  <c:v>6144.0981284840336</c:v>
                </c:pt>
                <c:pt idx="1899">
                  <c:v>6026.2219704349463</c:v>
                </c:pt>
                <c:pt idx="1900">
                  <c:v>5907.1737624766747</c:v>
                </c:pt>
                <c:pt idx="1901">
                  <c:v>5789.3107351651197</c:v>
                </c:pt>
                <c:pt idx="1902">
                  <c:v>5672.6587125004926</c:v>
                </c:pt>
                <c:pt idx="1903">
                  <c:v>5557.2435184830292</c:v>
                </c:pt>
                <c:pt idx="1904">
                  <c:v>5443.09097711296</c:v>
                </c:pt>
                <c:pt idx="1905">
                  <c:v>5330.2269123904925</c:v>
                </c:pt>
                <c:pt idx="1906">
                  <c:v>5218.6771483158564</c:v>
                </c:pt>
                <c:pt idx="1907">
                  <c:v>5108.4675088892864</c:v>
                </c:pt>
                <c:pt idx="1908">
                  <c:v>4999.6238181109966</c:v>
                </c:pt>
                <c:pt idx="1909">
                  <c:v>4892.171899981221</c:v>
                </c:pt>
                <c:pt idx="1910">
                  <c:v>4786.137578500181</c:v>
                </c:pt>
                <c:pt idx="1911">
                  <c:v>4681.5466776680905</c:v>
                </c:pt>
                <c:pt idx="1912">
                  <c:v>4578.4250214851854</c:v>
                </c:pt>
                <c:pt idx="1913">
                  <c:v>4476.7984339516861</c:v>
                </c:pt>
                <c:pt idx="1914">
                  <c:v>4376.6927390678175</c:v>
                </c:pt>
                <c:pt idx="1915">
                  <c:v>4278.1337608338026</c:v>
                </c:pt>
                <c:pt idx="1916">
                  <c:v>4181.1473232498756</c:v>
                </c:pt>
                <c:pt idx="1917">
                  <c:v>4085.7592503162491</c:v>
                </c:pt>
                <c:pt idx="1918">
                  <c:v>3991.9953660331571</c:v>
                </c:pt>
                <c:pt idx="1919">
                  <c:v>3899.8814944008218</c:v>
                </c:pt>
                <c:pt idx="1920">
                  <c:v>3809.4434594194586</c:v>
                </c:pt>
                <c:pt idx="1921">
                  <c:v>3720.7070850892997</c:v>
                </c:pt>
                <c:pt idx="1922">
                  <c:v>3633.6981954105777</c:v>
                </c:pt>
                <c:pt idx="1923">
                  <c:v>3548.4426143834985</c:v>
                </c:pt>
                <c:pt idx="1924">
                  <c:v>3464.9661660083034</c:v>
                </c:pt>
                <c:pt idx="1925">
                  <c:v>3383.2946742852164</c:v>
                </c:pt>
                <c:pt idx="1926">
                  <c:v>3303.4539632144515</c:v>
                </c:pt>
                <c:pt idx="1927">
                  <c:v>3225.4698567962319</c:v>
                </c:pt>
                <c:pt idx="1928">
                  <c:v>3149.3681790308001</c:v>
                </c:pt>
                <c:pt idx="1929">
                  <c:v>3075.1747539183611</c:v>
                </c:pt>
                <c:pt idx="1930">
                  <c:v>3002.9154054591477</c:v>
                </c:pt>
                <c:pt idx="1931">
                  <c:v>2932.6159576533928</c:v>
                </c:pt>
                <c:pt idx="1932">
                  <c:v>2864.3022345013005</c:v>
                </c:pt>
                <c:pt idx="1933">
                  <c:v>2798.000060003124</c:v>
                </c:pt>
                <c:pt idx="1934">
                  <c:v>2733.7352581590571</c:v>
                </c:pt>
                <c:pt idx="1935">
                  <c:v>2671.5336529693427</c:v>
                </c:pt>
                <c:pt idx="1936">
                  <c:v>2611.4210684342038</c:v>
                </c:pt>
                <c:pt idx="1937">
                  <c:v>2553.4233285538648</c:v>
                </c:pt>
                <c:pt idx="1938">
                  <c:v>2497.5662573285485</c:v>
                </c:pt>
                <c:pt idx="1939">
                  <c:v>2443.8756787584794</c:v>
                </c:pt>
                <c:pt idx="1940">
                  <c:v>2392.3774168438799</c:v>
                </c:pt>
                <c:pt idx="1941">
                  <c:v>2343.0972955849738</c:v>
                </c:pt>
                <c:pt idx="1942">
                  <c:v>2296.0611389819946</c:v>
                </c:pt>
                <c:pt idx="1943">
                  <c:v>2251.2947710351555</c:v>
                </c:pt>
                <c:pt idx="1944">
                  <c:v>2208.8240157446994</c:v>
                </c:pt>
                <c:pt idx="1945">
                  <c:v>2168.6746971108214</c:v>
                </c:pt>
                <c:pt idx="1946">
                  <c:v>2130.8726391337732</c:v>
                </c:pt>
                <c:pt idx="1947">
                  <c:v>2095.4436658137693</c:v>
                </c:pt>
                <c:pt idx="1948">
                  <c:v>2062.4136011510327</c:v>
                </c:pt>
                <c:pt idx="1949">
                  <c:v>2031.8082691457967</c:v>
                </c:pt>
                <c:pt idx="1950">
                  <c:v>2003.6534937982658</c:v>
                </c:pt>
                <c:pt idx="1951">
                  <c:v>1977.9750991086821</c:v>
                </c:pt>
                <c:pt idx="1952">
                  <c:v>1954.7989090772701</c:v>
                </c:pt>
                <c:pt idx="1953">
                  <c:v>1934.1507477042519</c:v>
                </c:pt>
                <c:pt idx="1954">
                  <c:v>1916.0564389898425</c:v>
                </c:pt>
                <c:pt idx="1955">
                  <c:v>1900.5418069342838</c:v>
                </c:pt>
                <c:pt idx="1956">
                  <c:v>1887.6326755377904</c:v>
                </c:pt>
                <c:pt idx="1957">
                  <c:v>1877.3548688005758</c:v>
                </c:pt>
                <c:pt idx="1958">
                  <c:v>1869.7342107228924</c:v>
                </c:pt>
                <c:pt idx="1959">
                  <c:v>1864.7965253049349</c:v>
                </c:pt>
                <c:pt idx="1960">
                  <c:v>1862.5676365469556</c:v>
                </c:pt>
                <c:pt idx="1961">
                  <c:v>1863.0733684491488</c:v>
                </c:pt>
                <c:pt idx="1962">
                  <c:v>1866.3395450117675</c:v>
                </c:pt>
                <c:pt idx="1963">
                  <c:v>1872.3919902350251</c:v>
                </c:pt>
                <c:pt idx="1964">
                  <c:v>1881.2565281191451</c:v>
                </c:pt>
                <c:pt idx="1965">
                  <c:v>1892.958982664351</c:v>
                </c:pt>
                <c:pt idx="1966">
                  <c:v>1907.5251778708664</c:v>
                </c:pt>
                <c:pt idx="1967">
                  <c:v>1924.9809377389242</c:v>
                </c:pt>
                <c:pt idx="1968">
                  <c:v>1945.3520862687387</c:v>
                </c:pt>
                <c:pt idx="1969">
                  <c:v>1968.6644474605428</c:v>
                </c:pt>
                <c:pt idx="1970">
                  <c:v>1994.9438453145503</c:v>
                </c:pt>
                <c:pt idx="1971">
                  <c:v>2024.2161038310039</c:v>
                </c:pt>
                <c:pt idx="1972">
                  <c:v>2056.5070470101082</c:v>
                </c:pt>
                <c:pt idx="1973">
                  <c:v>2091.8424988521047</c:v>
                </c:pt>
                <c:pt idx="1974">
                  <c:v>2130.2482833572089</c:v>
                </c:pt>
                <c:pt idx="1975">
                  <c:v>2171.7502245256433</c:v>
                </c:pt>
                <c:pt idx="1976">
                  <c:v>2216.3741463576416</c:v>
                </c:pt>
                <c:pt idx="1977">
                  <c:v>2264.1458728534167</c:v>
                </c:pt>
                <c:pt idx="1978">
                  <c:v>2315.0912280132029</c:v>
                </c:pt>
                <c:pt idx="1979">
                  <c:v>2369.236035837223</c:v>
                </c:pt>
                <c:pt idx="1980">
                  <c:v>2426.6061203257004</c:v>
                </c:pt>
                <c:pt idx="1981">
                  <c:v>2487.2273054788589</c:v>
                </c:pt>
                <c:pt idx="1982">
                  <c:v>2551.1254152969218</c:v>
                </c:pt>
                <c:pt idx="1983">
                  <c:v>2618.3262737801224</c:v>
                </c:pt>
                <c:pt idx="1984">
                  <c:v>2688.8557049286742</c:v>
                </c:pt>
                <c:pt idx="1985">
                  <c:v>2762.7395327428012</c:v>
                </c:pt>
                <c:pt idx="1986">
                  <c:v>2840.0035812227366</c:v>
                </c:pt>
                <c:pt idx="1987">
                  <c:v>2920.6736743687029</c:v>
                </c:pt>
                <c:pt idx="1988">
                  <c:v>3004.7756361809243</c:v>
                </c:pt>
                <c:pt idx="1989">
                  <c:v>3092.3352906596242</c:v>
                </c:pt>
                <c:pt idx="1990">
                  <c:v>3183.3784618050263</c:v>
                </c:pt>
                <c:pt idx="1991">
                  <c:v>3277.9309736173541</c:v>
                </c:pt>
                <c:pt idx="1992">
                  <c:v>3376.0186500968398</c:v>
                </c:pt>
                <c:pt idx="1993">
                  <c:v>3477.6673152436983</c:v>
                </c:pt>
                <c:pt idx="1994">
                  <c:v>3582.9027930581624</c:v>
                </c:pt>
                <c:pt idx="1995">
                  <c:v>3691.750907540446</c:v>
                </c:pt>
                <c:pt idx="1996">
                  <c:v>3804.2374826907912</c:v>
                </c:pt>
                <c:pt idx="1997">
                  <c:v>3920.3883425094036</c:v>
                </c:pt>
                <c:pt idx="1998">
                  <c:v>4040.229310996524</c:v>
                </c:pt>
                <c:pt idx="1999">
                  <c:v>4163.7862121523585</c:v>
                </c:pt>
                <c:pt idx="2000">
                  <c:v>4288.3971970206157</c:v>
                </c:pt>
                <c:pt idx="2001">
                  <c:v>4411.3721689282111</c:v>
                </c:pt>
                <c:pt idx="2002">
                  <c:v>4532.6945803002764</c:v>
                </c:pt>
                <c:pt idx="2003">
                  <c:v>4652.3478835619089</c:v>
                </c:pt>
                <c:pt idx="2004">
                  <c:v>4770.3155311382206</c:v>
                </c:pt>
                <c:pt idx="2005">
                  <c:v>4886.580975454317</c:v>
                </c:pt>
                <c:pt idx="2006">
                  <c:v>5001.1276689353117</c:v>
                </c:pt>
                <c:pt idx="2007">
                  <c:v>5113.9390640063293</c:v>
                </c:pt>
                <c:pt idx="2008">
                  <c:v>5224.9986130924535</c:v>
                </c:pt>
                <c:pt idx="2009">
                  <c:v>5334.2897686188098</c:v>
                </c:pt>
                <c:pt idx="2010">
                  <c:v>5441.7959830105101</c:v>
                </c:pt>
                <c:pt idx="2011">
                  <c:v>5547.5007086926507</c:v>
                </c:pt>
                <c:pt idx="2012">
                  <c:v>5651.3873980903536</c:v>
                </c:pt>
                <c:pt idx="2013">
                  <c:v>5753.4395036287269</c:v>
                </c:pt>
                <c:pt idx="2014">
                  <c:v>5853.6404777328707</c:v>
                </c:pt>
                <c:pt idx="2015">
                  <c:v>5951.9737728279015</c:v>
                </c:pt>
                <c:pt idx="2016">
                  <c:v>6048.4228413389337</c:v>
                </c:pt>
                <c:pt idx="2017">
                  <c:v>6142.9711356910793</c:v>
                </c:pt>
                <c:pt idx="2018">
                  <c:v>6235.6021083094347</c:v>
                </c:pt>
                <c:pt idx="2019">
                  <c:v>6326.2992116191135</c:v>
                </c:pt>
                <c:pt idx="2020">
                  <c:v>6415.0458980452395</c:v>
                </c:pt>
                <c:pt idx="2021">
                  <c:v>6501.825620012899</c:v>
                </c:pt>
                <c:pt idx="2022">
                  <c:v>6586.6218299472221</c:v>
                </c:pt>
                <c:pt idx="2023">
                  <c:v>6669.4179802733061</c:v>
                </c:pt>
                <c:pt idx="2024">
                  <c:v>6750.1975234162655</c:v>
                </c:pt>
                <c:pt idx="2025">
                  <c:v>6828.9439118012133</c:v>
                </c:pt>
                <c:pt idx="2026">
                  <c:v>6905.640597853263</c:v>
                </c:pt>
                <c:pt idx="2027">
                  <c:v>6980.271033997511</c:v>
                </c:pt>
                <c:pt idx="2028">
                  <c:v>7052.8186726590702</c:v>
                </c:pt>
                <c:pt idx="2029">
                  <c:v>7123.2669662630542</c:v>
                </c:pt>
                <c:pt idx="2030">
                  <c:v>7191.5993672345785</c:v>
                </c:pt>
                <c:pt idx="2031">
                  <c:v>7257.7993279987368</c:v>
                </c:pt>
                <c:pt idx="2032">
                  <c:v>7321.8503009806527</c:v>
                </c:pt>
                <c:pt idx="2033">
                  <c:v>7383.7357386054418</c:v>
                </c:pt>
                <c:pt idx="2034">
                  <c:v>7443.4390932981969</c:v>
                </c:pt>
                <c:pt idx="2035">
                  <c:v>7500.9438174840343</c:v>
                </c:pt>
                <c:pt idx="2036">
                  <c:v>7556.233363588065</c:v>
                </c:pt>
                <c:pt idx="2037">
                  <c:v>7609.2911840353963</c:v>
                </c:pt>
                <c:pt idx="2038">
                  <c:v>7660.100731251141</c:v>
                </c:pt>
                <c:pt idx="2039">
                  <c:v>7708.6454576604028</c:v>
                </c:pt>
                <c:pt idx="2040">
                  <c:v>7754.9088156883072</c:v>
                </c:pt>
                <c:pt idx="2041">
                  <c:v>7798.8742577599478</c:v>
                </c:pt>
                <c:pt idx="2042">
                  <c:v>7840.5252363004392</c:v>
                </c:pt>
                <c:pt idx="2043">
                  <c:v>7879.8452037348943</c:v>
                </c:pt>
                <c:pt idx="2044">
                  <c:v>7916.8176124884185</c:v>
                </c:pt>
                <c:pt idx="2045">
                  <c:v>7951.4259149861255</c:v>
                </c:pt>
                <c:pt idx="2046">
                  <c:v>7983.6535636531207</c:v>
                </c:pt>
                <c:pt idx="2047">
                  <c:v>8013.484010914518</c:v>
                </c:pt>
                <c:pt idx="2048">
                  <c:v>8040.90070919543</c:v>
                </c:pt>
                <c:pt idx="2049">
                  <c:v>8065.8871109209613</c:v>
                </c:pt>
                <c:pt idx="2050">
                  <c:v>8088.4266685162183</c:v>
                </c:pt>
                <c:pt idx="2051">
                  <c:v>8108.502834406313</c:v>
                </c:pt>
                <c:pt idx="2052">
                  <c:v>8126.0990610163608</c:v>
                </c:pt>
                <c:pt idx="2053">
                  <c:v>8141.1988007714654</c:v>
                </c:pt>
                <c:pt idx="2054">
                  <c:v>8153.7855060967413</c:v>
                </c:pt>
                <c:pt idx="2055">
                  <c:v>8163.8426294172923</c:v>
                </c:pt>
                <c:pt idx="2056">
                  <c:v>8171.353623158232</c:v>
                </c:pt>
                <c:pt idx="2057">
                  <c:v>8176.301939744666</c:v>
                </c:pt>
                <c:pt idx="2058">
                  <c:v>8178.6710316017188</c:v>
                </c:pt>
                <c:pt idx="2059">
                  <c:v>8178.4443511544832</c:v>
                </c:pt>
                <c:pt idx="2060">
                  <c:v>8175.6053508280747</c:v>
                </c:pt>
                <c:pt idx="2061">
                  <c:v>8170.1374830476061</c:v>
                </c:pt>
                <c:pt idx="2062">
                  <c:v>8162.024200238181</c:v>
                </c:pt>
                <c:pt idx="2063">
                  <c:v>8151.2489548249187</c:v>
                </c:pt>
                <c:pt idx="2064">
                  <c:v>8137.7951992329163</c:v>
                </c:pt>
                <c:pt idx="2065">
                  <c:v>8121.6463858872939</c:v>
                </c:pt>
                <c:pt idx="2066">
                  <c:v>8102.7859672131608</c:v>
                </c:pt>
                <c:pt idx="2067">
                  <c:v>8081.1973956356251</c:v>
                </c:pt>
                <c:pt idx="2068">
                  <c:v>8056.8641235797886</c:v>
                </c:pt>
                <c:pt idx="2069">
                  <c:v>8029.7696034707678</c:v>
                </c:pt>
                <c:pt idx="2070">
                  <c:v>7999.8972877336764</c:v>
                </c:pt>
                <c:pt idx="2071">
                  <c:v>7967.2306287936162</c:v>
                </c:pt>
                <c:pt idx="2072">
                  <c:v>7931.7530790757037</c:v>
                </c:pt>
                <c:pt idx="2073">
                  <c:v>7893.4480910050434</c:v>
                </c:pt>
                <c:pt idx="2074">
                  <c:v>7852.299117006748</c:v>
                </c:pt>
                <c:pt idx="2075">
                  <c:v>7808.2896095059323</c:v>
                </c:pt>
                <c:pt idx="2076">
                  <c:v>7761.4030209276898</c:v>
                </c:pt>
                <c:pt idx="2077">
                  <c:v>7711.6228036971561</c:v>
                </c:pt>
                <c:pt idx="2078">
                  <c:v>7658.9324102394148</c:v>
                </c:pt>
                <c:pt idx="2079">
                  <c:v>7603.3152929795906</c:v>
                </c:pt>
                <c:pt idx="2080">
                  <c:v>7544.7549043427871</c:v>
                </c:pt>
                <c:pt idx="2081">
                  <c:v>7483.234696754118</c:v>
                </c:pt>
                <c:pt idx="2082">
                  <c:v>7418.7381226386897</c:v>
                </c:pt>
                <c:pt idx="2083">
                  <c:v>7351.2486344216231</c:v>
                </c:pt>
                <c:pt idx="2084">
                  <c:v>7280.7496845280157</c:v>
                </c:pt>
                <c:pt idx="2085">
                  <c:v>7207.2247253829701</c:v>
                </c:pt>
                <c:pt idx="2086">
                  <c:v>7130.6572094116109</c:v>
                </c:pt>
                <c:pt idx="2087">
                  <c:v>7051.0305890390509</c:v>
                </c:pt>
                <c:pt idx="2088">
                  <c:v>6968.3283166903866</c:v>
                </c:pt>
                <c:pt idx="2089">
                  <c:v>6882.5338447907316</c:v>
                </c:pt>
                <c:pt idx="2090">
                  <c:v>6793.6306257651995</c:v>
                </c:pt>
                <c:pt idx="2091">
                  <c:v>6701.6021120389032</c:v>
                </c:pt>
                <c:pt idx="2092">
                  <c:v>6606.4317560369391</c:v>
                </c:pt>
                <c:pt idx="2093">
                  <c:v>6508.1030101844317</c:v>
                </c:pt>
                <c:pt idx="2094">
                  <c:v>6406.5993269064838</c:v>
                </c:pt>
                <c:pt idx="2095">
                  <c:v>6301.9041586282001</c:v>
                </c:pt>
                <c:pt idx="2096">
                  <c:v>6194.0009577747051</c:v>
                </c:pt>
                <c:pt idx="2097">
                  <c:v>6082.8731767710924</c:v>
                </c:pt>
                <c:pt idx="2098">
                  <c:v>5968.5042680424767</c:v>
                </c:pt>
                <c:pt idx="2099">
                  <c:v>5850.8776840139717</c:v>
                </c:pt>
                <c:pt idx="2100">
                  <c:v>5732.295075148757</c:v>
                </c:pt>
                <c:pt idx="2101">
                  <c:v>5615.0836006253812</c:v>
                </c:pt>
                <c:pt idx="2102">
                  <c:v>5499.2649759420483</c:v>
                </c:pt>
                <c:pt idx="2103">
                  <c:v>5384.8609165969583</c:v>
                </c:pt>
                <c:pt idx="2104">
                  <c:v>5271.8931380883241</c:v>
                </c:pt>
                <c:pt idx="2105">
                  <c:v>5160.3833559143377</c:v>
                </c:pt>
                <c:pt idx="2106">
                  <c:v>5050.3532855731928</c:v>
                </c:pt>
                <c:pt idx="2107">
                  <c:v>4941.8246425630996</c:v>
                </c:pt>
                <c:pt idx="2108">
                  <c:v>4834.81914238226</c:v>
                </c:pt>
                <c:pt idx="2109">
                  <c:v>4729.3585005288669</c:v>
                </c:pt>
                <c:pt idx="2110">
                  <c:v>4625.4644325011222</c:v>
                </c:pt>
                <c:pt idx="2111">
                  <c:v>4523.158653797238</c:v>
                </c:pt>
                <c:pt idx="2112">
                  <c:v>4422.4628799153961</c:v>
                </c:pt>
                <c:pt idx="2113">
                  <c:v>4323.3988263538095</c:v>
                </c:pt>
                <c:pt idx="2114">
                  <c:v>4225.9882086106691</c:v>
                </c:pt>
                <c:pt idx="2115">
                  <c:v>4130.2527421841878</c:v>
                </c:pt>
                <c:pt idx="2116">
                  <c:v>4036.2141425725572</c:v>
                </c:pt>
                <c:pt idx="2117">
                  <c:v>3943.8941252739796</c:v>
                </c:pt>
                <c:pt idx="2118">
                  <c:v>3853.3144057866575</c:v>
                </c:pt>
                <c:pt idx="2119">
                  <c:v>3764.4966996088015</c:v>
                </c:pt>
                <c:pt idx="2120">
                  <c:v>3677.4627222385852</c:v>
                </c:pt>
                <c:pt idx="2121">
                  <c:v>3592.2341891742303</c:v>
                </c:pt>
                <c:pt idx="2122">
                  <c:v>3508.8328159139382</c:v>
                </c:pt>
                <c:pt idx="2123">
                  <c:v>3427.2803179559019</c:v>
                </c:pt>
                <c:pt idx="2124">
                  <c:v>3347.5984107983227</c:v>
                </c:pt>
                <c:pt idx="2125">
                  <c:v>3269.808809939394</c:v>
                </c:pt>
                <c:pt idx="2126">
                  <c:v>3193.9332308773355</c:v>
                </c:pt>
                <c:pt idx="2127">
                  <c:v>3119.9933891103319</c:v>
                </c:pt>
                <c:pt idx="2128">
                  <c:v>3048.0110001365838</c:v>
                </c:pt>
                <c:pt idx="2129">
                  <c:v>2978.0077794543035</c:v>
                </c:pt>
                <c:pt idx="2130">
                  <c:v>2910.0054425616827</c:v>
                </c:pt>
                <c:pt idx="2131">
                  <c:v>2844.025704956915</c:v>
                </c:pt>
                <c:pt idx="2132">
                  <c:v>2780.0902821382201</c:v>
                </c:pt>
                <c:pt idx="2133">
                  <c:v>2718.2208896037823</c:v>
                </c:pt>
                <c:pt idx="2134">
                  <c:v>2658.4392428518122</c:v>
                </c:pt>
                <c:pt idx="2135">
                  <c:v>2600.767057380503</c:v>
                </c:pt>
                <c:pt idx="2136">
                  <c:v>2545.2260486880559</c:v>
                </c:pt>
                <c:pt idx="2137">
                  <c:v>2491.8379322726737</c:v>
                </c:pt>
                <c:pt idx="2138">
                  <c:v>2440.6244236325574</c:v>
                </c:pt>
                <c:pt idx="2139">
                  <c:v>2391.6072382659099</c:v>
                </c:pt>
                <c:pt idx="2140">
                  <c:v>2344.8080916709328</c:v>
                </c:pt>
                <c:pt idx="2141">
                  <c:v>2300.2486993458187</c:v>
                </c:pt>
                <c:pt idx="2142">
                  <c:v>2257.9507767887699</c:v>
                </c:pt>
                <c:pt idx="2143">
                  <c:v>2217.9360394979881</c:v>
                </c:pt>
                <c:pt idx="2144">
                  <c:v>2180.2262029716749</c:v>
                </c:pt>
                <c:pt idx="2145">
                  <c:v>2144.8429827080331</c:v>
                </c:pt>
                <c:pt idx="2146">
                  <c:v>2111.8080942052638</c:v>
                </c:pt>
                <c:pt idx="2147">
                  <c:v>2081.1432529615604</c:v>
                </c:pt>
                <c:pt idx="2148">
                  <c:v>2052.8701744751338</c:v>
                </c:pt>
                <c:pt idx="2149">
                  <c:v>2027.0105742441767</c:v>
                </c:pt>
                <c:pt idx="2150">
                  <c:v>2003.5861677668818</c:v>
                </c:pt>
                <c:pt idx="2151">
                  <c:v>1982.6186705414698</c:v>
                </c:pt>
                <c:pt idx="2152">
                  <c:v>1964.1297980661236</c:v>
                </c:pt>
                <c:pt idx="2153">
                  <c:v>1948.1412658390554</c:v>
                </c:pt>
                <c:pt idx="2154">
                  <c:v>1934.6747893584568</c:v>
                </c:pt>
                <c:pt idx="2155">
                  <c:v>1923.7520841225398</c:v>
                </c:pt>
                <c:pt idx="2156">
                  <c:v>1915.394865629497</c:v>
                </c:pt>
                <c:pt idx="2157">
                  <c:v>1909.6248493775204</c:v>
                </c:pt>
                <c:pt idx="2158">
                  <c:v>1906.4637508648314</c:v>
                </c:pt>
                <c:pt idx="2159">
                  <c:v>1905.9332855896128</c:v>
                </c:pt>
                <c:pt idx="2160">
                  <c:v>1908.0551690500765</c:v>
                </c:pt>
                <c:pt idx="2161">
                  <c:v>1912.8511167444144</c:v>
                </c:pt>
                <c:pt idx="2162">
                  <c:v>1920.3428441708288</c:v>
                </c:pt>
                <c:pt idx="2163">
                  <c:v>1930.5520668275219</c:v>
                </c:pt>
                <c:pt idx="2164">
                  <c:v>1943.5005002126954</c:v>
                </c:pt>
                <c:pt idx="2165">
                  <c:v>1959.2098598245514</c:v>
                </c:pt>
                <c:pt idx="2166">
                  <c:v>1977.7018611612823</c:v>
                </c:pt>
                <c:pt idx="2167">
                  <c:v>1998.9982197210998</c:v>
                </c:pt>
                <c:pt idx="2168">
                  <c:v>2023.1206510021964</c:v>
                </c:pt>
                <c:pt idx="2169">
                  <c:v>2050.0908705027737</c:v>
                </c:pt>
                <c:pt idx="2170">
                  <c:v>2079.9305937210343</c:v>
                </c:pt>
                <c:pt idx="2171">
                  <c:v>2112.6615361551799</c:v>
                </c:pt>
                <c:pt idx="2172">
                  <c:v>2148.3054133034029</c:v>
                </c:pt>
                <c:pt idx="2173">
                  <c:v>2186.8839406639149</c:v>
                </c:pt>
                <c:pt idx="2174">
                  <c:v>2228.4188337349178</c:v>
                </c:pt>
                <c:pt idx="2175">
                  <c:v>2272.9318080145949</c:v>
                </c:pt>
                <c:pt idx="2176">
                  <c:v>2320.4445790011669</c:v>
                </c:pt>
                <c:pt idx="2177">
                  <c:v>2370.9788621928169</c:v>
                </c:pt>
                <c:pt idx="2178">
                  <c:v>2424.5563730877561</c:v>
                </c:pt>
                <c:pt idx="2179">
                  <c:v>2481.1988271841874</c:v>
                </c:pt>
                <c:pt idx="2180">
                  <c:v>2540.9279399803027</c:v>
                </c:pt>
                <c:pt idx="2181">
                  <c:v>2603.7654269743034</c:v>
                </c:pt>
                <c:pt idx="2182">
                  <c:v>2669.7330036644021</c:v>
                </c:pt>
                <c:pt idx="2183">
                  <c:v>2738.8523855487902</c:v>
                </c:pt>
                <c:pt idx="2184">
                  <c:v>2811.1452881256614</c:v>
                </c:pt>
                <c:pt idx="2185">
                  <c:v>2886.6334268932264</c:v>
                </c:pt>
                <c:pt idx="2186">
                  <c:v>2965.3385173496777</c:v>
                </c:pt>
                <c:pt idx="2187">
                  <c:v>3047.2822749932275</c:v>
                </c:pt>
                <c:pt idx="2188">
                  <c:v>3132.4864153220674</c:v>
                </c:pt>
                <c:pt idx="2189">
                  <c:v>3220.9726538343903</c:v>
                </c:pt>
                <c:pt idx="2190">
                  <c:v>3312.7627060284176</c:v>
                </c:pt>
                <c:pt idx="2191">
                  <c:v>3407.8782874023409</c:v>
                </c:pt>
                <c:pt idx="2192">
                  <c:v>3506.341113454353</c:v>
                </c:pt>
                <c:pt idx="2193">
                  <c:v>3608.1728996826569</c:v>
                </c:pt>
                <c:pt idx="2194">
                  <c:v>3713.395361585463</c:v>
                </c:pt>
                <c:pt idx="2195">
                  <c:v>3822.0302146609542</c:v>
                </c:pt>
                <c:pt idx="2196">
                  <c:v>3934.0991744073622</c:v>
                </c:pt>
                <c:pt idx="2197">
                  <c:v>4049.6239563228492</c:v>
                </c:pt>
                <c:pt idx="2198">
                  <c:v>4168.6262759056381</c:v>
                </c:pt>
                <c:pt idx="2199">
                  <c:v>4291.1278486539295</c:v>
                </c:pt>
                <c:pt idx="2200">
                  <c:v>4414.5374051218387</c:v>
                </c:pt>
                <c:pt idx="2201">
                  <c:v>4536.2396958746085</c:v>
                </c:pt>
                <c:pt idx="2202">
                  <c:v>4656.2204664270612</c:v>
                </c:pt>
                <c:pt idx="2203">
                  <c:v>4774.465462294057</c:v>
                </c:pt>
                <c:pt idx="2204">
                  <c:v>4890.9604289904346</c:v>
                </c:pt>
                <c:pt idx="2205">
                  <c:v>5005.6911120310378</c:v>
                </c:pt>
                <c:pt idx="2206">
                  <c:v>5118.6432569307253</c:v>
                </c:pt>
                <c:pt idx="2207">
                  <c:v>5229.8026092043283</c:v>
                </c:pt>
                <c:pt idx="2208">
                  <c:v>5339.1549143666889</c:v>
                </c:pt>
                <c:pt idx="2209">
                  <c:v>5446.6859179326666</c:v>
                </c:pt>
                <c:pt idx="2210">
                  <c:v>5552.3813654171017</c:v>
                </c:pt>
                <c:pt idx="2211">
                  <c:v>5656.2270023348374</c:v>
                </c:pt>
                <c:pt idx="2212">
                  <c:v>5758.2085742007212</c:v>
                </c:pt>
                <c:pt idx="2213">
                  <c:v>5858.3118265295952</c:v>
                </c:pt>
                <c:pt idx="2214">
                  <c:v>5956.5225048363009</c:v>
                </c:pt>
                <c:pt idx="2215">
                  <c:v>6052.8263546356993</c:v>
                </c:pt>
                <c:pt idx="2216">
                  <c:v>6147.2091214426191</c:v>
                </c:pt>
                <c:pt idx="2217">
                  <c:v>6239.6565507719033</c:v>
                </c:pt>
                <c:pt idx="2218">
                  <c:v>6330.1543881384123</c:v>
                </c:pt>
                <c:pt idx="2219">
                  <c:v>6418.6883790569864</c:v>
                </c:pt>
                <c:pt idx="2220">
                  <c:v>6505.244269042475</c:v>
                </c:pt>
                <c:pt idx="2221">
                  <c:v>6589.8078036097013</c:v>
                </c:pt>
                <c:pt idx="2222">
                  <c:v>6672.3647282735346</c:v>
                </c:pt>
                <c:pt idx="2223">
                  <c:v>6752.9007885488163</c:v>
                </c:pt>
                <c:pt idx="2224">
                  <c:v>6831.4017299503867</c:v>
                </c:pt>
                <c:pt idx="2225">
                  <c:v>6907.8532979930878</c:v>
                </c:pt>
                <c:pt idx="2226">
                  <c:v>6982.2412381917684</c:v>
                </c:pt>
                <c:pt idx="2227">
                  <c:v>7054.5512960612805</c:v>
                </c:pt>
                <c:pt idx="2228">
                  <c:v>7124.7692171164545</c:v>
                </c:pt>
                <c:pt idx="2229">
                  <c:v>7192.8807468721425</c:v>
                </c:pt>
                <c:pt idx="2230">
                  <c:v>7258.8716308432031</c:v>
                </c:pt>
                <c:pt idx="2231">
                  <c:v>7322.7276145444675</c:v>
                </c:pt>
                <c:pt idx="2232">
                  <c:v>7384.434443490778</c:v>
                </c:pt>
                <c:pt idx="2233">
                  <c:v>7443.9778631969848</c:v>
                </c:pt>
                <c:pt idx="2234">
                  <c:v>7501.3436191779374</c:v>
                </c:pt>
                <c:pt idx="2235">
                  <c:v>7556.517456948478</c:v>
                </c:pt>
                <c:pt idx="2236">
                  <c:v>7609.4851220234468</c:v>
                </c:pt>
                <c:pt idx="2237">
                  <c:v>7660.2323599176952</c:v>
                </c:pt>
                <c:pt idx="2238">
                  <c:v>7708.7449161460727</c:v>
                </c:pt>
                <c:pt idx="2239">
                  <c:v>7755.0085362234104</c:v>
                </c:pt>
                <c:pt idx="2240">
                  <c:v>7799.0089656645714</c:v>
                </c:pt>
                <c:pt idx="2241">
                  <c:v>7840.7319499843825</c:v>
                </c:pt>
                <c:pt idx="2242">
                  <c:v>7880.1632346976976</c:v>
                </c:pt>
                <c:pt idx="2243">
                  <c:v>7917.2885653193662</c:v>
                </c:pt>
                <c:pt idx="2244">
                  <c:v>7952.0936873642386</c:v>
                </c:pt>
                <c:pt idx="2245">
                  <c:v>7984.5643463471361</c:v>
                </c:pt>
                <c:pt idx="2246">
                  <c:v>8014.6862877829217</c:v>
                </c:pt>
                <c:pt idx="2247">
                  <c:v>8042.4452571864431</c:v>
                </c:pt>
                <c:pt idx="2248">
                  <c:v>8067.8270000725406</c:v>
                </c:pt>
                <c:pt idx="2249">
                  <c:v>8090.8172619560492</c:v>
                </c:pt>
                <c:pt idx="2250">
                  <c:v>8111.4017883518345</c:v>
                </c:pt>
                <c:pt idx="2251">
                  <c:v>8129.5663247747298</c:v>
                </c:pt>
                <c:pt idx="2252">
                  <c:v>8145.296616739578</c:v>
                </c:pt>
                <c:pt idx="2253">
                  <c:v>8158.5784097612359</c:v>
                </c:pt>
                <c:pt idx="2254">
                  <c:v>8169.3974493545365</c:v>
                </c:pt>
                <c:pt idx="2255">
                  <c:v>8177.7394810343294</c:v>
                </c:pt>
                <c:pt idx="2256">
                  <c:v>8183.5902503154566</c:v>
                </c:pt>
                <c:pt idx="2257">
                  <c:v>8186.9355027127685</c:v>
                </c:pt>
                <c:pt idx="2258">
                  <c:v>8187.7609837411155</c:v>
                </c:pt>
                <c:pt idx="2259">
                  <c:v>8186.0524389153288</c:v>
                </c:pt>
                <c:pt idx="2260">
                  <c:v>8181.7956137502697</c:v>
                </c:pt>
                <c:pt idx="2261">
                  <c:v>8174.9762537607676</c:v>
                </c:pt>
                <c:pt idx="2262">
                  <c:v>8165.5801044616746</c:v>
                </c:pt>
                <c:pt idx="2263">
                  <c:v>8153.5929113678394</c:v>
                </c:pt>
                <c:pt idx="2264">
                  <c:v>8139.0004199941059</c:v>
                </c:pt>
                <c:pt idx="2265">
                  <c:v>8121.7883758553116</c:v>
                </c:pt>
                <c:pt idx="2266">
                  <c:v>8101.9425244663098</c:v>
                </c:pt>
                <c:pt idx="2267">
                  <c:v>8079.4486113419498</c:v>
                </c:pt>
                <c:pt idx="2268">
                  <c:v>8054.2923819970729</c:v>
                </c:pt>
                <c:pt idx="2269">
                  <c:v>8026.4595819465094</c:v>
                </c:pt>
                <c:pt idx="2270">
                  <c:v>7995.9359567051224</c:v>
                </c:pt>
                <c:pt idx="2271">
                  <c:v>7962.7072517877596</c:v>
                </c:pt>
                <c:pt idx="2272">
                  <c:v>7926.7592127092521</c:v>
                </c:pt>
                <c:pt idx="2273">
                  <c:v>7888.0775849844522</c:v>
                </c:pt>
                <c:pt idx="2274">
                  <c:v>7846.648114128212</c:v>
                </c:pt>
                <c:pt idx="2275">
                  <c:v>7802.4565456553664</c:v>
                </c:pt>
                <c:pt idx="2276">
                  <c:v>7755.488625080764</c:v>
                </c:pt>
                <c:pt idx="2277">
                  <c:v>7705.7300979192496</c:v>
                </c:pt>
                <c:pt idx="2278">
                  <c:v>7653.1667096856663</c:v>
                </c:pt>
                <c:pt idx="2279">
                  <c:v>7597.7842058948645</c:v>
                </c:pt>
                <c:pt idx="2280">
                  <c:v>7539.5683320616863</c:v>
                </c:pt>
                <c:pt idx="2281">
                  <c:v>7478.5048337009803</c:v>
                </c:pt>
                <c:pt idx="2282">
                  <c:v>7414.5794563275786</c:v>
                </c:pt>
                <c:pt idx="2283">
                  <c:v>7347.7779454563515</c:v>
                </c:pt>
                <c:pt idx="2284">
                  <c:v>7278.0860466021204</c:v>
                </c:pt>
                <c:pt idx="2285">
                  <c:v>7205.4895052797438</c:v>
                </c:pt>
                <c:pt idx="2286">
                  <c:v>7129.9740670040655</c:v>
                </c:pt>
                <c:pt idx="2287">
                  <c:v>7051.5254772899252</c:v>
                </c:pt>
                <c:pt idx="2288">
                  <c:v>6970.1294816521731</c:v>
                </c:pt>
                <c:pt idx="2289">
                  <c:v>6885.7718256056514</c:v>
                </c:pt>
                <c:pt idx="2290">
                  <c:v>6798.4382546652087</c:v>
                </c:pt>
                <c:pt idx="2291">
                  <c:v>6708.114514345677</c:v>
                </c:pt>
                <c:pt idx="2292">
                  <c:v>6614.7863501619277</c:v>
                </c:pt>
                <c:pt idx="2293">
                  <c:v>6518.4395076287901</c:v>
                </c:pt>
                <c:pt idx="2294">
                  <c:v>6419.0597322610956</c:v>
                </c:pt>
                <c:pt idx="2295">
                  <c:v>6316.6327695737164</c:v>
                </c:pt>
                <c:pt idx="2296">
                  <c:v>6211.1443650814908</c:v>
                </c:pt>
                <c:pt idx="2297">
                  <c:v>6102.5802642992512</c:v>
                </c:pt>
                <c:pt idx="2298">
                  <c:v>5990.9262127418579</c:v>
                </c:pt>
                <c:pt idx="2299">
                  <c:v>5876.167955924142</c:v>
                </c:pt>
                <c:pt idx="2300">
                  <c:v>5760.4029157110617</c:v>
                </c:pt>
                <c:pt idx="2301">
                  <c:v>5645.7564089736143</c:v>
                </c:pt>
                <c:pt idx="2302">
                  <c:v>5532.2560237357193</c:v>
                </c:pt>
                <c:pt idx="2303">
                  <c:v>5419.9293480213073</c:v>
                </c:pt>
                <c:pt idx="2304">
                  <c:v>5308.8039698542816</c:v>
                </c:pt>
                <c:pt idx="2305">
                  <c:v>5198.9074772585709</c:v>
                </c:pt>
                <c:pt idx="2306">
                  <c:v>5090.2674582580885</c:v>
                </c:pt>
                <c:pt idx="2307">
                  <c:v>4982.9115008767549</c:v>
                </c:pt>
                <c:pt idx="2308">
                  <c:v>4876.8671931384997</c:v>
                </c:pt>
                <c:pt idx="2309">
                  <c:v>4772.1621230672254</c:v>
                </c:pt>
                <c:pt idx="2310">
                  <c:v>4668.8238786868633</c:v>
                </c:pt>
                <c:pt idx="2311">
                  <c:v>4566.880048021334</c:v>
                </c:pt>
                <c:pt idx="2312">
                  <c:v>4466.3582190945472</c:v>
                </c:pt>
                <c:pt idx="2313">
                  <c:v>4367.285979930426</c:v>
                </c:pt>
                <c:pt idx="2314">
                  <c:v>4269.6909185528912</c:v>
                </c:pt>
                <c:pt idx="2315">
                  <c:v>4173.600622985864</c:v>
                </c:pt>
                <c:pt idx="2316">
                  <c:v>4079.0426812532637</c:v>
                </c:pt>
                <c:pt idx="2317">
                  <c:v>3986.0446813790027</c:v>
                </c:pt>
                <c:pt idx="2318">
                  <c:v>3894.6342113870028</c:v>
                </c:pt>
                <c:pt idx="2319">
                  <c:v>3804.8388593011937</c:v>
                </c:pt>
                <c:pt idx="2320">
                  <c:v>3716.6862131454877</c:v>
                </c:pt>
                <c:pt idx="2321">
                  <c:v>3630.203860943795</c:v>
                </c:pt>
                <c:pt idx="2322">
                  <c:v>3545.4193907200465</c:v>
                </c:pt>
                <c:pt idx="2323">
                  <c:v>3462.3603904981546</c:v>
                </c:pt>
                <c:pt idx="2324">
                  <c:v>3381.0544483020494</c:v>
                </c:pt>
                <c:pt idx="2325">
                  <c:v>3301.5291521556323</c:v>
                </c:pt>
                <c:pt idx="2326">
                  <c:v>3223.812090082844</c:v>
                </c:pt>
                <c:pt idx="2327">
                  <c:v>3147.9308501075861</c:v>
                </c:pt>
                <c:pt idx="2328">
                  <c:v>3073.913020253789</c:v>
                </c:pt>
                <c:pt idx="2329">
                  <c:v>3001.7861885453644</c:v>
                </c:pt>
                <c:pt idx="2330">
                  <c:v>2931.5779430062425</c:v>
                </c:pt>
                <c:pt idx="2331">
                  <c:v>2863.3158716603266</c:v>
                </c:pt>
                <c:pt idx="2332">
                  <c:v>2797.0275625315458</c:v>
                </c:pt>
                <c:pt idx="2333">
                  <c:v>2732.740603643821</c:v>
                </c:pt>
                <c:pt idx="2334">
                  <c:v>2670.4825830210643</c:v>
                </c:pt>
                <c:pt idx="2335">
                  <c:v>2610.2810886872062</c:v>
                </c:pt>
                <c:pt idx="2336">
                  <c:v>2552.1637086661585</c:v>
                </c:pt>
                <c:pt idx="2337">
                  <c:v>2496.1580309818414</c:v>
                </c:pt>
                <c:pt idx="2338">
                  <c:v>2442.2916436581672</c:v>
                </c:pt>
                <c:pt idx="2339">
                  <c:v>2390.5921347190656</c:v>
                </c:pt>
                <c:pt idx="2340">
                  <c:v>2341.087092188458</c:v>
                </c:pt>
                <c:pt idx="2341">
                  <c:v>2293.8041040902558</c:v>
                </c:pt>
                <c:pt idx="2342">
                  <c:v>2248.7707584483805</c:v>
                </c:pt>
                <c:pt idx="2343">
                  <c:v>2206.0146432867432</c:v>
                </c:pt>
                <c:pt idx="2344">
                  <c:v>2165.5633466292834</c:v>
                </c:pt>
                <c:pt idx="2345">
                  <c:v>2127.4444564999039</c:v>
                </c:pt>
                <c:pt idx="2346">
                  <c:v>2091.6855609225254</c:v>
                </c:pt>
                <c:pt idx="2347">
                  <c:v>2058.3142479210783</c:v>
                </c:pt>
                <c:pt idx="2348">
                  <c:v>2027.3581055194743</c:v>
                </c:pt>
                <c:pt idx="2349">
                  <c:v>1998.8447217416251</c:v>
                </c:pt>
                <c:pt idx="2350">
                  <c:v>1972.8016846114604</c:v>
                </c:pt>
                <c:pt idx="2351">
                  <c:v>1949.2565821529022</c:v>
                </c:pt>
                <c:pt idx="2352">
                  <c:v>1928.2370023898609</c:v>
                </c:pt>
                <c:pt idx="2353">
                  <c:v>1909.7705333462584</c:v>
                </c:pt>
                <c:pt idx="2354">
                  <c:v>1893.8847630460152</c:v>
                </c:pt>
                <c:pt idx="2355">
                  <c:v>1880.6072795130528</c:v>
                </c:pt>
                <c:pt idx="2356">
                  <c:v>1869.9656707712822</c:v>
                </c:pt>
                <c:pt idx="2357">
                  <c:v>1861.9875248446344</c:v>
                </c:pt>
                <c:pt idx="2358">
                  <c:v>1856.7004297570204</c:v>
                </c:pt>
                <c:pt idx="2359">
                  <c:v>1854.1319735323709</c:v>
                </c:pt>
                <c:pt idx="2360">
                  <c:v>1854.3097441945879</c:v>
                </c:pt>
                <c:pt idx="2361">
                  <c:v>1857.2613297676019</c:v>
                </c:pt>
                <c:pt idx="2362">
                  <c:v>1863.0143182753245</c:v>
                </c:pt>
                <c:pt idx="2363">
                  <c:v>1871.5962977416859</c:v>
                </c:pt>
                <c:pt idx="2364">
                  <c:v>1883.0348561905978</c:v>
                </c:pt>
                <c:pt idx="2365">
                  <c:v>1897.3575816459813</c:v>
                </c:pt>
                <c:pt idx="2366">
                  <c:v>1914.5920621317575</c:v>
                </c:pt>
                <c:pt idx="2367">
                  <c:v>1934.7658856718374</c:v>
                </c:pt>
                <c:pt idx="2368">
                  <c:v>1957.9066402901522</c:v>
                </c:pt>
                <c:pt idx="2369">
                  <c:v>1984.0419140106219</c:v>
                </c:pt>
                <c:pt idx="2370">
                  <c:v>2013.1992948571492</c:v>
                </c:pt>
                <c:pt idx="2371">
                  <c:v>2045.4063708536648</c:v>
                </c:pt>
                <c:pt idx="2372">
                  <c:v>2080.6907300240991</c:v>
                </c:pt>
                <c:pt idx="2373">
                  <c:v>2119.0799603923533</c:v>
                </c:pt>
                <c:pt idx="2374">
                  <c:v>2160.6016499823495</c:v>
                </c:pt>
                <c:pt idx="2375">
                  <c:v>2205.2833868180078</c:v>
                </c:pt>
                <c:pt idx="2376">
                  <c:v>2253.1527589232592</c:v>
                </c:pt>
                <c:pt idx="2377">
                  <c:v>2304.2373543220151</c:v>
                </c:pt>
                <c:pt idx="2378">
                  <c:v>2358.564761038187</c:v>
                </c:pt>
                <c:pt idx="2379">
                  <c:v>2416.162567095706</c:v>
                </c:pt>
                <c:pt idx="2380">
                  <c:v>2477.0583605184825</c:v>
                </c:pt>
                <c:pt idx="2381">
                  <c:v>2541.2797293304379</c:v>
                </c:pt>
                <c:pt idx="2382">
                  <c:v>2608.8542615555025</c:v>
                </c:pt>
                <c:pt idx="2383">
                  <c:v>2679.8095452175794</c:v>
                </c:pt>
                <c:pt idx="2384">
                  <c:v>2754.1731683405978</c:v>
                </c:pt>
                <c:pt idx="2385">
                  <c:v>2831.9727189484702</c:v>
                </c:pt>
                <c:pt idx="2386">
                  <c:v>2913.235785065126</c:v>
                </c:pt>
                <c:pt idx="2387">
                  <c:v>2997.9899547144773</c:v>
                </c:pt>
                <c:pt idx="2388">
                  <c:v>3086.2628159204451</c:v>
                </c:pt>
                <c:pt idx="2389">
                  <c:v>3178.0819567069507</c:v>
                </c:pt>
                <c:pt idx="2390">
                  <c:v>3273.4749650979052</c:v>
                </c:pt>
                <c:pt idx="2391">
                  <c:v>3372.4694291172395</c:v>
                </c:pt>
                <c:pt idx="2392">
                  <c:v>3475.0929367888643</c:v>
                </c:pt>
                <c:pt idx="2393">
                  <c:v>3581.373076136701</c:v>
                </c:pt>
                <c:pt idx="2394">
                  <c:v>3691.337435184671</c:v>
                </c:pt>
                <c:pt idx="2395">
                  <c:v>3805.0136019566953</c:v>
                </c:pt>
                <c:pt idx="2396">
                  <c:v>3922.4291644766854</c:v>
                </c:pt>
                <c:pt idx="2397">
                  <c:v>4043.6117107685709</c:v>
                </c:pt>
                <c:pt idx="2398">
                  <c:v>4168.5888288562628</c:v>
                </c:pt>
                <c:pt idx="2399">
                  <c:v>4297.3881067636848</c:v>
                </c:pt>
                <c:pt idx="2400">
                  <c:v>4427.0885764259547</c:v>
                </c:pt>
                <c:pt idx="2401">
                  <c:v>4554.744973150775</c:v>
                </c:pt>
                <c:pt idx="2402">
                  <c:v>4680.3484400209345</c:v>
                </c:pt>
                <c:pt idx="2403">
                  <c:v>4803.890120119222</c:v>
                </c:pt>
                <c:pt idx="2404">
                  <c:v>4925.3611565284509</c:v>
                </c:pt>
                <c:pt idx="2405">
                  <c:v>5044.7526923314008</c:v>
                </c:pt>
                <c:pt idx="2406">
                  <c:v>5162.0558706108577</c:v>
                </c:pt>
                <c:pt idx="2407">
                  <c:v>5277.2618344496295</c:v>
                </c:pt>
                <c:pt idx="2408">
                  <c:v>5390.3617269304941</c:v>
                </c:pt>
                <c:pt idx="2409">
                  <c:v>5501.3466911362675</c:v>
                </c:pt>
                <c:pt idx="2410">
                  <c:v>5610.2078701497167</c:v>
                </c:pt>
                <c:pt idx="2411">
                  <c:v>5716.9364070536512</c:v>
                </c:pt>
                <c:pt idx="2412">
                  <c:v>5821.5234449308555</c:v>
                </c:pt>
                <c:pt idx="2413">
                  <c:v>5923.9601268641372</c:v>
                </c:pt>
                <c:pt idx="2414">
                  <c:v>6024.2375959362744</c:v>
                </c:pt>
                <c:pt idx="2415">
                  <c:v>6122.3469952300647</c:v>
                </c:pt>
                <c:pt idx="2416">
                  <c:v>6218.2794678283035</c:v>
                </c:pt>
                <c:pt idx="2417">
                  <c:v>6312.0261568137803</c:v>
                </c:pt>
                <c:pt idx="2418">
                  <c:v>6403.5782052693003</c:v>
                </c:pt>
                <c:pt idx="2419">
                  <c:v>6492.9267562776422</c:v>
                </c:pt>
                <c:pt idx="2420">
                  <c:v>6580.0629529216021</c:v>
                </c:pt>
                <c:pt idx="2421">
                  <c:v>6664.9779382839679</c:v>
                </c:pt>
                <c:pt idx="2422">
                  <c:v>6747.6628554475474</c:v>
                </c:pt>
                <c:pt idx="2423">
                  <c:v>6828.1088474951339</c:v>
                </c:pt>
                <c:pt idx="2424">
                  <c:v>6906.3070575095007</c:v>
                </c:pt>
                <c:pt idx="2425">
                  <c:v>6982.2486285734612</c:v>
                </c:pt>
                <c:pt idx="2426">
                  <c:v>7055.9247037698024</c:v>
                </c:pt>
                <c:pt idx="2427">
                  <c:v>7127.3264261813129</c:v>
                </c:pt>
                <c:pt idx="2428">
                  <c:v>7196.4449388907897</c:v>
                </c:pt>
                <c:pt idx="2429">
                  <c:v>7263.2713849810279</c:v>
                </c:pt>
                <c:pt idx="2430">
                  <c:v>7327.7969075348192</c:v>
                </c:pt>
                <c:pt idx="2431">
                  <c:v>7390.0126496349558</c:v>
                </c:pt>
                <c:pt idx="2432">
                  <c:v>7449.9097543642283</c:v>
                </c:pt>
                <c:pt idx="2433">
                  <c:v>7507.4793648054338</c:v>
                </c:pt>
                <c:pt idx="2434">
                  <c:v>7562.7126240413663</c:v>
                </c:pt>
                <c:pt idx="2435">
                  <c:v>7615.6006751548166</c:v>
                </c:pt>
                <c:pt idx="2436">
                  <c:v>7666.1346612285706</c:v>
                </c:pt>
                <c:pt idx="2437">
                  <c:v>7714.3057253454454</c:v>
                </c:pt>
                <c:pt idx="2438">
                  <c:v>7760.1050105882068</c:v>
                </c:pt>
                <c:pt idx="2439">
                  <c:v>7803.5236600396647</c:v>
                </c:pt>
                <c:pt idx="2440">
                  <c:v>7844.5528167826051</c:v>
                </c:pt>
                <c:pt idx="2441">
                  <c:v>7883.183623899823</c:v>
                </c:pt>
                <c:pt idx="2442">
                  <c:v>7919.407224474111</c:v>
                </c:pt>
                <c:pt idx="2443">
                  <c:v>7953.2147615882614</c:v>
                </c:pt>
                <c:pt idx="2444">
                  <c:v>7984.5973783250729</c:v>
                </c:pt>
                <c:pt idx="2445">
                  <c:v>8013.5462177673417</c:v>
                </c:pt>
                <c:pt idx="2446">
                  <c:v>8040.0524229978473</c:v>
                </c:pt>
                <c:pt idx="2447">
                  <c:v>8064.1071370993859</c:v>
                </c:pt>
                <c:pt idx="2448">
                  <c:v>8085.7015031547635</c:v>
                </c:pt>
                <c:pt idx="2449">
                  <c:v>8104.8266642467606</c:v>
                </c:pt>
                <c:pt idx="2450">
                  <c:v>8121.4737634581688</c:v>
                </c:pt>
                <c:pt idx="2451">
                  <c:v>8135.6339438718005</c:v>
                </c:pt>
                <c:pt idx="2452">
                  <c:v>8147.2983485704308</c:v>
                </c:pt>
                <c:pt idx="2453">
                  <c:v>8156.4581206368466</c:v>
                </c:pt>
                <c:pt idx="2454">
                  <c:v>8163.1044031538668</c:v>
                </c:pt>
                <c:pt idx="2455">
                  <c:v>8167.2283392042664</c:v>
                </c:pt>
                <c:pt idx="2456">
                  <c:v>8168.8210718708333</c:v>
                </c:pt>
                <c:pt idx="2457">
                  <c:v>8167.8737442363745</c:v>
                </c:pt>
                <c:pt idx="2458">
                  <c:v>8164.3774993836796</c:v>
                </c:pt>
                <c:pt idx="2459">
                  <c:v>8158.323480395542</c:v>
                </c:pt>
                <c:pt idx="2460">
                  <c:v>8149.7028303547522</c:v>
                </c:pt>
                <c:pt idx="2461">
                  <c:v>8138.5066923441045</c:v>
                </c:pt>
                <c:pt idx="2462">
                  <c:v>8124.7262094463986</c:v>
                </c:pt>
                <c:pt idx="2463">
                  <c:v>8108.3525247444104</c:v>
                </c:pt>
                <c:pt idx="2464">
                  <c:v>8089.3767813209479</c:v>
                </c:pt>
                <c:pt idx="2465">
                  <c:v>8067.7901222588052</c:v>
                </c:pt>
                <c:pt idx="2466">
                  <c:v>8043.583690640764</c:v>
                </c:pt>
                <c:pt idx="2467">
                  <c:v>8016.748629549631</c:v>
                </c:pt>
                <c:pt idx="2468">
                  <c:v>7987.2760820681906</c:v>
                </c:pt>
                <c:pt idx="2469">
                  <c:v>7955.1571912792406</c:v>
                </c:pt>
                <c:pt idx="2470">
                  <c:v>7920.3831002655697</c:v>
                </c:pt>
                <c:pt idx="2471">
                  <c:v>7882.944952109965</c:v>
                </c:pt>
                <c:pt idx="2472">
                  <c:v>7842.8338898952425</c:v>
                </c:pt>
                <c:pt idx="2473">
                  <c:v>7800.0410567041699</c:v>
                </c:pt>
                <c:pt idx="2474">
                  <c:v>7754.5575956195544</c:v>
                </c:pt>
                <c:pt idx="2475">
                  <c:v>7706.3746497241918</c:v>
                </c:pt>
                <c:pt idx="2476">
                  <c:v>7655.4833621008629</c:v>
                </c:pt>
                <c:pt idx="2477">
                  <c:v>7601.8748758323718</c:v>
                </c:pt>
                <c:pt idx="2478">
                  <c:v>7545.5403340015073</c:v>
                </c:pt>
                <c:pt idx="2479">
                  <c:v>7486.4708796910554</c:v>
                </c:pt>
                <c:pt idx="2480">
                  <c:v>7424.6576559838231</c:v>
                </c:pt>
                <c:pt idx="2481">
                  <c:v>7360.0918059626001</c:v>
                </c:pt>
                <c:pt idx="2482">
                  <c:v>7292.7644727101806</c:v>
                </c:pt>
                <c:pt idx="2483">
                  <c:v>7222.6667993093524</c:v>
                </c:pt>
                <c:pt idx="2484">
                  <c:v>7149.7899288429044</c:v>
                </c:pt>
                <c:pt idx="2485">
                  <c:v>7074.1250043936434</c:v>
                </c:pt>
                <c:pt idx="2486">
                  <c:v>6995.6631690443446</c:v>
                </c:pt>
                <c:pt idx="2487">
                  <c:v>6914.3955658778168</c:v>
                </c:pt>
                <c:pt idx="2488">
                  <c:v>6830.3133379768569</c:v>
                </c:pt>
                <c:pt idx="2489">
                  <c:v>6743.4076284242419</c:v>
                </c:pt>
                <c:pt idx="2490">
                  <c:v>6653.6695803027715</c:v>
                </c:pt>
                <c:pt idx="2491">
                  <c:v>6561.090336695238</c:v>
                </c:pt>
                <c:pt idx="2492">
                  <c:v>6465.661040684442</c:v>
                </c:pt>
                <c:pt idx="2493">
                  <c:v>6367.3728353531706</c:v>
                </c:pt>
                <c:pt idx="2494">
                  <c:v>6266.2168637842196</c:v>
                </c:pt>
                <c:pt idx="2495">
                  <c:v>6162.1842690603762</c:v>
                </c:pt>
                <c:pt idx="2496">
                  <c:v>6055.2661942644399</c:v>
                </c:pt>
                <c:pt idx="2497">
                  <c:v>5945.4537824792051</c:v>
                </c:pt>
                <c:pt idx="2498">
                  <c:v>5832.7381767874604</c:v>
                </c:pt>
                <c:pt idx="2499">
                  <c:v>5717.1105202719937</c:v>
                </c:pt>
                <c:pt idx="2500">
                  <c:v>5600.6734156957036</c:v>
                </c:pt>
                <c:pt idx="2501">
                  <c:v>5485.5514289626899</c:v>
                </c:pt>
                <c:pt idx="2502">
                  <c:v>5371.7686478675787</c:v>
                </c:pt>
                <c:pt idx="2503">
                  <c:v>5259.3491602049762</c:v>
                </c:pt>
                <c:pt idx="2504">
                  <c:v>5148.317053769526</c:v>
                </c:pt>
                <c:pt idx="2505">
                  <c:v>5038.696416355845</c:v>
                </c:pt>
                <c:pt idx="2506">
                  <c:v>4930.5113357585387</c:v>
                </c:pt>
                <c:pt idx="2507">
                  <c:v>4823.7858997722542</c:v>
                </c:pt>
                <c:pt idx="2508">
                  <c:v>4718.544196191604</c:v>
                </c:pt>
                <c:pt idx="2509">
                  <c:v>4614.810312811207</c:v>
                </c:pt>
                <c:pt idx="2510">
                  <c:v>4512.6083374256968</c:v>
                </c:pt>
                <c:pt idx="2511">
                  <c:v>4411.9623578296696</c:v>
                </c:pt>
                <c:pt idx="2512">
                  <c:v>4312.8964618177815</c:v>
                </c:pt>
                <c:pt idx="2513">
                  <c:v>4215.434737184637</c:v>
                </c:pt>
                <c:pt idx="2514">
                  <c:v>4119.6012717248541</c:v>
                </c:pt>
                <c:pt idx="2515">
                  <c:v>4025.4201532330662</c:v>
                </c:pt>
                <c:pt idx="2516">
                  <c:v>3932.9154695038887</c:v>
                </c:pt>
                <c:pt idx="2517">
                  <c:v>3842.1113083319497</c:v>
                </c:pt>
                <c:pt idx="2518">
                  <c:v>3753.0317575118729</c:v>
                </c:pt>
                <c:pt idx="2519">
                  <c:v>3665.7009048382743</c:v>
                </c:pt>
                <c:pt idx="2520">
                  <c:v>3580.1428381057794</c:v>
                </c:pt>
                <c:pt idx="2521">
                  <c:v>3496.3816451090152</c:v>
                </c:pt>
                <c:pt idx="2522">
                  <c:v>3414.4414136425858</c:v>
                </c:pt>
                <c:pt idx="2523">
                  <c:v>3334.346231501137</c:v>
                </c:pt>
                <c:pt idx="2524">
                  <c:v>3256.1201864792852</c:v>
                </c:pt>
                <c:pt idx="2525">
                  <c:v>3179.7873663716459</c:v>
                </c:pt>
                <c:pt idx="2526">
                  <c:v>3105.3718589728442</c:v>
                </c:pt>
                <c:pt idx="2527">
                  <c:v>3032.8977520775065</c:v>
                </c:pt>
                <c:pt idx="2528">
                  <c:v>2962.3891334802479</c:v>
                </c:pt>
                <c:pt idx="2529">
                  <c:v>2893.8700909756944</c:v>
                </c:pt>
                <c:pt idx="2530">
                  <c:v>2827.3647123584715</c:v>
                </c:pt>
                <c:pt idx="2531">
                  <c:v>2762.8970854232043</c:v>
                </c:pt>
                <c:pt idx="2532">
                  <c:v>2700.4912979644996</c:v>
                </c:pt>
                <c:pt idx="2533">
                  <c:v>2640.1714377770027</c:v>
                </c:pt>
                <c:pt idx="2534">
                  <c:v>2581.9615926553183</c:v>
                </c:pt>
                <c:pt idx="2535">
                  <c:v>2525.8858503940733</c:v>
                </c:pt>
                <c:pt idx="2536">
                  <c:v>2471.9682987879023</c:v>
                </c:pt>
                <c:pt idx="2537">
                  <c:v>2420.2330256314121</c:v>
                </c:pt>
                <c:pt idx="2538">
                  <c:v>2370.7041187192276</c:v>
                </c:pt>
                <c:pt idx="2539">
                  <c:v>2323.4056658459745</c:v>
                </c:pt>
                <c:pt idx="2540">
                  <c:v>2278.3617548062689</c:v>
                </c:pt>
                <c:pt idx="2541">
                  <c:v>2235.5964733947458</c:v>
                </c:pt>
                <c:pt idx="2542">
                  <c:v>2195.1339094060213</c:v>
                </c:pt>
                <c:pt idx="2543">
                  <c:v>2156.9981506347208</c:v>
                </c:pt>
                <c:pt idx="2544">
                  <c:v>2121.2132848754604</c:v>
                </c:pt>
                <c:pt idx="2545">
                  <c:v>2087.8033999228651</c:v>
                </c:pt>
                <c:pt idx="2546">
                  <c:v>2056.7925835715614</c:v>
                </c:pt>
                <c:pt idx="2547">
                  <c:v>2028.2049236161643</c:v>
                </c:pt>
                <c:pt idx="2548">
                  <c:v>2002.0645078513096</c:v>
                </c:pt>
                <c:pt idx="2549">
                  <c:v>1978.395424071603</c:v>
                </c:pt>
                <c:pt idx="2550">
                  <c:v>1957.2217600716801</c:v>
                </c:pt>
                <c:pt idx="2551">
                  <c:v>1938.5676036461471</c:v>
                </c:pt>
                <c:pt idx="2552">
                  <c:v>1922.4570425896484</c:v>
                </c:pt>
                <c:pt idx="2553">
                  <c:v>1908.9141646968005</c:v>
                </c:pt>
                <c:pt idx="2554">
                  <c:v>1897.9630577622095</c:v>
                </c:pt>
                <c:pt idx="2555">
                  <c:v>1889.6278095805103</c:v>
                </c:pt>
                <c:pt idx="2556">
                  <c:v>1883.932507946329</c:v>
                </c:pt>
                <c:pt idx="2557">
                  <c:v>1880.9012406542811</c:v>
                </c:pt>
                <c:pt idx="2558">
                  <c:v>1880.5580954990014</c:v>
                </c:pt>
                <c:pt idx="2559">
                  <c:v>1882.9271602750873</c:v>
                </c:pt>
                <c:pt idx="2560">
                  <c:v>1888.032522777193</c:v>
                </c:pt>
                <c:pt idx="2561">
                  <c:v>1895.8982707999151</c:v>
                </c:pt>
                <c:pt idx="2562">
                  <c:v>1906.5484921378884</c:v>
                </c:pt>
                <c:pt idx="2563">
                  <c:v>1920.0072745857294</c:v>
                </c:pt>
                <c:pt idx="2564">
                  <c:v>1936.2987059380634</c:v>
                </c:pt>
                <c:pt idx="2565">
                  <c:v>1955.4468739895158</c:v>
                </c:pt>
                <c:pt idx="2566">
                  <c:v>1977.4758665347124</c:v>
                </c:pt>
                <c:pt idx="2567">
                  <c:v>2002.4097713682595</c:v>
                </c:pt>
                <c:pt idx="2568">
                  <c:v>2030.2726762848013</c:v>
                </c:pt>
                <c:pt idx="2569">
                  <c:v>2061.0886690789353</c:v>
                </c:pt>
                <c:pt idx="2570">
                  <c:v>2094.8818375453056</c:v>
                </c:pt>
                <c:pt idx="2571">
                  <c:v>2131.6762694785289</c:v>
                </c:pt>
                <c:pt idx="2572">
                  <c:v>2171.4960526732298</c:v>
                </c:pt>
                <c:pt idx="2573">
                  <c:v>2214.3652749240155</c:v>
                </c:pt>
                <c:pt idx="2574">
                  <c:v>2260.3080240255299</c:v>
                </c:pt>
                <c:pt idx="2575">
                  <c:v>2309.3483877723797</c:v>
                </c:pt>
                <c:pt idx="2576">
                  <c:v>2361.5104539591912</c:v>
                </c:pt>
                <c:pt idx="2577">
                  <c:v>2416.8183103805982</c:v>
                </c:pt>
                <c:pt idx="2578">
                  <c:v>2475.2960448312074</c:v>
                </c:pt>
                <c:pt idx="2579">
                  <c:v>2536.967745105645</c:v>
                </c:pt>
                <c:pt idx="2580">
                  <c:v>2601.8574989985359</c:v>
                </c:pt>
                <c:pt idx="2581">
                  <c:v>2669.9893943045058</c:v>
                </c:pt>
                <c:pt idx="2582">
                  <c:v>2741.3875188181805</c:v>
                </c:pt>
                <c:pt idx="2583">
                  <c:v>2816.0759603341662</c:v>
                </c:pt>
                <c:pt idx="2584">
                  <c:v>2894.0788066471068</c:v>
                </c:pt>
                <c:pt idx="2585">
                  <c:v>2975.4201455516004</c:v>
                </c:pt>
                <c:pt idx="2586">
                  <c:v>3060.1240648422909</c:v>
                </c:pt>
                <c:pt idx="2587">
                  <c:v>3148.2146523137944</c:v>
                </c:pt>
                <c:pt idx="2588">
                  <c:v>3239.7159957607269</c:v>
                </c:pt>
                <c:pt idx="2589">
                  <c:v>3334.6521829777139</c:v>
                </c:pt>
                <c:pt idx="2590">
                  <c:v>3433.0473017593808</c:v>
                </c:pt>
                <c:pt idx="2591">
                  <c:v>3534.9254399003535</c:v>
                </c:pt>
                <c:pt idx="2592">
                  <c:v>3640.310685195238</c:v>
                </c:pt>
                <c:pt idx="2593">
                  <c:v>3749.2271254386787</c:v>
                </c:pt>
                <c:pt idx="2594">
                  <c:v>3861.6988484252824</c:v>
                </c:pt>
                <c:pt idx="2595">
                  <c:v>3977.7499419496849</c:v>
                </c:pt>
                <c:pt idx="2596">
                  <c:v>4097.4044938065008</c:v>
                </c:pt>
                <c:pt idx="2597">
                  <c:v>4220.6865917903469</c:v>
                </c:pt>
                <c:pt idx="2598">
                  <c:v>4347.6203236958581</c:v>
                </c:pt>
                <c:pt idx="2599">
                  <c:v>4478.2297773176397</c:v>
                </c:pt>
                <c:pt idx="2600">
                  <c:v>4609.5619642778911</c:v>
                </c:pt>
                <c:pt idx="2601">
                  <c:v>4738.6445713370358</c:v>
                </c:pt>
                <c:pt idx="2602">
                  <c:v>4865.4726989970695</c:v>
                </c:pt>
                <c:pt idx="2603">
                  <c:v>4990.0414477599797</c:v>
                </c:pt>
                <c:pt idx="2604">
                  <c:v>5112.3459181277531</c:v>
                </c:pt>
                <c:pt idx="2605">
                  <c:v>5232.3812106023834</c:v>
                </c:pt>
                <c:pt idx="2606">
                  <c:v>5350.1424256858691</c:v>
                </c:pt>
                <c:pt idx="2607">
                  <c:v>5465.6246638801949</c:v>
                </c:pt>
                <c:pt idx="2608">
                  <c:v>5578.8230256873494</c:v>
                </c:pt>
                <c:pt idx="2609">
                  <c:v>5689.7326116093363</c:v>
                </c:pt>
                <c:pt idx="2610">
                  <c:v>5798.3485221481333</c:v>
                </c:pt>
                <c:pt idx="2611">
                  <c:v>5904.6658578057459</c:v>
                </c:pt>
                <c:pt idx="2612">
                  <c:v>6008.6797190841507</c:v>
                </c:pt>
                <c:pt idx="2613">
                  <c:v>6110.3852064853436</c:v>
                </c:pt>
                <c:pt idx="2614">
                  <c:v>6209.7774205113228</c:v>
                </c:pt>
                <c:pt idx="2615">
                  <c:v>6306.8514616640714</c:v>
                </c:pt>
                <c:pt idx="2616">
                  <c:v>6401.6024304455877</c:v>
                </c:pt>
                <c:pt idx="2617">
                  <c:v>6494.0254273578566</c:v>
                </c:pt>
                <c:pt idx="2618">
                  <c:v>6584.1155529028756</c:v>
                </c:pt>
                <c:pt idx="2619">
                  <c:v>6671.8679075826303</c:v>
                </c:pt>
                <c:pt idx="2620">
                  <c:v>6757.2775918991183</c:v>
                </c:pt>
                <c:pt idx="2621">
                  <c:v>6840.3397063543234</c:v>
                </c:pt>
                <c:pt idx="2622">
                  <c:v>6921.0493514502432</c:v>
                </c:pt>
                <c:pt idx="2623">
                  <c:v>6999.4016276888642</c:v>
                </c:pt>
                <c:pt idx="2624">
                  <c:v>7075.3916355721822</c:v>
                </c:pt>
                <c:pt idx="2625">
                  <c:v>7149.0144756021937</c:v>
                </c:pt>
                <c:pt idx="2626">
                  <c:v>7220.2652482808744</c:v>
                </c:pt>
                <c:pt idx="2627">
                  <c:v>7289.139054110231</c:v>
                </c:pt>
                <c:pt idx="2628">
                  <c:v>7355.63099359224</c:v>
                </c:pt>
                <c:pt idx="2629">
                  <c:v>7419.7361672289071</c:v>
                </c:pt>
                <c:pt idx="2630">
                  <c:v>7481.4496755222181</c:v>
                </c:pt>
                <c:pt idx="2631">
                  <c:v>7540.7666189741703</c:v>
                </c:pt>
                <c:pt idx="2632">
                  <c:v>7597.6820980867396</c:v>
                </c:pt>
                <c:pt idx="2633">
                  <c:v>7652.1912133619317</c:v>
                </c:pt>
                <c:pt idx="2634">
                  <c:v>7704.2890653017339</c:v>
                </c:pt>
                <c:pt idx="2635">
                  <c:v>7753.9707544081321</c:v>
                </c:pt>
                <c:pt idx="2636">
                  <c:v>7801.2313811831218</c:v>
                </c:pt>
                <c:pt idx="2637">
                  <c:v>7846.0660461286989</c:v>
                </c:pt>
                <c:pt idx="2638">
                  <c:v>7888.4698497468526</c:v>
                </c:pt>
                <c:pt idx="2639">
                  <c:v>7928.4378925395658</c:v>
                </c:pt>
                <c:pt idx="2640">
                  <c:v>7965.9652750088371</c:v>
                </c:pt>
                <c:pt idx="2641">
                  <c:v>8001.0470976566703</c:v>
                </c:pt>
                <c:pt idx="2642">
                  <c:v>8033.678460985032</c:v>
                </c:pt>
                <c:pt idx="2643">
                  <c:v>8063.8544654959305</c:v>
                </c:pt>
                <c:pt idx="2644">
                  <c:v>8091.5702116913417</c:v>
                </c:pt>
                <c:pt idx="2645">
                  <c:v>8116.8208000732811</c:v>
                </c:pt>
                <c:pt idx="2646">
                  <c:v>8139.6013311437146</c:v>
                </c:pt>
                <c:pt idx="2647">
                  <c:v>8159.9069054046577</c:v>
                </c:pt>
                <c:pt idx="2648">
                  <c:v>8177.7326233580789</c:v>
                </c:pt>
                <c:pt idx="2649">
                  <c:v>8193.073585505992</c:v>
                </c:pt>
                <c:pt idx="2650">
                  <c:v>8205.9248923503656</c:v>
                </c:pt>
                <c:pt idx="2651">
                  <c:v>8216.2816443932043</c:v>
                </c:pt>
                <c:pt idx="2652">
                  <c:v>8224.1389421365056</c:v>
                </c:pt>
                <c:pt idx="2653">
                  <c:v>8229.4918860822436</c:v>
                </c:pt>
                <c:pt idx="2654">
                  <c:v>8232.3355767324174</c:v>
                </c:pt>
                <c:pt idx="2655">
                  <c:v>8232.6651145890228</c:v>
                </c:pt>
                <c:pt idx="2656">
                  <c:v>8230.4756001540518</c:v>
                </c:pt>
                <c:pt idx="2657">
                  <c:v>8225.7621339294856</c:v>
                </c:pt>
                <c:pt idx="2658">
                  <c:v>8218.5198164173289</c:v>
                </c:pt>
                <c:pt idx="2659">
                  <c:v>8208.7437481195575</c:v>
                </c:pt>
                <c:pt idx="2660">
                  <c:v>8196.4290295381797</c:v>
                </c:pt>
                <c:pt idx="2661">
                  <c:v>8181.5707611751768</c:v>
                </c:pt>
                <c:pt idx="2662">
                  <c:v>8164.1640435325407</c:v>
                </c:pt>
                <c:pt idx="2663">
                  <c:v>8144.2039771122636</c:v>
                </c:pt>
                <c:pt idx="2664">
                  <c:v>8121.6856624163438</c:v>
                </c:pt>
                <c:pt idx="2665">
                  <c:v>8096.6041999467579</c:v>
                </c:pt>
                <c:pt idx="2666">
                  <c:v>8068.954690205509</c:v>
                </c:pt>
                <c:pt idx="2667">
                  <c:v>8038.7322336945881</c:v>
                </c:pt>
                <c:pt idx="2668">
                  <c:v>8005.9319309159782</c:v>
                </c:pt>
                <c:pt idx="2669">
                  <c:v>7970.5488823716751</c:v>
                </c:pt>
                <c:pt idx="2670">
                  <c:v>7932.5781885636779</c:v>
                </c:pt>
                <c:pt idx="2671">
                  <c:v>7892.0149499939698</c:v>
                </c:pt>
                <c:pt idx="2672">
                  <c:v>7848.8542671645391</c:v>
                </c:pt>
                <c:pt idx="2673">
                  <c:v>7803.0912405773915</c:v>
                </c:pt>
                <c:pt idx="2674">
                  <c:v>7754.7209707345028</c:v>
                </c:pt>
                <c:pt idx="2675">
                  <c:v>7703.7385581378703</c:v>
                </c:pt>
                <c:pt idx="2676">
                  <c:v>7650.1391032894799</c:v>
                </c:pt>
                <c:pt idx="2677">
                  <c:v>7593.9177066913362</c:v>
                </c:pt>
                <c:pt idx="2678">
                  <c:v>7535.0694688454168</c:v>
                </c:pt>
                <c:pt idx="2679">
                  <c:v>7473.5894902537275</c:v>
                </c:pt>
                <c:pt idx="2680">
                  <c:v>7409.4728714182456</c:v>
                </c:pt>
                <c:pt idx="2681">
                  <c:v>7342.7147128409661</c:v>
                </c:pt>
                <c:pt idx="2682">
                  <c:v>7273.3101150238863</c:v>
                </c:pt>
                <c:pt idx="2683">
                  <c:v>7201.254178469002</c:v>
                </c:pt>
                <c:pt idx="2684">
                  <c:v>7126.5420036782889</c:v>
                </c:pt>
                <c:pt idx="2685">
                  <c:v>7049.1686911537436</c:v>
                </c:pt>
                <c:pt idx="2686">
                  <c:v>6969.1293413973626</c:v>
                </c:pt>
                <c:pt idx="2687">
                  <c:v>6886.4190549111327</c:v>
                </c:pt>
                <c:pt idx="2688">
                  <c:v>6801.0329321970476</c:v>
                </c:pt>
                <c:pt idx="2689">
                  <c:v>6712.9660737570975</c:v>
                </c:pt>
                <c:pt idx="2690">
                  <c:v>6622.2135800932756</c:v>
                </c:pt>
                <c:pt idx="2691">
                  <c:v>6528.7705517075683</c:v>
                </c:pt>
                <c:pt idx="2692">
                  <c:v>6432.6320891019732</c:v>
                </c:pt>
                <c:pt idx="2693">
                  <c:v>6333.7932927784859</c:v>
                </c:pt>
                <c:pt idx="2694">
                  <c:v>6232.2492632390831</c:v>
                </c:pt>
                <c:pt idx="2695">
                  <c:v>6127.9951009857705</c:v>
                </c:pt>
                <c:pt idx="2696">
                  <c:v>6021.0259065205237</c:v>
                </c:pt>
                <c:pt idx="2697">
                  <c:v>5911.3367803453502</c:v>
                </c:pt>
                <c:pt idx="2698">
                  <c:v>5798.9228229622368</c:v>
                </c:pt>
                <c:pt idx="2699">
                  <c:v>5683.7791348731771</c:v>
                </c:pt>
                <c:pt idx="2700">
                  <c:v>5567.9319994679154</c:v>
                </c:pt>
                <c:pt idx="2701">
                  <c:v>5453.4263576000621</c:v>
                </c:pt>
                <c:pt idx="2702">
                  <c:v>5340.2852959673819</c:v>
                </c:pt>
                <c:pt idx="2703">
                  <c:v>5228.5319012676282</c:v>
                </c:pt>
                <c:pt idx="2704">
                  <c:v>5118.1892601985755</c:v>
                </c:pt>
                <c:pt idx="2705">
                  <c:v>5009.2804594579675</c:v>
                </c:pt>
                <c:pt idx="2706">
                  <c:v>4901.8285857435894</c:v>
                </c:pt>
                <c:pt idx="2707">
                  <c:v>4795.8567257531831</c:v>
                </c:pt>
                <c:pt idx="2708">
                  <c:v>4691.3879661845149</c:v>
                </c:pt>
                <c:pt idx="2709">
                  <c:v>4588.4453937353583</c:v>
                </c:pt>
                <c:pt idx="2710">
                  <c:v>4487.0520951034568</c:v>
                </c:pt>
                <c:pt idx="2711">
                  <c:v>4387.231156986586</c:v>
                </c:pt>
                <c:pt idx="2712">
                  <c:v>4289.0056660825076</c:v>
                </c:pt>
                <c:pt idx="2713">
                  <c:v>4192.3987090889677</c:v>
                </c:pt>
                <c:pt idx="2714">
                  <c:v>4097.4333727037501</c:v>
                </c:pt>
                <c:pt idx="2715">
                  <c:v>4004.1327436245983</c:v>
                </c:pt>
                <c:pt idx="2716">
                  <c:v>3912.5199085492873</c:v>
                </c:pt>
                <c:pt idx="2717">
                  <c:v>3822.6179541755705</c:v>
                </c:pt>
                <c:pt idx="2718">
                  <c:v>3734.4499672012116</c:v>
                </c:pt>
                <c:pt idx="2719">
                  <c:v>3648.039034323976</c:v>
                </c:pt>
                <c:pt idx="2720">
                  <c:v>3563.4082422416168</c:v>
                </c:pt>
                <c:pt idx="2721">
                  <c:v>3480.5806776518989</c:v>
                </c:pt>
                <c:pt idx="2722">
                  <c:v>3399.5794272525955</c:v>
                </c:pt>
                <c:pt idx="2723">
                  <c:v>3320.4275777414609</c:v>
                </c:pt>
                <c:pt idx="2724">
                  <c:v>3243.1482158162498</c:v>
                </c:pt>
                <c:pt idx="2725">
                  <c:v>3167.7644281747266</c:v>
                </c:pt>
                <c:pt idx="2726">
                  <c:v>3094.299301514664</c:v>
                </c:pt>
                <c:pt idx="2727">
                  <c:v>3022.7759225338073</c:v>
                </c:pt>
                <c:pt idx="2728">
                  <c:v>2953.2173779299396</c:v>
                </c:pt>
                <c:pt idx="2729">
                  <c:v>2885.6467544007969</c:v>
                </c:pt>
                <c:pt idx="2730">
                  <c:v>2820.0871386441613</c:v>
                </c:pt>
                <c:pt idx="2731">
                  <c:v>2756.5616173577878</c:v>
                </c:pt>
                <c:pt idx="2732">
                  <c:v>2695.0932772394403</c:v>
                </c:pt>
                <c:pt idx="2733">
                  <c:v>2635.7052049868735</c:v>
                </c:pt>
                <c:pt idx="2734">
                  <c:v>2578.4204872978512</c:v>
                </c:pt>
                <c:pt idx="2735">
                  <c:v>2523.2622108701366</c:v>
                </c:pt>
                <c:pt idx="2736">
                  <c:v>2470.2534624014952</c:v>
                </c:pt>
                <c:pt idx="2737">
                  <c:v>2419.4173285896904</c:v>
                </c:pt>
                <c:pt idx="2738">
                  <c:v>2370.7768961324764</c:v>
                </c:pt>
                <c:pt idx="2739">
                  <c:v>2324.3552517276175</c:v>
                </c:pt>
                <c:pt idx="2740">
                  <c:v>2280.1754820728775</c:v>
                </c:pt>
                <c:pt idx="2741">
                  <c:v>2238.2606738660202</c:v>
                </c:pt>
                <c:pt idx="2742">
                  <c:v>2198.6339138048011</c:v>
                </c:pt>
                <c:pt idx="2743">
                  <c:v>2161.3182885869828</c:v>
                </c:pt>
                <c:pt idx="2744">
                  <c:v>2126.3368849103304</c:v>
                </c:pt>
                <c:pt idx="2745">
                  <c:v>2093.7127894726077</c:v>
                </c:pt>
                <c:pt idx="2746">
                  <c:v>2063.4690889715685</c:v>
                </c:pt>
                <c:pt idx="2747">
                  <c:v>2035.6288701049773</c:v>
                </c:pt>
                <c:pt idx="2748">
                  <c:v>2010.2152195706078</c:v>
                </c:pt>
                <c:pt idx="2749">
                  <c:v>1987.2512240662047</c:v>
                </c:pt>
                <c:pt idx="2750">
                  <c:v>1966.759970289542</c:v>
                </c:pt>
                <c:pt idx="2751">
                  <c:v>1948.7645449383735</c:v>
                </c:pt>
                <c:pt idx="2752">
                  <c:v>1933.2880347104635</c:v>
                </c:pt>
                <c:pt idx="2753">
                  <c:v>1920.3535263035758</c:v>
                </c:pt>
                <c:pt idx="2754">
                  <c:v>1909.9841064154655</c:v>
                </c:pt>
                <c:pt idx="2755">
                  <c:v>1902.2028617439055</c:v>
                </c:pt>
                <c:pt idx="2756">
                  <c:v>1897.0328789866503</c:v>
                </c:pt>
                <c:pt idx="2757">
                  <c:v>1894.4972448414644</c:v>
                </c:pt>
                <c:pt idx="2758">
                  <c:v>1894.6190460061114</c:v>
                </c:pt>
                <c:pt idx="2759">
                  <c:v>1897.4213691783366</c:v>
                </c:pt>
                <c:pt idx="2760">
                  <c:v>1902.927301055932</c:v>
                </c:pt>
                <c:pt idx="2761">
                  <c:v>1911.1599283366334</c:v>
                </c:pt>
                <c:pt idx="2762">
                  <c:v>1922.1423377182143</c:v>
                </c:pt>
                <c:pt idx="2763">
                  <c:v>1935.8976158984294</c:v>
                </c:pt>
                <c:pt idx="2764">
                  <c:v>1952.4488495750425</c:v>
                </c:pt>
                <c:pt idx="2765">
                  <c:v>1971.819125445827</c:v>
                </c:pt>
                <c:pt idx="2766">
                  <c:v>1994.031530208528</c:v>
                </c:pt>
                <c:pt idx="2767">
                  <c:v>2019.1091505609188</c:v>
                </c:pt>
                <c:pt idx="2768">
                  <c:v>2047.0750732007543</c:v>
                </c:pt>
                <c:pt idx="2769">
                  <c:v>2077.9523848258077</c:v>
                </c:pt>
                <c:pt idx="2770">
                  <c:v>2111.7641721338246</c:v>
                </c:pt>
                <c:pt idx="2771">
                  <c:v>2148.5335218225778</c:v>
                </c:pt>
                <c:pt idx="2772">
                  <c:v>2188.2835205898214</c:v>
                </c:pt>
                <c:pt idx="2773">
                  <c:v>2231.0372551333203</c:v>
                </c:pt>
                <c:pt idx="2774">
                  <c:v>2276.8178121508381</c:v>
                </c:pt>
                <c:pt idx="2775">
                  <c:v>2325.6482783401398</c:v>
                </c:pt>
                <c:pt idx="2776">
                  <c:v>2377.5517403989779</c:v>
                </c:pt>
                <c:pt idx="2777">
                  <c:v>2432.5512850251275</c:v>
                </c:pt>
                <c:pt idx="2778">
                  <c:v>2490.669998916333</c:v>
                </c:pt>
                <c:pt idx="2779">
                  <c:v>2551.9309687703771</c:v>
                </c:pt>
                <c:pt idx="2780">
                  <c:v>2616.3572812849961</c:v>
                </c:pt>
                <c:pt idx="2781">
                  <c:v>2683.9720231579731</c:v>
                </c:pt>
                <c:pt idx="2782">
                  <c:v>2754.7982810870612</c:v>
                </c:pt>
                <c:pt idx="2783">
                  <c:v>2828.8591417700259</c:v>
                </c:pt>
                <c:pt idx="2784">
                  <c:v>2906.1776919046301</c:v>
                </c:pt>
                <c:pt idx="2785">
                  <c:v>2986.777018188629</c:v>
                </c:pt>
                <c:pt idx="2786">
                  <c:v>3070.6802073197773</c:v>
                </c:pt>
                <c:pt idx="2787">
                  <c:v>3157.9103459958574</c:v>
                </c:pt>
                <c:pt idx="2788">
                  <c:v>3248.4905209146236</c:v>
                </c:pt>
                <c:pt idx="2789">
                  <c:v>3342.4438187738315</c:v>
                </c:pt>
                <c:pt idx="2790">
                  <c:v>3439.7933262712436</c:v>
                </c:pt>
                <c:pt idx="2791">
                  <c:v>3540.5621301046253</c:v>
                </c:pt>
                <c:pt idx="2792">
                  <c:v>3644.7733169717303</c:v>
                </c:pt>
                <c:pt idx="2793">
                  <c:v>3752.4499735703321</c:v>
                </c:pt>
                <c:pt idx="2794">
                  <c:v>3863.6151865981856</c:v>
                </c:pt>
                <c:pt idx="2795">
                  <c:v>3978.2920427530639</c:v>
                </c:pt>
                <c:pt idx="2796">
                  <c:v>4096.503628732713</c:v>
                </c:pt>
                <c:pt idx="2797">
                  <c:v>4218.2730312349049</c:v>
                </c:pt>
                <c:pt idx="2798">
                  <c:v>4343.6233369573947</c:v>
                </c:pt>
                <c:pt idx="2799">
                  <c:v>4472.5776325979468</c:v>
                </c:pt>
                <c:pt idx="2800">
                  <c:v>4602.3018050116998</c:v>
                </c:pt>
                <c:pt idx="2801">
                  <c:v>4729.9405819351196</c:v>
                </c:pt>
                <c:pt idx="2802">
                  <c:v>4855.4853113879572</c:v>
                </c:pt>
                <c:pt idx="2803">
                  <c:v>4978.9273413899718</c:v>
                </c:pt>
                <c:pt idx="2804">
                  <c:v>5100.2580199609174</c:v>
                </c:pt>
                <c:pt idx="2805">
                  <c:v>5219.468695120554</c:v>
                </c:pt>
                <c:pt idx="2806">
                  <c:v>5336.5507148886236</c:v>
                </c:pt>
                <c:pt idx="2807">
                  <c:v>5451.4954272848963</c:v>
                </c:pt>
                <c:pt idx="2808">
                  <c:v>5564.2941803291242</c:v>
                </c:pt>
                <c:pt idx="2809">
                  <c:v>5674.93832204105</c:v>
                </c:pt>
                <c:pt idx="2810">
                  <c:v>5783.4192004404422</c:v>
                </c:pt>
                <c:pt idx="2811">
                  <c:v>5889.7281635470436</c:v>
                </c:pt>
                <c:pt idx="2812">
                  <c:v>5993.8565593806261</c:v>
                </c:pt>
                <c:pt idx="2813">
                  <c:v>6095.79573596093</c:v>
                </c:pt>
                <c:pt idx="2814">
                  <c:v>6195.5370413077171</c:v>
                </c:pt>
                <c:pt idx="2815">
                  <c:v>6293.0718234407386</c:v>
                </c:pt>
                <c:pt idx="2816">
                  <c:v>6388.3914303797465</c:v>
                </c:pt>
                <c:pt idx="2817">
                  <c:v>6481.4872101445098</c:v>
                </c:pt>
                <c:pt idx="2818">
                  <c:v>6572.3505107547726</c:v>
                </c:pt>
                <c:pt idx="2819">
                  <c:v>6660.9726802302948</c:v>
                </c:pt>
                <c:pt idx="2820">
                  <c:v>6747.3450665908185</c:v>
                </c:pt>
                <c:pt idx="2821">
                  <c:v>6831.459017856113</c:v>
                </c:pt>
                <c:pt idx="2822">
                  <c:v>6913.3058820459319</c:v>
                </c:pt>
                <c:pt idx="2823">
                  <c:v>6992.8770071800272</c:v>
                </c:pt>
                <c:pt idx="2824">
                  <c:v>7070.1637412781565</c:v>
                </c:pt>
                <c:pt idx="2825">
                  <c:v>7145.1574323600644</c:v>
                </c:pt>
                <c:pt idx="2826">
                  <c:v>7217.849428445521</c:v>
                </c:pt>
                <c:pt idx="2827">
                  <c:v>7288.2310775542674</c:v>
                </c:pt>
                <c:pt idx="2828">
                  <c:v>7356.2937277060764</c:v>
                </c:pt>
                <c:pt idx="2829">
                  <c:v>7422.0287269206874</c:v>
                </c:pt>
                <c:pt idx="2830">
                  <c:v>7485.4274232178523</c:v>
                </c:pt>
                <c:pt idx="2831">
                  <c:v>7546.481164617343</c:v>
                </c:pt>
                <c:pt idx="2832">
                  <c:v>7605.1812991389006</c:v>
                </c:pt>
                <c:pt idx="2833">
                  <c:v>7661.5191748022862</c:v>
                </c:pt>
                <c:pt idx="2834">
                  <c:v>7715.4861396272509</c:v>
                </c:pt>
                <c:pt idx="2835">
                  <c:v>7767.0735416335565</c:v>
                </c:pt>
                <c:pt idx="2836">
                  <c:v>7816.2727288409542</c:v>
                </c:pt>
                <c:pt idx="2837">
                  <c:v>7863.075049269205</c:v>
                </c:pt>
                <c:pt idx="2838">
                  <c:v>7907.47185093805</c:v>
                </c:pt>
                <c:pt idx="2839">
                  <c:v>7949.4544818672521</c:v>
                </c:pt>
                <c:pt idx="2840">
                  <c:v>7989.0142900765595</c:v>
                </c:pt>
                <c:pt idx="2841">
                  <c:v>8026.142623585748</c:v>
                </c:pt>
                <c:pt idx="2842">
                  <c:v>8060.8308304145448</c:v>
                </c:pt>
                <c:pt idx="2843">
                  <c:v>8093.0702585827339</c:v>
                </c:pt>
                <c:pt idx="2844">
                  <c:v>8122.8522561100444</c:v>
                </c:pt>
                <c:pt idx="2845">
                  <c:v>8150.1681710162384</c:v>
                </c:pt>
                <c:pt idx="2846">
                  <c:v>8175.0093513210786</c:v>
                </c:pt>
                <c:pt idx="2847">
                  <c:v>8197.3671450443144</c:v>
                </c:pt>
                <c:pt idx="2848">
                  <c:v>8217.2329002057086</c:v>
                </c:pt>
                <c:pt idx="2849">
                  <c:v>8234.5979648250031</c:v>
                </c:pt>
                <c:pt idx="2850">
                  <c:v>8249.4536869219664</c:v>
                </c:pt>
                <c:pt idx="2851">
                  <c:v>8261.7914145163431</c:v>
                </c:pt>
                <c:pt idx="2852">
                  <c:v>8271.6024956278907</c:v>
                </c:pt>
                <c:pt idx="2853">
                  <c:v>8278.8782782763628</c:v>
                </c:pt>
                <c:pt idx="2854">
                  <c:v>8283.6101104815207</c:v>
                </c:pt>
                <c:pt idx="2855">
                  <c:v>8285.789340263118</c:v>
                </c:pt>
                <c:pt idx="2856">
                  <c:v>8285.4073156409104</c:v>
                </c:pt>
                <c:pt idx="2857">
                  <c:v>8282.4553846346444</c:v>
                </c:pt>
                <c:pt idx="2858">
                  <c:v>8276.9248952640792</c:v>
                </c:pt>
                <c:pt idx="2859">
                  <c:v>8268.8071955489668</c:v>
                </c:pt>
                <c:pt idx="2860">
                  <c:v>8258.0936335090755</c:v>
                </c:pt>
                <c:pt idx="2861">
                  <c:v>8244.7755571641519</c:v>
                </c:pt>
                <c:pt idx="2862">
                  <c:v>8228.8443145339443</c:v>
                </c:pt>
                <c:pt idx="2863">
                  <c:v>8210.291253638221</c:v>
                </c:pt>
                <c:pt idx="2864">
                  <c:v>8189.1077224967294</c:v>
                </c:pt>
                <c:pt idx="2865">
                  <c:v>8165.2850691292169</c:v>
                </c:pt>
                <c:pt idx="2866">
                  <c:v>8138.8146415554556</c:v>
                </c:pt>
                <c:pt idx="2867">
                  <c:v>8109.6877877951883</c:v>
                </c:pt>
                <c:pt idx="2868">
                  <c:v>8077.8958558681743</c:v>
                </c:pt>
                <c:pt idx="2869">
                  <c:v>8043.4301937941655</c:v>
                </c:pt>
                <c:pt idx="2870">
                  <c:v>8006.2821495929138</c:v>
                </c:pt>
                <c:pt idx="2871">
                  <c:v>7966.4430712841886</c:v>
                </c:pt>
                <c:pt idx="2872">
                  <c:v>7923.9043068877345</c:v>
                </c:pt>
                <c:pt idx="2873">
                  <c:v>7878.6572044233026</c:v>
                </c:pt>
                <c:pt idx="2874">
                  <c:v>7830.6931119106603</c:v>
                </c:pt>
                <c:pt idx="2875">
                  <c:v>7780.0033773695513</c:v>
                </c:pt>
                <c:pt idx="2876">
                  <c:v>7726.5793488197369</c:v>
                </c:pt>
                <c:pt idx="2877">
                  <c:v>7670.4123742809688</c:v>
                </c:pt>
                <c:pt idx="2878">
                  <c:v>7611.4938017730083</c:v>
                </c:pt>
                <c:pt idx="2879">
                  <c:v>7549.8149793155962</c:v>
                </c:pt>
                <c:pt idx="2880">
                  <c:v>7485.3672549285029</c:v>
                </c:pt>
                <c:pt idx="2881">
                  <c:v>7418.141976631473</c:v>
                </c:pt>
                <c:pt idx="2882">
                  <c:v>7348.1304924442738</c:v>
                </c:pt>
                <c:pt idx="2883">
                  <c:v>7275.3241503866484</c:v>
                </c:pt>
                <c:pt idx="2884">
                  <c:v>7199.7142984783586</c:v>
                </c:pt>
                <c:pt idx="2885">
                  <c:v>7121.2922847391455</c:v>
                </c:pt>
                <c:pt idx="2886">
                  <c:v>7040.0494571887803</c:v>
                </c:pt>
                <c:pt idx="2887">
                  <c:v>6955.9771638470229</c:v>
                </c:pt>
                <c:pt idx="2888">
                  <c:v>6869.0667527336072</c:v>
                </c:pt>
                <c:pt idx="2889">
                  <c:v>6779.3095718683026</c:v>
                </c:pt>
                <c:pt idx="2890">
                  <c:v>6686.6969692708608</c:v>
                </c:pt>
                <c:pt idx="2891">
                  <c:v>6591.2202929610348</c:v>
                </c:pt>
                <c:pt idx="2892">
                  <c:v>6492.870890958583</c:v>
                </c:pt>
                <c:pt idx="2893">
                  <c:v>6391.6401112832582</c:v>
                </c:pt>
                <c:pt idx="2894">
                  <c:v>6287.5193019548124</c:v>
                </c:pt>
                <c:pt idx="2895">
                  <c:v>6180.4998109930148</c:v>
                </c:pt>
                <c:pt idx="2896">
                  <c:v>6070.5729864176092</c:v>
                </c:pt>
                <c:pt idx="2897">
                  <c:v>5957.7301762483457</c:v>
                </c:pt>
                <c:pt idx="2898">
                  <c:v>5841.9627285049864</c:v>
                </c:pt>
                <c:pt idx="2899">
                  <c:v>5723.2619912072805</c:v>
                </c:pt>
                <c:pt idx="2900">
                  <c:v>5604.0409118268999</c:v>
                </c:pt>
                <c:pt idx="2901">
                  <c:v>5486.7206117358792</c:v>
                </c:pt>
                <c:pt idx="2902">
                  <c:v>5371.3046998045547</c:v>
                </c:pt>
                <c:pt idx="2903">
                  <c:v>5257.796784903283</c:v>
                </c:pt>
                <c:pt idx="2904">
                  <c:v>5146.2004759023885</c:v>
                </c:pt>
                <c:pt idx="2905">
                  <c:v>5036.5193816722176</c:v>
                </c:pt>
                <c:pt idx="2906">
                  <c:v>4928.7571110831059</c:v>
                </c:pt>
                <c:pt idx="2907">
                  <c:v>4822.9172730053988</c:v>
                </c:pt>
                <c:pt idx="2908">
                  <c:v>4719.0034763094336</c:v>
                </c:pt>
                <c:pt idx="2909">
                  <c:v>4617.0193298655458</c:v>
                </c:pt>
                <c:pt idx="2910">
                  <c:v>4516.9684425440792</c:v>
                </c:pt>
                <c:pt idx="2911">
                  <c:v>4418.8544232153627</c:v>
                </c:pt>
                <c:pt idx="2912">
                  <c:v>4322.6808807497491</c:v>
                </c:pt>
                <c:pt idx="2913">
                  <c:v>4228.4514240175768</c:v>
                </c:pt>
                <c:pt idx="2914">
                  <c:v>4136.1696618891792</c:v>
                </c:pt>
                <c:pt idx="2915">
                  <c:v>4045.8392032348943</c:v>
                </c:pt>
                <c:pt idx="2916">
                  <c:v>3957.4636569250765</c:v>
                </c:pt>
                <c:pt idx="2917">
                  <c:v>3871.0466318300423</c:v>
                </c:pt>
                <c:pt idx="2918">
                  <c:v>3786.5917368201567</c:v>
                </c:pt>
                <c:pt idx="2919">
                  <c:v>3704.102580765737</c:v>
                </c:pt>
                <c:pt idx="2920">
                  <c:v>3623.5827725371278</c:v>
                </c:pt>
                <c:pt idx="2921">
                  <c:v>3545.035921004685</c:v>
                </c:pt>
                <c:pt idx="2922">
                  <c:v>3468.4656350387249</c:v>
                </c:pt>
                <c:pt idx="2923">
                  <c:v>3393.8755235096032</c:v>
                </c:pt>
                <c:pt idx="2924">
                  <c:v>3321.2691952876453</c:v>
                </c:pt>
                <c:pt idx="2925">
                  <c:v>3250.6502592432071</c:v>
                </c:pt>
                <c:pt idx="2926">
                  <c:v>3182.0223242466245</c:v>
                </c:pt>
                <c:pt idx="2927">
                  <c:v>3115.3889991682245</c:v>
                </c:pt>
                <c:pt idx="2928">
                  <c:v>3050.7538928783515</c:v>
                </c:pt>
                <c:pt idx="2929">
                  <c:v>2988.1206142473611</c:v>
                </c:pt>
                <c:pt idx="2930">
                  <c:v>2927.4927721455701</c:v>
                </c:pt>
                <c:pt idx="2931">
                  <c:v>2868.8739754433332</c:v>
                </c:pt>
                <c:pt idx="2932">
                  <c:v>2812.2678330109779</c:v>
                </c:pt>
                <c:pt idx="2933">
                  <c:v>2757.6779537188586</c:v>
                </c:pt>
                <c:pt idx="2934">
                  <c:v>2705.1079464373011</c:v>
                </c:pt>
                <c:pt idx="2935">
                  <c:v>2654.5614200366522</c:v>
                </c:pt>
                <c:pt idx="2936">
                  <c:v>2606.0419833872475</c:v>
                </c:pt>
                <c:pt idx="2937">
                  <c:v>2559.5532453594319</c:v>
                </c:pt>
                <c:pt idx="2938">
                  <c:v>2515.0988148235419</c:v>
                </c:pt>
                <c:pt idx="2939">
                  <c:v>2472.6823006499135</c:v>
                </c:pt>
                <c:pt idx="2940">
                  <c:v>2432.3073117088916</c:v>
                </c:pt>
                <c:pt idx="2941">
                  <c:v>2393.9774568708131</c:v>
                </c:pt>
                <c:pt idx="2942">
                  <c:v>2357.6963450060139</c:v>
                </c:pt>
                <c:pt idx="2943">
                  <c:v>2323.4675849848386</c:v>
                </c:pt>
                <c:pt idx="2944">
                  <c:v>2291.2947856776336</c:v>
                </c:pt>
                <c:pt idx="2945">
                  <c:v>2261.1815559547158</c:v>
                </c:pt>
                <c:pt idx="2946">
                  <c:v>2233.1315046864497</c:v>
                </c:pt>
                <c:pt idx="2947">
                  <c:v>2207.1482407431704</c:v>
                </c:pt>
                <c:pt idx="2948">
                  <c:v>2183.2353729952051</c:v>
                </c:pt>
                <c:pt idx="2949">
                  <c:v>2161.3965103128903</c:v>
                </c:pt>
                <c:pt idx="2950">
                  <c:v>2141.6352615665901</c:v>
                </c:pt>
                <c:pt idx="2951">
                  <c:v>2123.9552356266208</c:v>
                </c:pt>
                <c:pt idx="2952">
                  <c:v>2108.3600413633289</c:v>
                </c:pt>
                <c:pt idx="2953">
                  <c:v>2094.8532876470595</c:v>
                </c:pt>
                <c:pt idx="2954">
                  <c:v>2083.4385833481388</c:v>
                </c:pt>
                <c:pt idx="2955">
                  <c:v>2074.1195373369223</c:v>
                </c:pt>
                <c:pt idx="2956">
                  <c:v>2066.8997584837366</c:v>
                </c:pt>
                <c:pt idx="2957">
                  <c:v>2061.7828556589357</c:v>
                </c:pt>
                <c:pt idx="2958">
                  <c:v>2058.7724377328473</c:v>
                </c:pt>
                <c:pt idx="2959">
                  <c:v>2057.8721135758069</c:v>
                </c:pt>
                <c:pt idx="2960">
                  <c:v>2059.0854920581692</c:v>
                </c:pt>
                <c:pt idx="2961">
                  <c:v>2062.4161820502613</c:v>
                </c:pt>
                <c:pt idx="2962">
                  <c:v>2067.8677924224189</c:v>
                </c:pt>
                <c:pt idx="2963">
                  <c:v>2075.4439320449969</c:v>
                </c:pt>
                <c:pt idx="2964">
                  <c:v>2085.1482097883313</c:v>
                </c:pt>
                <c:pt idx="2965">
                  <c:v>2096.9842345227489</c:v>
                </c:pt>
                <c:pt idx="2966">
                  <c:v>2110.9556151186043</c:v>
                </c:pt>
                <c:pt idx="2967">
                  <c:v>2127.0659604462335</c:v>
                </c:pt>
                <c:pt idx="2968">
                  <c:v>2145.3188793759641</c:v>
                </c:pt>
                <c:pt idx="2969">
                  <c:v>2165.7179807781495</c:v>
                </c:pt>
                <c:pt idx="2970">
                  <c:v>2188.2668735231264</c:v>
                </c:pt>
                <c:pt idx="2971">
                  <c:v>2212.9691664812217</c:v>
                </c:pt>
                <c:pt idx="2972">
                  <c:v>2239.8284685227991</c:v>
                </c:pt>
                <c:pt idx="2973">
                  <c:v>2268.8483885181759</c:v>
                </c:pt>
                <c:pt idx="2974">
                  <c:v>2300.0325353376979</c:v>
                </c:pt>
                <c:pt idx="2975">
                  <c:v>2333.3845178517104</c:v>
                </c:pt>
                <c:pt idx="2976">
                  <c:v>2368.9079449305495</c:v>
                </c:pt>
                <c:pt idx="2977">
                  <c:v>2406.60642544456</c:v>
                </c:pt>
                <c:pt idx="2978">
                  <c:v>2446.4835682640696</c:v>
                </c:pt>
                <c:pt idx="2979">
                  <c:v>2488.5429822594233</c:v>
                </c:pt>
                <c:pt idx="2980">
                  <c:v>2532.788276300957</c:v>
                </c:pt>
                <c:pt idx="2981">
                  <c:v>2579.2230592590254</c:v>
                </c:pt>
                <c:pt idx="2982">
                  <c:v>2627.8509400039457</c:v>
                </c:pt>
                <c:pt idx="2983">
                  <c:v>2678.6755274060829</c:v>
                </c:pt>
                <c:pt idx="2984">
                  <c:v>2731.7004303357535</c:v>
                </c:pt>
                <c:pt idx="2985">
                  <c:v>2786.9292576633029</c:v>
                </c:pt>
                <c:pt idx="2986">
                  <c:v>2844.3656182590767</c:v>
                </c:pt>
                <c:pt idx="2987">
                  <c:v>2904.0131209934111</c:v>
                </c:pt>
                <c:pt idx="2988">
                  <c:v>2965.8753747366518</c:v>
                </c:pt>
                <c:pt idx="2989">
                  <c:v>3029.9559883591246</c:v>
                </c:pt>
                <c:pt idx="2990">
                  <c:v>3096.258570731176</c:v>
                </c:pt>
                <c:pt idx="2991">
                  <c:v>3164.7867307231504</c:v>
                </c:pt>
                <c:pt idx="2992">
                  <c:v>3235.5440772053844</c:v>
                </c:pt>
                <c:pt idx="2993">
                  <c:v>3308.5342190482138</c:v>
                </c:pt>
                <c:pt idx="2994">
                  <c:v>3383.7607651219746</c:v>
                </c:pt>
                <c:pt idx="2995">
                  <c:v>3461.2273242970223</c:v>
                </c:pt>
                <c:pt idx="2996">
                  <c:v>3540.9375054436832</c:v>
                </c:pt>
                <c:pt idx="2997">
                  <c:v>3622.8949174322925</c:v>
                </c:pt>
                <c:pt idx="2998">
                  <c:v>3707.1031691332059</c:v>
                </c:pt>
                <c:pt idx="2999">
                  <c:v>3793.56586941675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D90-4B70-8986-7B7F1D3FB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379151"/>
        <c:axId val="1003382511"/>
      </c:scatterChart>
      <c:valAx>
        <c:axId val="1003379151"/>
        <c:scaling>
          <c:orientation val="minMax"/>
          <c:max val="3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dirty="0"/>
                  <a:t>Singular value order</a:t>
                </a:r>
              </a:p>
            </c:rich>
          </c:tx>
          <c:layout>
            <c:manualLayout>
              <c:xMode val="edge"/>
              <c:yMode val="edge"/>
              <c:x val="0.75098417040859589"/>
              <c:y val="0.922982023392744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03382511"/>
        <c:crosses val="autoZero"/>
        <c:crossBetween val="midCat"/>
      </c:valAx>
      <c:valAx>
        <c:axId val="1003382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dirty="0"/>
                  <a:t>Moving Force (N)</a:t>
                </a:r>
              </a:p>
            </c:rich>
          </c:tx>
          <c:layout>
            <c:manualLayout>
              <c:xMode val="edge"/>
              <c:yMode val="edge"/>
              <c:x val="7.6259696090099326E-3"/>
              <c:y val="7.03422136550925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03379151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097318933773112"/>
          <c:y val="1.0998496140586837E-2"/>
          <c:w val="0.40878479983212318"/>
          <c:h val="8.1450083338122883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Open Sauce" panose="020B0604020202020204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 b="0">
          <a:solidFill>
            <a:schemeClr val="tx1"/>
          </a:solidFill>
          <a:latin typeface="Open Sauce" panose="020B060402020202020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5393889584646"/>
          <c:y val="5.2474823088603198E-2"/>
          <c:w val="0.84355506245051415"/>
          <c:h val="0.73629111835048955"/>
        </c:manualLayout>
      </c:layout>
      <c:scatterChart>
        <c:scatterStyle val="smoothMarker"/>
        <c:varyColors val="0"/>
        <c:ser>
          <c:idx val="0"/>
          <c:order val="0"/>
          <c:tx>
            <c:v>TRUE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Sheet2!$C$1002:$C$2002</c:f>
              <c:numCache>
                <c:formatCode>General</c:formatCode>
                <c:ptCount val="1001"/>
                <c:pt idx="0">
                  <c:v>1000</c:v>
                </c:pt>
                <c:pt idx="1">
                  <c:v>1001</c:v>
                </c:pt>
                <c:pt idx="2">
                  <c:v>1002</c:v>
                </c:pt>
                <c:pt idx="3">
                  <c:v>1003</c:v>
                </c:pt>
                <c:pt idx="4">
                  <c:v>1004</c:v>
                </c:pt>
                <c:pt idx="5">
                  <c:v>1005</c:v>
                </c:pt>
                <c:pt idx="6">
                  <c:v>1006</c:v>
                </c:pt>
                <c:pt idx="7">
                  <c:v>1007</c:v>
                </c:pt>
                <c:pt idx="8">
                  <c:v>1008</c:v>
                </c:pt>
                <c:pt idx="9">
                  <c:v>1009</c:v>
                </c:pt>
                <c:pt idx="10">
                  <c:v>1010</c:v>
                </c:pt>
                <c:pt idx="11">
                  <c:v>1011</c:v>
                </c:pt>
                <c:pt idx="12">
                  <c:v>1012</c:v>
                </c:pt>
                <c:pt idx="13">
                  <c:v>1013</c:v>
                </c:pt>
                <c:pt idx="14">
                  <c:v>1014</c:v>
                </c:pt>
                <c:pt idx="15">
                  <c:v>1015</c:v>
                </c:pt>
                <c:pt idx="16">
                  <c:v>1016</c:v>
                </c:pt>
                <c:pt idx="17">
                  <c:v>1017</c:v>
                </c:pt>
                <c:pt idx="18">
                  <c:v>1018</c:v>
                </c:pt>
                <c:pt idx="19">
                  <c:v>1019</c:v>
                </c:pt>
                <c:pt idx="20">
                  <c:v>1020</c:v>
                </c:pt>
                <c:pt idx="21">
                  <c:v>1021</c:v>
                </c:pt>
                <c:pt idx="22">
                  <c:v>1022</c:v>
                </c:pt>
                <c:pt idx="23">
                  <c:v>1023</c:v>
                </c:pt>
                <c:pt idx="24">
                  <c:v>1024</c:v>
                </c:pt>
                <c:pt idx="25">
                  <c:v>1025</c:v>
                </c:pt>
                <c:pt idx="26">
                  <c:v>1026</c:v>
                </c:pt>
                <c:pt idx="27">
                  <c:v>1027</c:v>
                </c:pt>
                <c:pt idx="28">
                  <c:v>1028</c:v>
                </c:pt>
                <c:pt idx="29">
                  <c:v>1029</c:v>
                </c:pt>
                <c:pt idx="30">
                  <c:v>1030</c:v>
                </c:pt>
                <c:pt idx="31">
                  <c:v>1031</c:v>
                </c:pt>
                <c:pt idx="32">
                  <c:v>1032</c:v>
                </c:pt>
                <c:pt idx="33">
                  <c:v>1033</c:v>
                </c:pt>
                <c:pt idx="34">
                  <c:v>1034</c:v>
                </c:pt>
                <c:pt idx="35">
                  <c:v>1035</c:v>
                </c:pt>
                <c:pt idx="36">
                  <c:v>1036</c:v>
                </c:pt>
                <c:pt idx="37">
                  <c:v>1037</c:v>
                </c:pt>
                <c:pt idx="38">
                  <c:v>1038</c:v>
                </c:pt>
                <c:pt idx="39">
                  <c:v>1039</c:v>
                </c:pt>
                <c:pt idx="40">
                  <c:v>1040</c:v>
                </c:pt>
                <c:pt idx="41">
                  <c:v>1041</c:v>
                </c:pt>
                <c:pt idx="42">
                  <c:v>1042</c:v>
                </c:pt>
                <c:pt idx="43">
                  <c:v>1043</c:v>
                </c:pt>
                <c:pt idx="44">
                  <c:v>1044</c:v>
                </c:pt>
                <c:pt idx="45">
                  <c:v>1045</c:v>
                </c:pt>
                <c:pt idx="46">
                  <c:v>1046</c:v>
                </c:pt>
                <c:pt idx="47">
                  <c:v>1047</c:v>
                </c:pt>
                <c:pt idx="48">
                  <c:v>1048</c:v>
                </c:pt>
                <c:pt idx="49">
                  <c:v>1049</c:v>
                </c:pt>
                <c:pt idx="50">
                  <c:v>1050</c:v>
                </c:pt>
                <c:pt idx="51">
                  <c:v>1051</c:v>
                </c:pt>
                <c:pt idx="52">
                  <c:v>1052</c:v>
                </c:pt>
                <c:pt idx="53">
                  <c:v>1053</c:v>
                </c:pt>
                <c:pt idx="54">
                  <c:v>1054</c:v>
                </c:pt>
                <c:pt idx="55">
                  <c:v>1055</c:v>
                </c:pt>
                <c:pt idx="56">
                  <c:v>1056</c:v>
                </c:pt>
                <c:pt idx="57">
                  <c:v>1057</c:v>
                </c:pt>
                <c:pt idx="58">
                  <c:v>1058</c:v>
                </c:pt>
                <c:pt idx="59">
                  <c:v>1059</c:v>
                </c:pt>
                <c:pt idx="60">
                  <c:v>1060</c:v>
                </c:pt>
                <c:pt idx="61">
                  <c:v>1061</c:v>
                </c:pt>
                <c:pt idx="62">
                  <c:v>1062</c:v>
                </c:pt>
                <c:pt idx="63">
                  <c:v>1063</c:v>
                </c:pt>
                <c:pt idx="64">
                  <c:v>1064</c:v>
                </c:pt>
                <c:pt idx="65">
                  <c:v>1065</c:v>
                </c:pt>
                <c:pt idx="66">
                  <c:v>1066</c:v>
                </c:pt>
                <c:pt idx="67">
                  <c:v>1067</c:v>
                </c:pt>
                <c:pt idx="68">
                  <c:v>1068</c:v>
                </c:pt>
                <c:pt idx="69">
                  <c:v>1069</c:v>
                </c:pt>
                <c:pt idx="70">
                  <c:v>1070</c:v>
                </c:pt>
                <c:pt idx="71">
                  <c:v>1071</c:v>
                </c:pt>
                <c:pt idx="72">
                  <c:v>1072</c:v>
                </c:pt>
                <c:pt idx="73">
                  <c:v>1073</c:v>
                </c:pt>
                <c:pt idx="74">
                  <c:v>1074</c:v>
                </c:pt>
                <c:pt idx="75">
                  <c:v>1075</c:v>
                </c:pt>
                <c:pt idx="76">
                  <c:v>1076</c:v>
                </c:pt>
                <c:pt idx="77">
                  <c:v>1077</c:v>
                </c:pt>
                <c:pt idx="78">
                  <c:v>1078</c:v>
                </c:pt>
                <c:pt idx="79">
                  <c:v>1079</c:v>
                </c:pt>
                <c:pt idx="80">
                  <c:v>1080</c:v>
                </c:pt>
                <c:pt idx="81">
                  <c:v>1081</c:v>
                </c:pt>
                <c:pt idx="82">
                  <c:v>1082</c:v>
                </c:pt>
                <c:pt idx="83">
                  <c:v>1083</c:v>
                </c:pt>
                <c:pt idx="84">
                  <c:v>1084</c:v>
                </c:pt>
                <c:pt idx="85">
                  <c:v>1085</c:v>
                </c:pt>
                <c:pt idx="86">
                  <c:v>1086</c:v>
                </c:pt>
                <c:pt idx="87">
                  <c:v>1087</c:v>
                </c:pt>
                <c:pt idx="88">
                  <c:v>1088</c:v>
                </c:pt>
                <c:pt idx="89">
                  <c:v>1089</c:v>
                </c:pt>
                <c:pt idx="90">
                  <c:v>1090</c:v>
                </c:pt>
                <c:pt idx="91">
                  <c:v>1091</c:v>
                </c:pt>
                <c:pt idx="92">
                  <c:v>1092</c:v>
                </c:pt>
                <c:pt idx="93">
                  <c:v>1093</c:v>
                </c:pt>
                <c:pt idx="94">
                  <c:v>1094</c:v>
                </c:pt>
                <c:pt idx="95">
                  <c:v>1095</c:v>
                </c:pt>
                <c:pt idx="96">
                  <c:v>1096</c:v>
                </c:pt>
                <c:pt idx="97">
                  <c:v>1097</c:v>
                </c:pt>
                <c:pt idx="98">
                  <c:v>1098</c:v>
                </c:pt>
                <c:pt idx="99">
                  <c:v>1099</c:v>
                </c:pt>
                <c:pt idx="100">
                  <c:v>1100</c:v>
                </c:pt>
                <c:pt idx="101">
                  <c:v>1101</c:v>
                </c:pt>
                <c:pt idx="102">
                  <c:v>1102</c:v>
                </c:pt>
                <c:pt idx="103">
                  <c:v>1103</c:v>
                </c:pt>
                <c:pt idx="104">
                  <c:v>1104</c:v>
                </c:pt>
                <c:pt idx="105">
                  <c:v>1105</c:v>
                </c:pt>
                <c:pt idx="106">
                  <c:v>1106</c:v>
                </c:pt>
                <c:pt idx="107">
                  <c:v>1107</c:v>
                </c:pt>
                <c:pt idx="108">
                  <c:v>1108</c:v>
                </c:pt>
                <c:pt idx="109">
                  <c:v>1109</c:v>
                </c:pt>
                <c:pt idx="110">
                  <c:v>1110</c:v>
                </c:pt>
                <c:pt idx="111">
                  <c:v>1111</c:v>
                </c:pt>
                <c:pt idx="112">
                  <c:v>1112</c:v>
                </c:pt>
                <c:pt idx="113">
                  <c:v>1113</c:v>
                </c:pt>
                <c:pt idx="114">
                  <c:v>1114</c:v>
                </c:pt>
                <c:pt idx="115">
                  <c:v>1115</c:v>
                </c:pt>
                <c:pt idx="116">
                  <c:v>1116</c:v>
                </c:pt>
                <c:pt idx="117">
                  <c:v>1117</c:v>
                </c:pt>
                <c:pt idx="118">
                  <c:v>1118</c:v>
                </c:pt>
                <c:pt idx="119">
                  <c:v>1119</c:v>
                </c:pt>
                <c:pt idx="120">
                  <c:v>1120</c:v>
                </c:pt>
                <c:pt idx="121">
                  <c:v>1121</c:v>
                </c:pt>
                <c:pt idx="122">
                  <c:v>1122</c:v>
                </c:pt>
                <c:pt idx="123">
                  <c:v>1123</c:v>
                </c:pt>
                <c:pt idx="124">
                  <c:v>1124</c:v>
                </c:pt>
                <c:pt idx="125">
                  <c:v>1125</c:v>
                </c:pt>
                <c:pt idx="126">
                  <c:v>1126</c:v>
                </c:pt>
                <c:pt idx="127">
                  <c:v>1127</c:v>
                </c:pt>
                <c:pt idx="128">
                  <c:v>1128</c:v>
                </c:pt>
                <c:pt idx="129">
                  <c:v>1129</c:v>
                </c:pt>
                <c:pt idx="130">
                  <c:v>1130</c:v>
                </c:pt>
                <c:pt idx="131">
                  <c:v>1131</c:v>
                </c:pt>
                <c:pt idx="132">
                  <c:v>1132</c:v>
                </c:pt>
                <c:pt idx="133">
                  <c:v>1133</c:v>
                </c:pt>
                <c:pt idx="134">
                  <c:v>1134</c:v>
                </c:pt>
                <c:pt idx="135">
                  <c:v>1135</c:v>
                </c:pt>
                <c:pt idx="136">
                  <c:v>1136</c:v>
                </c:pt>
                <c:pt idx="137">
                  <c:v>1137</c:v>
                </c:pt>
                <c:pt idx="138">
                  <c:v>1138</c:v>
                </c:pt>
                <c:pt idx="139">
                  <c:v>1139</c:v>
                </c:pt>
                <c:pt idx="140">
                  <c:v>1140</c:v>
                </c:pt>
                <c:pt idx="141">
                  <c:v>1141</c:v>
                </c:pt>
                <c:pt idx="142">
                  <c:v>1142</c:v>
                </c:pt>
                <c:pt idx="143">
                  <c:v>1143</c:v>
                </c:pt>
                <c:pt idx="144">
                  <c:v>1144</c:v>
                </c:pt>
                <c:pt idx="145">
                  <c:v>1145</c:v>
                </c:pt>
                <c:pt idx="146">
                  <c:v>1146</c:v>
                </c:pt>
                <c:pt idx="147">
                  <c:v>1147</c:v>
                </c:pt>
                <c:pt idx="148">
                  <c:v>1148</c:v>
                </c:pt>
                <c:pt idx="149">
                  <c:v>1149</c:v>
                </c:pt>
                <c:pt idx="150">
                  <c:v>1150</c:v>
                </c:pt>
                <c:pt idx="151">
                  <c:v>1151</c:v>
                </c:pt>
                <c:pt idx="152">
                  <c:v>1152</c:v>
                </c:pt>
                <c:pt idx="153">
                  <c:v>1153</c:v>
                </c:pt>
                <c:pt idx="154">
                  <c:v>1154</c:v>
                </c:pt>
                <c:pt idx="155">
                  <c:v>1155</c:v>
                </c:pt>
                <c:pt idx="156">
                  <c:v>1156</c:v>
                </c:pt>
                <c:pt idx="157">
                  <c:v>1157</c:v>
                </c:pt>
                <c:pt idx="158">
                  <c:v>1158</c:v>
                </c:pt>
                <c:pt idx="159">
                  <c:v>1159</c:v>
                </c:pt>
                <c:pt idx="160">
                  <c:v>1160</c:v>
                </c:pt>
                <c:pt idx="161">
                  <c:v>1161</c:v>
                </c:pt>
                <c:pt idx="162">
                  <c:v>1162</c:v>
                </c:pt>
                <c:pt idx="163">
                  <c:v>1163</c:v>
                </c:pt>
                <c:pt idx="164">
                  <c:v>1164</c:v>
                </c:pt>
                <c:pt idx="165">
                  <c:v>1165</c:v>
                </c:pt>
                <c:pt idx="166">
                  <c:v>1166</c:v>
                </c:pt>
                <c:pt idx="167">
                  <c:v>1167</c:v>
                </c:pt>
                <c:pt idx="168">
                  <c:v>1168</c:v>
                </c:pt>
                <c:pt idx="169">
                  <c:v>1169</c:v>
                </c:pt>
                <c:pt idx="170">
                  <c:v>1170</c:v>
                </c:pt>
                <c:pt idx="171">
                  <c:v>1171</c:v>
                </c:pt>
                <c:pt idx="172">
                  <c:v>1172</c:v>
                </c:pt>
                <c:pt idx="173">
                  <c:v>1173</c:v>
                </c:pt>
                <c:pt idx="174">
                  <c:v>1174</c:v>
                </c:pt>
                <c:pt idx="175">
                  <c:v>1175</c:v>
                </c:pt>
                <c:pt idx="176">
                  <c:v>1176</c:v>
                </c:pt>
                <c:pt idx="177">
                  <c:v>1177</c:v>
                </c:pt>
                <c:pt idx="178">
                  <c:v>1178</c:v>
                </c:pt>
                <c:pt idx="179">
                  <c:v>1179</c:v>
                </c:pt>
                <c:pt idx="180">
                  <c:v>1180</c:v>
                </c:pt>
                <c:pt idx="181">
                  <c:v>1181</c:v>
                </c:pt>
                <c:pt idx="182">
                  <c:v>1182</c:v>
                </c:pt>
                <c:pt idx="183">
                  <c:v>1183</c:v>
                </c:pt>
                <c:pt idx="184">
                  <c:v>1184</c:v>
                </c:pt>
                <c:pt idx="185">
                  <c:v>1185</c:v>
                </c:pt>
                <c:pt idx="186">
                  <c:v>1186</c:v>
                </c:pt>
                <c:pt idx="187">
                  <c:v>1187</c:v>
                </c:pt>
                <c:pt idx="188">
                  <c:v>1188</c:v>
                </c:pt>
                <c:pt idx="189">
                  <c:v>1189</c:v>
                </c:pt>
                <c:pt idx="190">
                  <c:v>1190</c:v>
                </c:pt>
                <c:pt idx="191">
                  <c:v>1191</c:v>
                </c:pt>
                <c:pt idx="192">
                  <c:v>1192</c:v>
                </c:pt>
                <c:pt idx="193">
                  <c:v>1193</c:v>
                </c:pt>
                <c:pt idx="194">
                  <c:v>1194</c:v>
                </c:pt>
                <c:pt idx="195">
                  <c:v>1195</c:v>
                </c:pt>
                <c:pt idx="196">
                  <c:v>1196</c:v>
                </c:pt>
                <c:pt idx="197">
                  <c:v>1197</c:v>
                </c:pt>
                <c:pt idx="198">
                  <c:v>1198</c:v>
                </c:pt>
                <c:pt idx="199">
                  <c:v>1199</c:v>
                </c:pt>
                <c:pt idx="200">
                  <c:v>1200</c:v>
                </c:pt>
                <c:pt idx="201">
                  <c:v>1201</c:v>
                </c:pt>
                <c:pt idx="202">
                  <c:v>1202</c:v>
                </c:pt>
                <c:pt idx="203">
                  <c:v>1203</c:v>
                </c:pt>
                <c:pt idx="204">
                  <c:v>1204</c:v>
                </c:pt>
                <c:pt idx="205">
                  <c:v>1205</c:v>
                </c:pt>
                <c:pt idx="206">
                  <c:v>1206</c:v>
                </c:pt>
                <c:pt idx="207">
                  <c:v>1207</c:v>
                </c:pt>
                <c:pt idx="208">
                  <c:v>1208</c:v>
                </c:pt>
                <c:pt idx="209">
                  <c:v>1209</c:v>
                </c:pt>
                <c:pt idx="210">
                  <c:v>1210</c:v>
                </c:pt>
                <c:pt idx="211">
                  <c:v>1211</c:v>
                </c:pt>
                <c:pt idx="212">
                  <c:v>1212</c:v>
                </c:pt>
                <c:pt idx="213">
                  <c:v>1213</c:v>
                </c:pt>
                <c:pt idx="214">
                  <c:v>1214</c:v>
                </c:pt>
                <c:pt idx="215">
                  <c:v>1215</c:v>
                </c:pt>
                <c:pt idx="216">
                  <c:v>1216</c:v>
                </c:pt>
                <c:pt idx="217">
                  <c:v>1217</c:v>
                </c:pt>
                <c:pt idx="218">
                  <c:v>1218</c:v>
                </c:pt>
                <c:pt idx="219">
                  <c:v>1219</c:v>
                </c:pt>
                <c:pt idx="220">
                  <c:v>1220</c:v>
                </c:pt>
                <c:pt idx="221">
                  <c:v>1221</c:v>
                </c:pt>
                <c:pt idx="222">
                  <c:v>1222</c:v>
                </c:pt>
                <c:pt idx="223">
                  <c:v>1223</c:v>
                </c:pt>
                <c:pt idx="224">
                  <c:v>1224</c:v>
                </c:pt>
                <c:pt idx="225">
                  <c:v>1225</c:v>
                </c:pt>
                <c:pt idx="226">
                  <c:v>1226</c:v>
                </c:pt>
                <c:pt idx="227">
                  <c:v>1227</c:v>
                </c:pt>
                <c:pt idx="228">
                  <c:v>1228</c:v>
                </c:pt>
                <c:pt idx="229">
                  <c:v>1229</c:v>
                </c:pt>
                <c:pt idx="230">
                  <c:v>1230</c:v>
                </c:pt>
                <c:pt idx="231">
                  <c:v>1231</c:v>
                </c:pt>
                <c:pt idx="232">
                  <c:v>1232</c:v>
                </c:pt>
                <c:pt idx="233">
                  <c:v>1233</c:v>
                </c:pt>
                <c:pt idx="234">
                  <c:v>1234</c:v>
                </c:pt>
                <c:pt idx="235">
                  <c:v>1235</c:v>
                </c:pt>
                <c:pt idx="236">
                  <c:v>1236</c:v>
                </c:pt>
                <c:pt idx="237">
                  <c:v>1237</c:v>
                </c:pt>
                <c:pt idx="238">
                  <c:v>1238</c:v>
                </c:pt>
                <c:pt idx="239">
                  <c:v>1239</c:v>
                </c:pt>
                <c:pt idx="240">
                  <c:v>1240</c:v>
                </c:pt>
                <c:pt idx="241">
                  <c:v>1241</c:v>
                </c:pt>
                <c:pt idx="242">
                  <c:v>1242</c:v>
                </c:pt>
                <c:pt idx="243">
                  <c:v>1243</c:v>
                </c:pt>
                <c:pt idx="244">
                  <c:v>1244</c:v>
                </c:pt>
                <c:pt idx="245">
                  <c:v>1245</c:v>
                </c:pt>
                <c:pt idx="246">
                  <c:v>1246</c:v>
                </c:pt>
                <c:pt idx="247">
                  <c:v>1247</c:v>
                </c:pt>
                <c:pt idx="248">
                  <c:v>1248</c:v>
                </c:pt>
                <c:pt idx="249">
                  <c:v>1249</c:v>
                </c:pt>
                <c:pt idx="250">
                  <c:v>1250</c:v>
                </c:pt>
                <c:pt idx="251">
                  <c:v>1251</c:v>
                </c:pt>
                <c:pt idx="252">
                  <c:v>1252</c:v>
                </c:pt>
                <c:pt idx="253">
                  <c:v>1253</c:v>
                </c:pt>
                <c:pt idx="254">
                  <c:v>1254</c:v>
                </c:pt>
                <c:pt idx="255">
                  <c:v>1255</c:v>
                </c:pt>
                <c:pt idx="256">
                  <c:v>1256</c:v>
                </c:pt>
                <c:pt idx="257">
                  <c:v>1257</c:v>
                </c:pt>
                <c:pt idx="258">
                  <c:v>1258</c:v>
                </c:pt>
                <c:pt idx="259">
                  <c:v>1259</c:v>
                </c:pt>
                <c:pt idx="260">
                  <c:v>1260</c:v>
                </c:pt>
                <c:pt idx="261">
                  <c:v>1261</c:v>
                </c:pt>
                <c:pt idx="262">
                  <c:v>1262</c:v>
                </c:pt>
                <c:pt idx="263">
                  <c:v>1263</c:v>
                </c:pt>
                <c:pt idx="264">
                  <c:v>1264</c:v>
                </c:pt>
                <c:pt idx="265">
                  <c:v>1265</c:v>
                </c:pt>
                <c:pt idx="266">
                  <c:v>1266</c:v>
                </c:pt>
                <c:pt idx="267">
                  <c:v>1267</c:v>
                </c:pt>
                <c:pt idx="268">
                  <c:v>1268</c:v>
                </c:pt>
                <c:pt idx="269">
                  <c:v>1269</c:v>
                </c:pt>
                <c:pt idx="270">
                  <c:v>1270</c:v>
                </c:pt>
                <c:pt idx="271">
                  <c:v>1271</c:v>
                </c:pt>
                <c:pt idx="272">
                  <c:v>1272</c:v>
                </c:pt>
                <c:pt idx="273">
                  <c:v>1273</c:v>
                </c:pt>
                <c:pt idx="274">
                  <c:v>1274</c:v>
                </c:pt>
                <c:pt idx="275">
                  <c:v>1275</c:v>
                </c:pt>
                <c:pt idx="276">
                  <c:v>1276</c:v>
                </c:pt>
                <c:pt idx="277">
                  <c:v>1277</c:v>
                </c:pt>
                <c:pt idx="278">
                  <c:v>1278</c:v>
                </c:pt>
                <c:pt idx="279">
                  <c:v>1279</c:v>
                </c:pt>
                <c:pt idx="280">
                  <c:v>1280</c:v>
                </c:pt>
                <c:pt idx="281">
                  <c:v>1281</c:v>
                </c:pt>
                <c:pt idx="282">
                  <c:v>1282</c:v>
                </c:pt>
                <c:pt idx="283">
                  <c:v>1283</c:v>
                </c:pt>
                <c:pt idx="284">
                  <c:v>1284</c:v>
                </c:pt>
                <c:pt idx="285">
                  <c:v>1285</c:v>
                </c:pt>
                <c:pt idx="286">
                  <c:v>1286</c:v>
                </c:pt>
                <c:pt idx="287">
                  <c:v>1287</c:v>
                </c:pt>
                <c:pt idx="288">
                  <c:v>1288</c:v>
                </c:pt>
                <c:pt idx="289">
                  <c:v>1289</c:v>
                </c:pt>
                <c:pt idx="290">
                  <c:v>1290</c:v>
                </c:pt>
                <c:pt idx="291">
                  <c:v>1291</c:v>
                </c:pt>
                <c:pt idx="292">
                  <c:v>1292</c:v>
                </c:pt>
                <c:pt idx="293">
                  <c:v>1293</c:v>
                </c:pt>
                <c:pt idx="294">
                  <c:v>1294</c:v>
                </c:pt>
                <c:pt idx="295">
                  <c:v>1295</c:v>
                </c:pt>
                <c:pt idx="296">
                  <c:v>1296</c:v>
                </c:pt>
                <c:pt idx="297">
                  <c:v>1297</c:v>
                </c:pt>
                <c:pt idx="298">
                  <c:v>1298</c:v>
                </c:pt>
                <c:pt idx="299">
                  <c:v>1299</c:v>
                </c:pt>
                <c:pt idx="300">
                  <c:v>1300</c:v>
                </c:pt>
                <c:pt idx="301">
                  <c:v>1301</c:v>
                </c:pt>
                <c:pt idx="302">
                  <c:v>1302</c:v>
                </c:pt>
                <c:pt idx="303">
                  <c:v>1303</c:v>
                </c:pt>
                <c:pt idx="304">
                  <c:v>1304</c:v>
                </c:pt>
                <c:pt idx="305">
                  <c:v>1305</c:v>
                </c:pt>
                <c:pt idx="306">
                  <c:v>1306</c:v>
                </c:pt>
                <c:pt idx="307">
                  <c:v>1307</c:v>
                </c:pt>
                <c:pt idx="308">
                  <c:v>1308</c:v>
                </c:pt>
                <c:pt idx="309">
                  <c:v>1309</c:v>
                </c:pt>
                <c:pt idx="310">
                  <c:v>1310</c:v>
                </c:pt>
                <c:pt idx="311">
                  <c:v>1311</c:v>
                </c:pt>
                <c:pt idx="312">
                  <c:v>1312</c:v>
                </c:pt>
                <c:pt idx="313">
                  <c:v>1313</c:v>
                </c:pt>
                <c:pt idx="314">
                  <c:v>1314</c:v>
                </c:pt>
                <c:pt idx="315">
                  <c:v>1315</c:v>
                </c:pt>
                <c:pt idx="316">
                  <c:v>1316</c:v>
                </c:pt>
                <c:pt idx="317">
                  <c:v>1317</c:v>
                </c:pt>
                <c:pt idx="318">
                  <c:v>1318</c:v>
                </c:pt>
                <c:pt idx="319">
                  <c:v>1319</c:v>
                </c:pt>
                <c:pt idx="320">
                  <c:v>1320</c:v>
                </c:pt>
                <c:pt idx="321">
                  <c:v>1321</c:v>
                </c:pt>
                <c:pt idx="322">
                  <c:v>1322</c:v>
                </c:pt>
                <c:pt idx="323">
                  <c:v>1323</c:v>
                </c:pt>
                <c:pt idx="324">
                  <c:v>1324</c:v>
                </c:pt>
                <c:pt idx="325">
                  <c:v>1325</c:v>
                </c:pt>
                <c:pt idx="326">
                  <c:v>1326</c:v>
                </c:pt>
                <c:pt idx="327">
                  <c:v>1327</c:v>
                </c:pt>
                <c:pt idx="328">
                  <c:v>1328</c:v>
                </c:pt>
                <c:pt idx="329">
                  <c:v>1329</c:v>
                </c:pt>
                <c:pt idx="330">
                  <c:v>1330</c:v>
                </c:pt>
                <c:pt idx="331">
                  <c:v>1331</c:v>
                </c:pt>
                <c:pt idx="332">
                  <c:v>1332</c:v>
                </c:pt>
                <c:pt idx="333">
                  <c:v>1333</c:v>
                </c:pt>
                <c:pt idx="334">
                  <c:v>1334</c:v>
                </c:pt>
                <c:pt idx="335">
                  <c:v>1335</c:v>
                </c:pt>
                <c:pt idx="336">
                  <c:v>1336</c:v>
                </c:pt>
                <c:pt idx="337">
                  <c:v>1337</c:v>
                </c:pt>
                <c:pt idx="338">
                  <c:v>1338</c:v>
                </c:pt>
                <c:pt idx="339">
                  <c:v>1339</c:v>
                </c:pt>
                <c:pt idx="340">
                  <c:v>1340</c:v>
                </c:pt>
                <c:pt idx="341">
                  <c:v>1341</c:v>
                </c:pt>
                <c:pt idx="342">
                  <c:v>1342</c:v>
                </c:pt>
                <c:pt idx="343">
                  <c:v>1343</c:v>
                </c:pt>
                <c:pt idx="344">
                  <c:v>1344</c:v>
                </c:pt>
                <c:pt idx="345">
                  <c:v>1345</c:v>
                </c:pt>
                <c:pt idx="346">
                  <c:v>1346</c:v>
                </c:pt>
                <c:pt idx="347">
                  <c:v>1347</c:v>
                </c:pt>
                <c:pt idx="348">
                  <c:v>1348</c:v>
                </c:pt>
                <c:pt idx="349">
                  <c:v>1349</c:v>
                </c:pt>
                <c:pt idx="350">
                  <c:v>1350</c:v>
                </c:pt>
                <c:pt idx="351">
                  <c:v>1351</c:v>
                </c:pt>
                <c:pt idx="352">
                  <c:v>1352</c:v>
                </c:pt>
                <c:pt idx="353">
                  <c:v>1353</c:v>
                </c:pt>
                <c:pt idx="354">
                  <c:v>1354</c:v>
                </c:pt>
                <c:pt idx="355">
                  <c:v>1355</c:v>
                </c:pt>
                <c:pt idx="356">
                  <c:v>1356</c:v>
                </c:pt>
                <c:pt idx="357">
                  <c:v>1357</c:v>
                </c:pt>
                <c:pt idx="358">
                  <c:v>1358</c:v>
                </c:pt>
                <c:pt idx="359">
                  <c:v>1359</c:v>
                </c:pt>
                <c:pt idx="360">
                  <c:v>1360</c:v>
                </c:pt>
                <c:pt idx="361">
                  <c:v>1361</c:v>
                </c:pt>
                <c:pt idx="362">
                  <c:v>1362</c:v>
                </c:pt>
                <c:pt idx="363">
                  <c:v>1363</c:v>
                </c:pt>
                <c:pt idx="364">
                  <c:v>1364</c:v>
                </c:pt>
                <c:pt idx="365">
                  <c:v>1365</c:v>
                </c:pt>
                <c:pt idx="366">
                  <c:v>1366</c:v>
                </c:pt>
                <c:pt idx="367">
                  <c:v>1367</c:v>
                </c:pt>
                <c:pt idx="368">
                  <c:v>1368</c:v>
                </c:pt>
                <c:pt idx="369">
                  <c:v>1369</c:v>
                </c:pt>
                <c:pt idx="370">
                  <c:v>1370</c:v>
                </c:pt>
                <c:pt idx="371">
                  <c:v>1371</c:v>
                </c:pt>
                <c:pt idx="372">
                  <c:v>1372</c:v>
                </c:pt>
                <c:pt idx="373">
                  <c:v>1373</c:v>
                </c:pt>
                <c:pt idx="374">
                  <c:v>1374</c:v>
                </c:pt>
                <c:pt idx="375">
                  <c:v>1375</c:v>
                </c:pt>
                <c:pt idx="376">
                  <c:v>1376</c:v>
                </c:pt>
                <c:pt idx="377">
                  <c:v>1377</c:v>
                </c:pt>
                <c:pt idx="378">
                  <c:v>1378</c:v>
                </c:pt>
                <c:pt idx="379">
                  <c:v>1379</c:v>
                </c:pt>
                <c:pt idx="380">
                  <c:v>1380</c:v>
                </c:pt>
                <c:pt idx="381">
                  <c:v>1381</c:v>
                </c:pt>
                <c:pt idx="382">
                  <c:v>1382</c:v>
                </c:pt>
                <c:pt idx="383">
                  <c:v>1383</c:v>
                </c:pt>
                <c:pt idx="384">
                  <c:v>1384</c:v>
                </c:pt>
                <c:pt idx="385">
                  <c:v>1385</c:v>
                </c:pt>
                <c:pt idx="386">
                  <c:v>1386</c:v>
                </c:pt>
                <c:pt idx="387">
                  <c:v>1387</c:v>
                </c:pt>
                <c:pt idx="388">
                  <c:v>1388</c:v>
                </c:pt>
                <c:pt idx="389">
                  <c:v>1389</c:v>
                </c:pt>
                <c:pt idx="390">
                  <c:v>1390</c:v>
                </c:pt>
                <c:pt idx="391">
                  <c:v>1391</c:v>
                </c:pt>
                <c:pt idx="392">
                  <c:v>1392</c:v>
                </c:pt>
                <c:pt idx="393">
                  <c:v>1393</c:v>
                </c:pt>
                <c:pt idx="394">
                  <c:v>1394</c:v>
                </c:pt>
                <c:pt idx="395">
                  <c:v>1395</c:v>
                </c:pt>
                <c:pt idx="396">
                  <c:v>1396</c:v>
                </c:pt>
                <c:pt idx="397">
                  <c:v>1397</c:v>
                </c:pt>
                <c:pt idx="398">
                  <c:v>1398</c:v>
                </c:pt>
                <c:pt idx="399">
                  <c:v>1399</c:v>
                </c:pt>
                <c:pt idx="400">
                  <c:v>1400</c:v>
                </c:pt>
                <c:pt idx="401">
                  <c:v>1401</c:v>
                </c:pt>
                <c:pt idx="402">
                  <c:v>1402</c:v>
                </c:pt>
                <c:pt idx="403">
                  <c:v>1403</c:v>
                </c:pt>
                <c:pt idx="404">
                  <c:v>1404</c:v>
                </c:pt>
                <c:pt idx="405">
                  <c:v>1405</c:v>
                </c:pt>
                <c:pt idx="406">
                  <c:v>1406</c:v>
                </c:pt>
                <c:pt idx="407">
                  <c:v>1407</c:v>
                </c:pt>
                <c:pt idx="408">
                  <c:v>1408</c:v>
                </c:pt>
                <c:pt idx="409">
                  <c:v>1409</c:v>
                </c:pt>
                <c:pt idx="410">
                  <c:v>1410</c:v>
                </c:pt>
                <c:pt idx="411">
                  <c:v>1411</c:v>
                </c:pt>
                <c:pt idx="412">
                  <c:v>1412</c:v>
                </c:pt>
                <c:pt idx="413">
                  <c:v>1413</c:v>
                </c:pt>
                <c:pt idx="414">
                  <c:v>1414</c:v>
                </c:pt>
                <c:pt idx="415">
                  <c:v>1415</c:v>
                </c:pt>
                <c:pt idx="416">
                  <c:v>1416</c:v>
                </c:pt>
                <c:pt idx="417">
                  <c:v>1417</c:v>
                </c:pt>
                <c:pt idx="418">
                  <c:v>1418</c:v>
                </c:pt>
                <c:pt idx="419">
                  <c:v>1419</c:v>
                </c:pt>
                <c:pt idx="420">
                  <c:v>1420</c:v>
                </c:pt>
                <c:pt idx="421">
                  <c:v>1421</c:v>
                </c:pt>
                <c:pt idx="422">
                  <c:v>1422</c:v>
                </c:pt>
                <c:pt idx="423">
                  <c:v>1423</c:v>
                </c:pt>
                <c:pt idx="424">
                  <c:v>1424</c:v>
                </c:pt>
                <c:pt idx="425">
                  <c:v>1425</c:v>
                </c:pt>
                <c:pt idx="426">
                  <c:v>1426</c:v>
                </c:pt>
                <c:pt idx="427">
                  <c:v>1427</c:v>
                </c:pt>
                <c:pt idx="428">
                  <c:v>1428</c:v>
                </c:pt>
                <c:pt idx="429">
                  <c:v>1429</c:v>
                </c:pt>
                <c:pt idx="430">
                  <c:v>1430</c:v>
                </c:pt>
                <c:pt idx="431">
                  <c:v>1431</c:v>
                </c:pt>
                <c:pt idx="432">
                  <c:v>1432</c:v>
                </c:pt>
                <c:pt idx="433">
                  <c:v>1433</c:v>
                </c:pt>
                <c:pt idx="434">
                  <c:v>1434</c:v>
                </c:pt>
                <c:pt idx="435">
                  <c:v>1435</c:v>
                </c:pt>
                <c:pt idx="436">
                  <c:v>1436</c:v>
                </c:pt>
                <c:pt idx="437">
                  <c:v>1437</c:v>
                </c:pt>
                <c:pt idx="438">
                  <c:v>1438</c:v>
                </c:pt>
                <c:pt idx="439">
                  <c:v>1439</c:v>
                </c:pt>
                <c:pt idx="440">
                  <c:v>1440</c:v>
                </c:pt>
                <c:pt idx="441">
                  <c:v>1441</c:v>
                </c:pt>
                <c:pt idx="442">
                  <c:v>1442</c:v>
                </c:pt>
                <c:pt idx="443">
                  <c:v>1443</c:v>
                </c:pt>
                <c:pt idx="444">
                  <c:v>1444</c:v>
                </c:pt>
                <c:pt idx="445">
                  <c:v>1445</c:v>
                </c:pt>
                <c:pt idx="446">
                  <c:v>1446</c:v>
                </c:pt>
                <c:pt idx="447">
                  <c:v>1447</c:v>
                </c:pt>
                <c:pt idx="448">
                  <c:v>1448</c:v>
                </c:pt>
                <c:pt idx="449">
                  <c:v>1449</c:v>
                </c:pt>
                <c:pt idx="450">
                  <c:v>1450</c:v>
                </c:pt>
                <c:pt idx="451">
                  <c:v>1451</c:v>
                </c:pt>
                <c:pt idx="452">
                  <c:v>1452</c:v>
                </c:pt>
                <c:pt idx="453">
                  <c:v>1453</c:v>
                </c:pt>
                <c:pt idx="454">
                  <c:v>1454</c:v>
                </c:pt>
                <c:pt idx="455">
                  <c:v>1455</c:v>
                </c:pt>
                <c:pt idx="456">
                  <c:v>1456</c:v>
                </c:pt>
                <c:pt idx="457">
                  <c:v>1457</c:v>
                </c:pt>
                <c:pt idx="458">
                  <c:v>1458</c:v>
                </c:pt>
                <c:pt idx="459">
                  <c:v>1459</c:v>
                </c:pt>
                <c:pt idx="460">
                  <c:v>1460</c:v>
                </c:pt>
                <c:pt idx="461">
                  <c:v>1461</c:v>
                </c:pt>
                <c:pt idx="462">
                  <c:v>1462</c:v>
                </c:pt>
                <c:pt idx="463">
                  <c:v>1463</c:v>
                </c:pt>
                <c:pt idx="464">
                  <c:v>1464</c:v>
                </c:pt>
                <c:pt idx="465">
                  <c:v>1465</c:v>
                </c:pt>
                <c:pt idx="466">
                  <c:v>1466</c:v>
                </c:pt>
                <c:pt idx="467">
                  <c:v>1467</c:v>
                </c:pt>
                <c:pt idx="468">
                  <c:v>1468</c:v>
                </c:pt>
                <c:pt idx="469">
                  <c:v>1469</c:v>
                </c:pt>
                <c:pt idx="470">
                  <c:v>1470</c:v>
                </c:pt>
                <c:pt idx="471">
                  <c:v>1471</c:v>
                </c:pt>
                <c:pt idx="472">
                  <c:v>1472</c:v>
                </c:pt>
                <c:pt idx="473">
                  <c:v>1473</c:v>
                </c:pt>
                <c:pt idx="474">
                  <c:v>1474</c:v>
                </c:pt>
                <c:pt idx="475">
                  <c:v>1475</c:v>
                </c:pt>
                <c:pt idx="476">
                  <c:v>1476</c:v>
                </c:pt>
                <c:pt idx="477">
                  <c:v>1477</c:v>
                </c:pt>
                <c:pt idx="478">
                  <c:v>1478</c:v>
                </c:pt>
                <c:pt idx="479">
                  <c:v>1479</c:v>
                </c:pt>
                <c:pt idx="480">
                  <c:v>1480</c:v>
                </c:pt>
                <c:pt idx="481">
                  <c:v>1481</c:v>
                </c:pt>
                <c:pt idx="482">
                  <c:v>1482</c:v>
                </c:pt>
                <c:pt idx="483">
                  <c:v>1483</c:v>
                </c:pt>
                <c:pt idx="484">
                  <c:v>1484</c:v>
                </c:pt>
                <c:pt idx="485">
                  <c:v>1485</c:v>
                </c:pt>
                <c:pt idx="486">
                  <c:v>1486</c:v>
                </c:pt>
                <c:pt idx="487">
                  <c:v>1487</c:v>
                </c:pt>
                <c:pt idx="488">
                  <c:v>1488</c:v>
                </c:pt>
                <c:pt idx="489">
                  <c:v>1489</c:v>
                </c:pt>
                <c:pt idx="490">
                  <c:v>1490</c:v>
                </c:pt>
                <c:pt idx="491">
                  <c:v>1491</c:v>
                </c:pt>
                <c:pt idx="492">
                  <c:v>1492</c:v>
                </c:pt>
                <c:pt idx="493">
                  <c:v>1493</c:v>
                </c:pt>
                <c:pt idx="494">
                  <c:v>1494</c:v>
                </c:pt>
                <c:pt idx="495">
                  <c:v>1495</c:v>
                </c:pt>
                <c:pt idx="496">
                  <c:v>1496</c:v>
                </c:pt>
                <c:pt idx="497">
                  <c:v>1497</c:v>
                </c:pt>
                <c:pt idx="498">
                  <c:v>1498</c:v>
                </c:pt>
                <c:pt idx="499">
                  <c:v>1499</c:v>
                </c:pt>
                <c:pt idx="500">
                  <c:v>1500</c:v>
                </c:pt>
                <c:pt idx="501">
                  <c:v>1501</c:v>
                </c:pt>
                <c:pt idx="502">
                  <c:v>1502</c:v>
                </c:pt>
                <c:pt idx="503">
                  <c:v>1503</c:v>
                </c:pt>
                <c:pt idx="504">
                  <c:v>1504</c:v>
                </c:pt>
                <c:pt idx="505">
                  <c:v>1505</c:v>
                </c:pt>
                <c:pt idx="506">
                  <c:v>1506</c:v>
                </c:pt>
                <c:pt idx="507">
                  <c:v>1507</c:v>
                </c:pt>
                <c:pt idx="508">
                  <c:v>1508</c:v>
                </c:pt>
                <c:pt idx="509">
                  <c:v>1509</c:v>
                </c:pt>
                <c:pt idx="510">
                  <c:v>1510</c:v>
                </c:pt>
                <c:pt idx="511">
                  <c:v>1511</c:v>
                </c:pt>
                <c:pt idx="512">
                  <c:v>1512</c:v>
                </c:pt>
                <c:pt idx="513">
                  <c:v>1513</c:v>
                </c:pt>
                <c:pt idx="514">
                  <c:v>1514</c:v>
                </c:pt>
                <c:pt idx="515">
                  <c:v>1515</c:v>
                </c:pt>
                <c:pt idx="516">
                  <c:v>1516</c:v>
                </c:pt>
                <c:pt idx="517">
                  <c:v>1517</c:v>
                </c:pt>
                <c:pt idx="518">
                  <c:v>1518</c:v>
                </c:pt>
                <c:pt idx="519">
                  <c:v>1519</c:v>
                </c:pt>
                <c:pt idx="520">
                  <c:v>1520</c:v>
                </c:pt>
                <c:pt idx="521">
                  <c:v>1521</c:v>
                </c:pt>
                <c:pt idx="522">
                  <c:v>1522</c:v>
                </c:pt>
                <c:pt idx="523">
                  <c:v>1523</c:v>
                </c:pt>
                <c:pt idx="524">
                  <c:v>1524</c:v>
                </c:pt>
                <c:pt idx="525">
                  <c:v>1525</c:v>
                </c:pt>
                <c:pt idx="526">
                  <c:v>1526</c:v>
                </c:pt>
                <c:pt idx="527">
                  <c:v>1527</c:v>
                </c:pt>
                <c:pt idx="528">
                  <c:v>1528</c:v>
                </c:pt>
                <c:pt idx="529">
                  <c:v>1529</c:v>
                </c:pt>
                <c:pt idx="530">
                  <c:v>1530</c:v>
                </c:pt>
                <c:pt idx="531">
                  <c:v>1531</c:v>
                </c:pt>
                <c:pt idx="532">
                  <c:v>1532</c:v>
                </c:pt>
                <c:pt idx="533">
                  <c:v>1533</c:v>
                </c:pt>
                <c:pt idx="534">
                  <c:v>1534</c:v>
                </c:pt>
                <c:pt idx="535">
                  <c:v>1535</c:v>
                </c:pt>
                <c:pt idx="536">
                  <c:v>1536</c:v>
                </c:pt>
                <c:pt idx="537">
                  <c:v>1537</c:v>
                </c:pt>
                <c:pt idx="538">
                  <c:v>1538</c:v>
                </c:pt>
                <c:pt idx="539">
                  <c:v>1539</c:v>
                </c:pt>
                <c:pt idx="540">
                  <c:v>1540</c:v>
                </c:pt>
                <c:pt idx="541">
                  <c:v>1541</c:v>
                </c:pt>
                <c:pt idx="542">
                  <c:v>1542</c:v>
                </c:pt>
                <c:pt idx="543">
                  <c:v>1543</c:v>
                </c:pt>
                <c:pt idx="544">
                  <c:v>1544</c:v>
                </c:pt>
                <c:pt idx="545">
                  <c:v>1545</c:v>
                </c:pt>
                <c:pt idx="546">
                  <c:v>1546</c:v>
                </c:pt>
                <c:pt idx="547">
                  <c:v>1547</c:v>
                </c:pt>
                <c:pt idx="548">
                  <c:v>1548</c:v>
                </c:pt>
                <c:pt idx="549">
                  <c:v>1549</c:v>
                </c:pt>
                <c:pt idx="550">
                  <c:v>1550</c:v>
                </c:pt>
                <c:pt idx="551">
                  <c:v>1551</c:v>
                </c:pt>
                <c:pt idx="552">
                  <c:v>1552</c:v>
                </c:pt>
                <c:pt idx="553">
                  <c:v>1553</c:v>
                </c:pt>
                <c:pt idx="554">
                  <c:v>1554</c:v>
                </c:pt>
                <c:pt idx="555">
                  <c:v>1555</c:v>
                </c:pt>
                <c:pt idx="556">
                  <c:v>1556</c:v>
                </c:pt>
                <c:pt idx="557">
                  <c:v>1557</c:v>
                </c:pt>
                <c:pt idx="558">
                  <c:v>1558</c:v>
                </c:pt>
                <c:pt idx="559">
                  <c:v>1559</c:v>
                </c:pt>
                <c:pt idx="560">
                  <c:v>1560</c:v>
                </c:pt>
                <c:pt idx="561">
                  <c:v>1561</c:v>
                </c:pt>
                <c:pt idx="562">
                  <c:v>1562</c:v>
                </c:pt>
                <c:pt idx="563">
                  <c:v>1563</c:v>
                </c:pt>
                <c:pt idx="564">
                  <c:v>1564</c:v>
                </c:pt>
                <c:pt idx="565">
                  <c:v>1565</c:v>
                </c:pt>
                <c:pt idx="566">
                  <c:v>1566</c:v>
                </c:pt>
                <c:pt idx="567">
                  <c:v>1567</c:v>
                </c:pt>
                <c:pt idx="568">
                  <c:v>1568</c:v>
                </c:pt>
                <c:pt idx="569">
                  <c:v>1569</c:v>
                </c:pt>
                <c:pt idx="570">
                  <c:v>1570</c:v>
                </c:pt>
                <c:pt idx="571">
                  <c:v>1571</c:v>
                </c:pt>
                <c:pt idx="572">
                  <c:v>1572</c:v>
                </c:pt>
                <c:pt idx="573">
                  <c:v>1573</c:v>
                </c:pt>
                <c:pt idx="574">
                  <c:v>1574</c:v>
                </c:pt>
                <c:pt idx="575">
                  <c:v>1575</c:v>
                </c:pt>
                <c:pt idx="576">
                  <c:v>1576</c:v>
                </c:pt>
                <c:pt idx="577">
                  <c:v>1577</c:v>
                </c:pt>
                <c:pt idx="578">
                  <c:v>1578</c:v>
                </c:pt>
                <c:pt idx="579">
                  <c:v>1579</c:v>
                </c:pt>
                <c:pt idx="580">
                  <c:v>1580</c:v>
                </c:pt>
                <c:pt idx="581">
                  <c:v>1581</c:v>
                </c:pt>
                <c:pt idx="582">
                  <c:v>1582</c:v>
                </c:pt>
                <c:pt idx="583">
                  <c:v>1583</c:v>
                </c:pt>
                <c:pt idx="584">
                  <c:v>1584</c:v>
                </c:pt>
                <c:pt idx="585">
                  <c:v>1585</c:v>
                </c:pt>
                <c:pt idx="586">
                  <c:v>1586</c:v>
                </c:pt>
                <c:pt idx="587">
                  <c:v>1587</c:v>
                </c:pt>
                <c:pt idx="588">
                  <c:v>1588</c:v>
                </c:pt>
                <c:pt idx="589">
                  <c:v>1589</c:v>
                </c:pt>
                <c:pt idx="590">
                  <c:v>1590</c:v>
                </c:pt>
                <c:pt idx="591">
                  <c:v>1591</c:v>
                </c:pt>
                <c:pt idx="592">
                  <c:v>1592</c:v>
                </c:pt>
                <c:pt idx="593">
                  <c:v>1593</c:v>
                </c:pt>
                <c:pt idx="594">
                  <c:v>1594</c:v>
                </c:pt>
                <c:pt idx="595">
                  <c:v>1595</c:v>
                </c:pt>
                <c:pt idx="596">
                  <c:v>1596</c:v>
                </c:pt>
                <c:pt idx="597">
                  <c:v>1597</c:v>
                </c:pt>
                <c:pt idx="598">
                  <c:v>1598</c:v>
                </c:pt>
                <c:pt idx="599">
                  <c:v>1599</c:v>
                </c:pt>
                <c:pt idx="600">
                  <c:v>1600</c:v>
                </c:pt>
                <c:pt idx="601">
                  <c:v>1601</c:v>
                </c:pt>
                <c:pt idx="602">
                  <c:v>1602</c:v>
                </c:pt>
                <c:pt idx="603">
                  <c:v>1603</c:v>
                </c:pt>
                <c:pt idx="604">
                  <c:v>1604</c:v>
                </c:pt>
                <c:pt idx="605">
                  <c:v>1605</c:v>
                </c:pt>
                <c:pt idx="606">
                  <c:v>1606</c:v>
                </c:pt>
                <c:pt idx="607">
                  <c:v>1607</c:v>
                </c:pt>
                <c:pt idx="608">
                  <c:v>1608</c:v>
                </c:pt>
                <c:pt idx="609">
                  <c:v>1609</c:v>
                </c:pt>
                <c:pt idx="610">
                  <c:v>1610</c:v>
                </c:pt>
                <c:pt idx="611">
                  <c:v>1611</c:v>
                </c:pt>
                <c:pt idx="612">
                  <c:v>1612</c:v>
                </c:pt>
                <c:pt idx="613">
                  <c:v>1613</c:v>
                </c:pt>
                <c:pt idx="614">
                  <c:v>1614</c:v>
                </c:pt>
                <c:pt idx="615">
                  <c:v>1615</c:v>
                </c:pt>
                <c:pt idx="616">
                  <c:v>1616</c:v>
                </c:pt>
                <c:pt idx="617">
                  <c:v>1617</c:v>
                </c:pt>
                <c:pt idx="618">
                  <c:v>1618</c:v>
                </c:pt>
                <c:pt idx="619">
                  <c:v>1619</c:v>
                </c:pt>
                <c:pt idx="620">
                  <c:v>1620</c:v>
                </c:pt>
                <c:pt idx="621">
                  <c:v>1621</c:v>
                </c:pt>
                <c:pt idx="622">
                  <c:v>1622</c:v>
                </c:pt>
                <c:pt idx="623">
                  <c:v>1623</c:v>
                </c:pt>
                <c:pt idx="624">
                  <c:v>1624</c:v>
                </c:pt>
                <c:pt idx="625">
                  <c:v>1625</c:v>
                </c:pt>
                <c:pt idx="626">
                  <c:v>1626</c:v>
                </c:pt>
                <c:pt idx="627">
                  <c:v>1627</c:v>
                </c:pt>
                <c:pt idx="628">
                  <c:v>1628</c:v>
                </c:pt>
                <c:pt idx="629">
                  <c:v>1629</c:v>
                </c:pt>
                <c:pt idx="630">
                  <c:v>1630</c:v>
                </c:pt>
                <c:pt idx="631">
                  <c:v>1631</c:v>
                </c:pt>
                <c:pt idx="632">
                  <c:v>1632</c:v>
                </c:pt>
                <c:pt idx="633">
                  <c:v>1633</c:v>
                </c:pt>
                <c:pt idx="634">
                  <c:v>1634</c:v>
                </c:pt>
                <c:pt idx="635">
                  <c:v>1635</c:v>
                </c:pt>
                <c:pt idx="636">
                  <c:v>1636</c:v>
                </c:pt>
                <c:pt idx="637">
                  <c:v>1637</c:v>
                </c:pt>
                <c:pt idx="638">
                  <c:v>1638</c:v>
                </c:pt>
                <c:pt idx="639">
                  <c:v>1639</c:v>
                </c:pt>
                <c:pt idx="640">
                  <c:v>1640</c:v>
                </c:pt>
                <c:pt idx="641">
                  <c:v>1641</c:v>
                </c:pt>
                <c:pt idx="642">
                  <c:v>1642</c:v>
                </c:pt>
                <c:pt idx="643">
                  <c:v>1643</c:v>
                </c:pt>
                <c:pt idx="644">
                  <c:v>1644</c:v>
                </c:pt>
                <c:pt idx="645">
                  <c:v>1645</c:v>
                </c:pt>
                <c:pt idx="646">
                  <c:v>1646</c:v>
                </c:pt>
                <c:pt idx="647">
                  <c:v>1647</c:v>
                </c:pt>
                <c:pt idx="648">
                  <c:v>1648</c:v>
                </c:pt>
                <c:pt idx="649">
                  <c:v>1649</c:v>
                </c:pt>
                <c:pt idx="650">
                  <c:v>1650</c:v>
                </c:pt>
                <c:pt idx="651">
                  <c:v>1651</c:v>
                </c:pt>
                <c:pt idx="652">
                  <c:v>1652</c:v>
                </c:pt>
                <c:pt idx="653">
                  <c:v>1653</c:v>
                </c:pt>
                <c:pt idx="654">
                  <c:v>1654</c:v>
                </c:pt>
                <c:pt idx="655">
                  <c:v>1655</c:v>
                </c:pt>
                <c:pt idx="656">
                  <c:v>1656</c:v>
                </c:pt>
                <c:pt idx="657">
                  <c:v>1657</c:v>
                </c:pt>
                <c:pt idx="658">
                  <c:v>1658</c:v>
                </c:pt>
                <c:pt idx="659">
                  <c:v>1659</c:v>
                </c:pt>
                <c:pt idx="660">
                  <c:v>1660</c:v>
                </c:pt>
                <c:pt idx="661">
                  <c:v>1661</c:v>
                </c:pt>
                <c:pt idx="662">
                  <c:v>1662</c:v>
                </c:pt>
                <c:pt idx="663">
                  <c:v>1663</c:v>
                </c:pt>
                <c:pt idx="664">
                  <c:v>1664</c:v>
                </c:pt>
                <c:pt idx="665">
                  <c:v>1665</c:v>
                </c:pt>
                <c:pt idx="666">
                  <c:v>1666</c:v>
                </c:pt>
                <c:pt idx="667">
                  <c:v>1667</c:v>
                </c:pt>
                <c:pt idx="668">
                  <c:v>1668</c:v>
                </c:pt>
                <c:pt idx="669">
                  <c:v>1669</c:v>
                </c:pt>
                <c:pt idx="670">
                  <c:v>1670</c:v>
                </c:pt>
                <c:pt idx="671">
                  <c:v>1671</c:v>
                </c:pt>
                <c:pt idx="672">
                  <c:v>1672</c:v>
                </c:pt>
                <c:pt idx="673">
                  <c:v>1673</c:v>
                </c:pt>
                <c:pt idx="674">
                  <c:v>1674</c:v>
                </c:pt>
                <c:pt idx="675">
                  <c:v>1675</c:v>
                </c:pt>
                <c:pt idx="676">
                  <c:v>1676</c:v>
                </c:pt>
                <c:pt idx="677">
                  <c:v>1677</c:v>
                </c:pt>
                <c:pt idx="678">
                  <c:v>1678</c:v>
                </c:pt>
                <c:pt idx="679">
                  <c:v>1679</c:v>
                </c:pt>
                <c:pt idx="680">
                  <c:v>1680</c:v>
                </c:pt>
                <c:pt idx="681">
                  <c:v>1681</c:v>
                </c:pt>
                <c:pt idx="682">
                  <c:v>1682</c:v>
                </c:pt>
                <c:pt idx="683">
                  <c:v>1683</c:v>
                </c:pt>
                <c:pt idx="684">
                  <c:v>1684</c:v>
                </c:pt>
                <c:pt idx="685">
                  <c:v>1685</c:v>
                </c:pt>
                <c:pt idx="686">
                  <c:v>1686</c:v>
                </c:pt>
                <c:pt idx="687">
                  <c:v>1687</c:v>
                </c:pt>
                <c:pt idx="688">
                  <c:v>1688</c:v>
                </c:pt>
                <c:pt idx="689">
                  <c:v>1689</c:v>
                </c:pt>
                <c:pt idx="690">
                  <c:v>1690</c:v>
                </c:pt>
                <c:pt idx="691">
                  <c:v>1691</c:v>
                </c:pt>
                <c:pt idx="692">
                  <c:v>1692</c:v>
                </c:pt>
                <c:pt idx="693">
                  <c:v>1693</c:v>
                </c:pt>
                <c:pt idx="694">
                  <c:v>1694</c:v>
                </c:pt>
                <c:pt idx="695">
                  <c:v>1695</c:v>
                </c:pt>
                <c:pt idx="696">
                  <c:v>1696</c:v>
                </c:pt>
                <c:pt idx="697">
                  <c:v>1697</c:v>
                </c:pt>
                <c:pt idx="698">
                  <c:v>1698</c:v>
                </c:pt>
                <c:pt idx="699">
                  <c:v>1699</c:v>
                </c:pt>
                <c:pt idx="700">
                  <c:v>1700</c:v>
                </c:pt>
                <c:pt idx="701">
                  <c:v>1701</c:v>
                </c:pt>
                <c:pt idx="702">
                  <c:v>1702</c:v>
                </c:pt>
                <c:pt idx="703">
                  <c:v>1703</c:v>
                </c:pt>
                <c:pt idx="704">
                  <c:v>1704</c:v>
                </c:pt>
                <c:pt idx="705">
                  <c:v>1705</c:v>
                </c:pt>
                <c:pt idx="706">
                  <c:v>1706</c:v>
                </c:pt>
                <c:pt idx="707">
                  <c:v>1707</c:v>
                </c:pt>
                <c:pt idx="708">
                  <c:v>1708</c:v>
                </c:pt>
                <c:pt idx="709">
                  <c:v>1709</c:v>
                </c:pt>
                <c:pt idx="710">
                  <c:v>1710</c:v>
                </c:pt>
                <c:pt idx="711">
                  <c:v>1711</c:v>
                </c:pt>
                <c:pt idx="712">
                  <c:v>1712</c:v>
                </c:pt>
                <c:pt idx="713">
                  <c:v>1713</c:v>
                </c:pt>
                <c:pt idx="714">
                  <c:v>1714</c:v>
                </c:pt>
                <c:pt idx="715">
                  <c:v>1715</c:v>
                </c:pt>
                <c:pt idx="716">
                  <c:v>1716</c:v>
                </c:pt>
                <c:pt idx="717">
                  <c:v>1717</c:v>
                </c:pt>
                <c:pt idx="718">
                  <c:v>1718</c:v>
                </c:pt>
                <c:pt idx="719">
                  <c:v>1719</c:v>
                </c:pt>
                <c:pt idx="720">
                  <c:v>1720</c:v>
                </c:pt>
                <c:pt idx="721">
                  <c:v>1721</c:v>
                </c:pt>
                <c:pt idx="722">
                  <c:v>1722</c:v>
                </c:pt>
                <c:pt idx="723">
                  <c:v>1723</c:v>
                </c:pt>
                <c:pt idx="724">
                  <c:v>1724</c:v>
                </c:pt>
                <c:pt idx="725">
                  <c:v>1725</c:v>
                </c:pt>
                <c:pt idx="726">
                  <c:v>1726</c:v>
                </c:pt>
                <c:pt idx="727">
                  <c:v>1727</c:v>
                </c:pt>
                <c:pt idx="728">
                  <c:v>1728</c:v>
                </c:pt>
                <c:pt idx="729">
                  <c:v>1729</c:v>
                </c:pt>
                <c:pt idx="730">
                  <c:v>1730</c:v>
                </c:pt>
                <c:pt idx="731">
                  <c:v>1731</c:v>
                </c:pt>
                <c:pt idx="732">
                  <c:v>1732</c:v>
                </c:pt>
                <c:pt idx="733">
                  <c:v>1733</c:v>
                </c:pt>
                <c:pt idx="734">
                  <c:v>1734</c:v>
                </c:pt>
                <c:pt idx="735">
                  <c:v>1735</c:v>
                </c:pt>
                <c:pt idx="736">
                  <c:v>1736</c:v>
                </c:pt>
                <c:pt idx="737">
                  <c:v>1737</c:v>
                </c:pt>
                <c:pt idx="738">
                  <c:v>1738</c:v>
                </c:pt>
                <c:pt idx="739">
                  <c:v>1739</c:v>
                </c:pt>
                <c:pt idx="740">
                  <c:v>1740</c:v>
                </c:pt>
                <c:pt idx="741">
                  <c:v>1741</c:v>
                </c:pt>
                <c:pt idx="742">
                  <c:v>1742</c:v>
                </c:pt>
                <c:pt idx="743">
                  <c:v>1743</c:v>
                </c:pt>
                <c:pt idx="744">
                  <c:v>1744</c:v>
                </c:pt>
                <c:pt idx="745">
                  <c:v>1745</c:v>
                </c:pt>
                <c:pt idx="746">
                  <c:v>1746</c:v>
                </c:pt>
                <c:pt idx="747">
                  <c:v>1747</c:v>
                </c:pt>
                <c:pt idx="748">
                  <c:v>1748</c:v>
                </c:pt>
                <c:pt idx="749">
                  <c:v>1749</c:v>
                </c:pt>
                <c:pt idx="750">
                  <c:v>1750</c:v>
                </c:pt>
                <c:pt idx="751">
                  <c:v>1751</c:v>
                </c:pt>
                <c:pt idx="752">
                  <c:v>1752</c:v>
                </c:pt>
                <c:pt idx="753">
                  <c:v>1753</c:v>
                </c:pt>
                <c:pt idx="754">
                  <c:v>1754</c:v>
                </c:pt>
                <c:pt idx="755">
                  <c:v>1755</c:v>
                </c:pt>
                <c:pt idx="756">
                  <c:v>1756</c:v>
                </c:pt>
                <c:pt idx="757">
                  <c:v>1757</c:v>
                </c:pt>
                <c:pt idx="758">
                  <c:v>1758</c:v>
                </c:pt>
                <c:pt idx="759">
                  <c:v>1759</c:v>
                </c:pt>
                <c:pt idx="760">
                  <c:v>1760</c:v>
                </c:pt>
                <c:pt idx="761">
                  <c:v>1761</c:v>
                </c:pt>
                <c:pt idx="762">
                  <c:v>1762</c:v>
                </c:pt>
                <c:pt idx="763">
                  <c:v>1763</c:v>
                </c:pt>
                <c:pt idx="764">
                  <c:v>1764</c:v>
                </c:pt>
                <c:pt idx="765">
                  <c:v>1765</c:v>
                </c:pt>
                <c:pt idx="766">
                  <c:v>1766</c:v>
                </c:pt>
                <c:pt idx="767">
                  <c:v>1767</c:v>
                </c:pt>
                <c:pt idx="768">
                  <c:v>1768</c:v>
                </c:pt>
                <c:pt idx="769">
                  <c:v>1769</c:v>
                </c:pt>
                <c:pt idx="770">
                  <c:v>1770</c:v>
                </c:pt>
                <c:pt idx="771">
                  <c:v>1771</c:v>
                </c:pt>
                <c:pt idx="772">
                  <c:v>1772</c:v>
                </c:pt>
                <c:pt idx="773">
                  <c:v>1773</c:v>
                </c:pt>
                <c:pt idx="774">
                  <c:v>1774</c:v>
                </c:pt>
                <c:pt idx="775">
                  <c:v>1775</c:v>
                </c:pt>
                <c:pt idx="776">
                  <c:v>1776</c:v>
                </c:pt>
                <c:pt idx="777">
                  <c:v>1777</c:v>
                </c:pt>
                <c:pt idx="778">
                  <c:v>1778</c:v>
                </c:pt>
                <c:pt idx="779">
                  <c:v>1779</c:v>
                </c:pt>
                <c:pt idx="780">
                  <c:v>1780</c:v>
                </c:pt>
                <c:pt idx="781">
                  <c:v>1781</c:v>
                </c:pt>
                <c:pt idx="782">
                  <c:v>1782</c:v>
                </c:pt>
                <c:pt idx="783">
                  <c:v>1783</c:v>
                </c:pt>
                <c:pt idx="784">
                  <c:v>1784</c:v>
                </c:pt>
                <c:pt idx="785">
                  <c:v>1785</c:v>
                </c:pt>
                <c:pt idx="786">
                  <c:v>1786</c:v>
                </c:pt>
                <c:pt idx="787">
                  <c:v>1787</c:v>
                </c:pt>
                <c:pt idx="788">
                  <c:v>1788</c:v>
                </c:pt>
                <c:pt idx="789">
                  <c:v>1789</c:v>
                </c:pt>
                <c:pt idx="790">
                  <c:v>1790</c:v>
                </c:pt>
                <c:pt idx="791">
                  <c:v>1791</c:v>
                </c:pt>
                <c:pt idx="792">
                  <c:v>1792</c:v>
                </c:pt>
                <c:pt idx="793">
                  <c:v>1793</c:v>
                </c:pt>
                <c:pt idx="794">
                  <c:v>1794</c:v>
                </c:pt>
                <c:pt idx="795">
                  <c:v>1795</c:v>
                </c:pt>
                <c:pt idx="796">
                  <c:v>1796</c:v>
                </c:pt>
                <c:pt idx="797">
                  <c:v>1797</c:v>
                </c:pt>
                <c:pt idx="798">
                  <c:v>1798</c:v>
                </c:pt>
                <c:pt idx="799">
                  <c:v>1799</c:v>
                </c:pt>
                <c:pt idx="800">
                  <c:v>1800</c:v>
                </c:pt>
                <c:pt idx="801">
                  <c:v>1801</c:v>
                </c:pt>
                <c:pt idx="802">
                  <c:v>1802</c:v>
                </c:pt>
                <c:pt idx="803">
                  <c:v>1803</c:v>
                </c:pt>
                <c:pt idx="804">
                  <c:v>1804</c:v>
                </c:pt>
                <c:pt idx="805">
                  <c:v>1805</c:v>
                </c:pt>
                <c:pt idx="806">
                  <c:v>1806</c:v>
                </c:pt>
                <c:pt idx="807">
                  <c:v>1807</c:v>
                </c:pt>
                <c:pt idx="808">
                  <c:v>1808</c:v>
                </c:pt>
                <c:pt idx="809">
                  <c:v>1809</c:v>
                </c:pt>
                <c:pt idx="810">
                  <c:v>1810</c:v>
                </c:pt>
                <c:pt idx="811">
                  <c:v>1811</c:v>
                </c:pt>
                <c:pt idx="812">
                  <c:v>1812</c:v>
                </c:pt>
                <c:pt idx="813">
                  <c:v>1813</c:v>
                </c:pt>
                <c:pt idx="814">
                  <c:v>1814</c:v>
                </c:pt>
                <c:pt idx="815">
                  <c:v>1815</c:v>
                </c:pt>
                <c:pt idx="816">
                  <c:v>1816</c:v>
                </c:pt>
                <c:pt idx="817">
                  <c:v>1817</c:v>
                </c:pt>
                <c:pt idx="818">
                  <c:v>1818</c:v>
                </c:pt>
                <c:pt idx="819">
                  <c:v>1819</c:v>
                </c:pt>
                <c:pt idx="820">
                  <c:v>1820</c:v>
                </c:pt>
                <c:pt idx="821">
                  <c:v>1821</c:v>
                </c:pt>
                <c:pt idx="822">
                  <c:v>1822</c:v>
                </c:pt>
                <c:pt idx="823">
                  <c:v>1823</c:v>
                </c:pt>
                <c:pt idx="824">
                  <c:v>1824</c:v>
                </c:pt>
                <c:pt idx="825">
                  <c:v>1825</c:v>
                </c:pt>
                <c:pt idx="826">
                  <c:v>1826</c:v>
                </c:pt>
                <c:pt idx="827">
                  <c:v>1827</c:v>
                </c:pt>
                <c:pt idx="828">
                  <c:v>1828</c:v>
                </c:pt>
                <c:pt idx="829">
                  <c:v>1829</c:v>
                </c:pt>
                <c:pt idx="830">
                  <c:v>1830</c:v>
                </c:pt>
                <c:pt idx="831">
                  <c:v>1831</c:v>
                </c:pt>
                <c:pt idx="832">
                  <c:v>1832</c:v>
                </c:pt>
                <c:pt idx="833">
                  <c:v>1833</c:v>
                </c:pt>
                <c:pt idx="834">
                  <c:v>1834</c:v>
                </c:pt>
                <c:pt idx="835">
                  <c:v>1835</c:v>
                </c:pt>
                <c:pt idx="836">
                  <c:v>1836</c:v>
                </c:pt>
                <c:pt idx="837">
                  <c:v>1837</c:v>
                </c:pt>
                <c:pt idx="838">
                  <c:v>1838</c:v>
                </c:pt>
                <c:pt idx="839">
                  <c:v>1839</c:v>
                </c:pt>
                <c:pt idx="840">
                  <c:v>1840</c:v>
                </c:pt>
                <c:pt idx="841">
                  <c:v>1841</c:v>
                </c:pt>
                <c:pt idx="842">
                  <c:v>1842</c:v>
                </c:pt>
                <c:pt idx="843">
                  <c:v>1843</c:v>
                </c:pt>
                <c:pt idx="844">
                  <c:v>1844</c:v>
                </c:pt>
                <c:pt idx="845">
                  <c:v>1845</c:v>
                </c:pt>
                <c:pt idx="846">
                  <c:v>1846</c:v>
                </c:pt>
                <c:pt idx="847">
                  <c:v>1847</c:v>
                </c:pt>
                <c:pt idx="848">
                  <c:v>1848</c:v>
                </c:pt>
                <c:pt idx="849">
                  <c:v>1849</c:v>
                </c:pt>
                <c:pt idx="850">
                  <c:v>1850</c:v>
                </c:pt>
                <c:pt idx="851">
                  <c:v>1851</c:v>
                </c:pt>
                <c:pt idx="852">
                  <c:v>1852</c:v>
                </c:pt>
                <c:pt idx="853">
                  <c:v>1853</c:v>
                </c:pt>
                <c:pt idx="854">
                  <c:v>1854</c:v>
                </c:pt>
                <c:pt idx="855">
                  <c:v>1855</c:v>
                </c:pt>
                <c:pt idx="856">
                  <c:v>1856</c:v>
                </c:pt>
                <c:pt idx="857">
                  <c:v>1857</c:v>
                </c:pt>
                <c:pt idx="858">
                  <c:v>1858</c:v>
                </c:pt>
                <c:pt idx="859">
                  <c:v>1859</c:v>
                </c:pt>
                <c:pt idx="860">
                  <c:v>1860</c:v>
                </c:pt>
                <c:pt idx="861">
                  <c:v>1861</c:v>
                </c:pt>
                <c:pt idx="862">
                  <c:v>1862</c:v>
                </c:pt>
                <c:pt idx="863">
                  <c:v>1863</c:v>
                </c:pt>
                <c:pt idx="864">
                  <c:v>1864</c:v>
                </c:pt>
                <c:pt idx="865">
                  <c:v>1865</c:v>
                </c:pt>
                <c:pt idx="866">
                  <c:v>1866</c:v>
                </c:pt>
                <c:pt idx="867">
                  <c:v>1867</c:v>
                </c:pt>
                <c:pt idx="868">
                  <c:v>1868</c:v>
                </c:pt>
                <c:pt idx="869">
                  <c:v>1869</c:v>
                </c:pt>
                <c:pt idx="870">
                  <c:v>1870</c:v>
                </c:pt>
                <c:pt idx="871">
                  <c:v>1871</c:v>
                </c:pt>
                <c:pt idx="872">
                  <c:v>1872</c:v>
                </c:pt>
                <c:pt idx="873">
                  <c:v>1873</c:v>
                </c:pt>
                <c:pt idx="874">
                  <c:v>1874</c:v>
                </c:pt>
                <c:pt idx="875">
                  <c:v>1875</c:v>
                </c:pt>
                <c:pt idx="876">
                  <c:v>1876</c:v>
                </c:pt>
                <c:pt idx="877">
                  <c:v>1877</c:v>
                </c:pt>
                <c:pt idx="878">
                  <c:v>1878</c:v>
                </c:pt>
                <c:pt idx="879">
                  <c:v>1879</c:v>
                </c:pt>
                <c:pt idx="880">
                  <c:v>1880</c:v>
                </c:pt>
                <c:pt idx="881">
                  <c:v>1881</c:v>
                </c:pt>
                <c:pt idx="882">
                  <c:v>1882</c:v>
                </c:pt>
                <c:pt idx="883">
                  <c:v>1883</c:v>
                </c:pt>
                <c:pt idx="884">
                  <c:v>1884</c:v>
                </c:pt>
                <c:pt idx="885">
                  <c:v>1885</c:v>
                </c:pt>
                <c:pt idx="886">
                  <c:v>1886</c:v>
                </c:pt>
                <c:pt idx="887">
                  <c:v>1887</c:v>
                </c:pt>
                <c:pt idx="888">
                  <c:v>1888</c:v>
                </c:pt>
                <c:pt idx="889">
                  <c:v>1889</c:v>
                </c:pt>
                <c:pt idx="890">
                  <c:v>1890</c:v>
                </c:pt>
                <c:pt idx="891">
                  <c:v>1891</c:v>
                </c:pt>
                <c:pt idx="892">
                  <c:v>1892</c:v>
                </c:pt>
                <c:pt idx="893">
                  <c:v>1893</c:v>
                </c:pt>
                <c:pt idx="894">
                  <c:v>1894</c:v>
                </c:pt>
                <c:pt idx="895">
                  <c:v>1895</c:v>
                </c:pt>
                <c:pt idx="896">
                  <c:v>1896</c:v>
                </c:pt>
                <c:pt idx="897">
                  <c:v>1897</c:v>
                </c:pt>
                <c:pt idx="898">
                  <c:v>1898</c:v>
                </c:pt>
                <c:pt idx="899">
                  <c:v>1899</c:v>
                </c:pt>
                <c:pt idx="900">
                  <c:v>1900</c:v>
                </c:pt>
                <c:pt idx="901">
                  <c:v>1901</c:v>
                </c:pt>
                <c:pt idx="902">
                  <c:v>1902</c:v>
                </c:pt>
                <c:pt idx="903">
                  <c:v>1903</c:v>
                </c:pt>
                <c:pt idx="904">
                  <c:v>1904</c:v>
                </c:pt>
                <c:pt idx="905">
                  <c:v>1905</c:v>
                </c:pt>
                <c:pt idx="906">
                  <c:v>1906</c:v>
                </c:pt>
                <c:pt idx="907">
                  <c:v>1907</c:v>
                </c:pt>
                <c:pt idx="908">
                  <c:v>1908</c:v>
                </c:pt>
                <c:pt idx="909">
                  <c:v>1909</c:v>
                </c:pt>
                <c:pt idx="910">
                  <c:v>1910</c:v>
                </c:pt>
                <c:pt idx="911">
                  <c:v>1911</c:v>
                </c:pt>
                <c:pt idx="912">
                  <c:v>1912</c:v>
                </c:pt>
                <c:pt idx="913">
                  <c:v>1913</c:v>
                </c:pt>
                <c:pt idx="914">
                  <c:v>1914</c:v>
                </c:pt>
                <c:pt idx="915">
                  <c:v>1915</c:v>
                </c:pt>
                <c:pt idx="916">
                  <c:v>1916</c:v>
                </c:pt>
                <c:pt idx="917">
                  <c:v>1917</c:v>
                </c:pt>
                <c:pt idx="918">
                  <c:v>1918</c:v>
                </c:pt>
                <c:pt idx="919">
                  <c:v>1919</c:v>
                </c:pt>
                <c:pt idx="920">
                  <c:v>1920</c:v>
                </c:pt>
                <c:pt idx="921">
                  <c:v>1921</c:v>
                </c:pt>
                <c:pt idx="922">
                  <c:v>1922</c:v>
                </c:pt>
                <c:pt idx="923">
                  <c:v>1923</c:v>
                </c:pt>
                <c:pt idx="924">
                  <c:v>1924</c:v>
                </c:pt>
                <c:pt idx="925">
                  <c:v>1925</c:v>
                </c:pt>
                <c:pt idx="926">
                  <c:v>1926</c:v>
                </c:pt>
                <c:pt idx="927">
                  <c:v>1927</c:v>
                </c:pt>
                <c:pt idx="928">
                  <c:v>1928</c:v>
                </c:pt>
                <c:pt idx="929">
                  <c:v>1929</c:v>
                </c:pt>
                <c:pt idx="930">
                  <c:v>1930</c:v>
                </c:pt>
                <c:pt idx="931">
                  <c:v>1931</c:v>
                </c:pt>
                <c:pt idx="932">
                  <c:v>1932</c:v>
                </c:pt>
                <c:pt idx="933">
                  <c:v>1933</c:v>
                </c:pt>
                <c:pt idx="934">
                  <c:v>1934</c:v>
                </c:pt>
                <c:pt idx="935">
                  <c:v>1935</c:v>
                </c:pt>
                <c:pt idx="936">
                  <c:v>1936</c:v>
                </c:pt>
                <c:pt idx="937">
                  <c:v>1937</c:v>
                </c:pt>
                <c:pt idx="938">
                  <c:v>1938</c:v>
                </c:pt>
                <c:pt idx="939">
                  <c:v>1939</c:v>
                </c:pt>
                <c:pt idx="940">
                  <c:v>1940</c:v>
                </c:pt>
                <c:pt idx="941">
                  <c:v>1941</c:v>
                </c:pt>
                <c:pt idx="942">
                  <c:v>1942</c:v>
                </c:pt>
                <c:pt idx="943">
                  <c:v>1943</c:v>
                </c:pt>
                <c:pt idx="944">
                  <c:v>1944</c:v>
                </c:pt>
                <c:pt idx="945">
                  <c:v>1945</c:v>
                </c:pt>
                <c:pt idx="946">
                  <c:v>1946</c:v>
                </c:pt>
                <c:pt idx="947">
                  <c:v>1947</c:v>
                </c:pt>
                <c:pt idx="948">
                  <c:v>1948</c:v>
                </c:pt>
                <c:pt idx="949">
                  <c:v>1949</c:v>
                </c:pt>
                <c:pt idx="950">
                  <c:v>1950</c:v>
                </c:pt>
                <c:pt idx="951">
                  <c:v>1951</c:v>
                </c:pt>
                <c:pt idx="952">
                  <c:v>1952</c:v>
                </c:pt>
                <c:pt idx="953">
                  <c:v>1953</c:v>
                </c:pt>
                <c:pt idx="954">
                  <c:v>1954</c:v>
                </c:pt>
                <c:pt idx="955">
                  <c:v>1955</c:v>
                </c:pt>
                <c:pt idx="956">
                  <c:v>1956</c:v>
                </c:pt>
                <c:pt idx="957">
                  <c:v>1957</c:v>
                </c:pt>
                <c:pt idx="958">
                  <c:v>1958</c:v>
                </c:pt>
                <c:pt idx="959">
                  <c:v>1959</c:v>
                </c:pt>
                <c:pt idx="960">
                  <c:v>1960</c:v>
                </c:pt>
                <c:pt idx="961">
                  <c:v>1961</c:v>
                </c:pt>
                <c:pt idx="962">
                  <c:v>1962</c:v>
                </c:pt>
                <c:pt idx="963">
                  <c:v>1963</c:v>
                </c:pt>
                <c:pt idx="964">
                  <c:v>1964</c:v>
                </c:pt>
                <c:pt idx="965">
                  <c:v>1965</c:v>
                </c:pt>
                <c:pt idx="966">
                  <c:v>1966</c:v>
                </c:pt>
                <c:pt idx="967">
                  <c:v>1967</c:v>
                </c:pt>
                <c:pt idx="968">
                  <c:v>1968</c:v>
                </c:pt>
                <c:pt idx="969">
                  <c:v>1969</c:v>
                </c:pt>
                <c:pt idx="970">
                  <c:v>1970</c:v>
                </c:pt>
                <c:pt idx="971">
                  <c:v>1971</c:v>
                </c:pt>
                <c:pt idx="972">
                  <c:v>1972</c:v>
                </c:pt>
                <c:pt idx="973">
                  <c:v>1973</c:v>
                </c:pt>
                <c:pt idx="974">
                  <c:v>1974</c:v>
                </c:pt>
                <c:pt idx="975">
                  <c:v>1975</c:v>
                </c:pt>
                <c:pt idx="976">
                  <c:v>1976</c:v>
                </c:pt>
                <c:pt idx="977">
                  <c:v>1977</c:v>
                </c:pt>
                <c:pt idx="978">
                  <c:v>1978</c:v>
                </c:pt>
                <c:pt idx="979">
                  <c:v>1979</c:v>
                </c:pt>
                <c:pt idx="980">
                  <c:v>1980</c:v>
                </c:pt>
                <c:pt idx="981">
                  <c:v>1981</c:v>
                </c:pt>
                <c:pt idx="982">
                  <c:v>1982</c:v>
                </c:pt>
                <c:pt idx="983">
                  <c:v>1983</c:v>
                </c:pt>
                <c:pt idx="984">
                  <c:v>1984</c:v>
                </c:pt>
                <c:pt idx="985">
                  <c:v>1985</c:v>
                </c:pt>
                <c:pt idx="986">
                  <c:v>1986</c:v>
                </c:pt>
                <c:pt idx="987">
                  <c:v>1987</c:v>
                </c:pt>
                <c:pt idx="988">
                  <c:v>1988</c:v>
                </c:pt>
                <c:pt idx="989">
                  <c:v>1989</c:v>
                </c:pt>
                <c:pt idx="990">
                  <c:v>1990</c:v>
                </c:pt>
                <c:pt idx="991">
                  <c:v>1991</c:v>
                </c:pt>
                <c:pt idx="992">
                  <c:v>1992</c:v>
                </c:pt>
                <c:pt idx="993">
                  <c:v>1993</c:v>
                </c:pt>
                <c:pt idx="994">
                  <c:v>1994</c:v>
                </c:pt>
                <c:pt idx="995">
                  <c:v>1995</c:v>
                </c:pt>
                <c:pt idx="996">
                  <c:v>1996</c:v>
                </c:pt>
                <c:pt idx="997">
                  <c:v>1997</c:v>
                </c:pt>
                <c:pt idx="998">
                  <c:v>1998</c:v>
                </c:pt>
                <c:pt idx="999">
                  <c:v>1999</c:v>
                </c:pt>
                <c:pt idx="1000">
                  <c:v>2000</c:v>
                </c:pt>
              </c:numCache>
            </c:numRef>
          </c:xVal>
          <c:yVal>
            <c:numRef>
              <c:f>Sheet2!$B$1002:$B$2002</c:f>
              <c:numCache>
                <c:formatCode>General</c:formatCode>
                <c:ptCount val="1001"/>
                <c:pt idx="0">
                  <c:v>2845.5391</c:v>
                </c:pt>
                <c:pt idx="1">
                  <c:v>2998.5523000000003</c:v>
                </c:pt>
                <c:pt idx="2">
                  <c:v>3228.0722000000001</c:v>
                </c:pt>
                <c:pt idx="3">
                  <c:v>3279.0771</c:v>
                </c:pt>
                <c:pt idx="4">
                  <c:v>3177.0678000000003</c:v>
                </c:pt>
                <c:pt idx="5">
                  <c:v>3253.5745999999999</c:v>
                </c:pt>
                <c:pt idx="6">
                  <c:v>3151.5655999999999</c:v>
                </c:pt>
                <c:pt idx="7">
                  <c:v>3151.5655999999999</c:v>
                </c:pt>
                <c:pt idx="8">
                  <c:v>3228.0722000000001</c:v>
                </c:pt>
                <c:pt idx="9">
                  <c:v>3483.0947000000001</c:v>
                </c:pt>
                <c:pt idx="10">
                  <c:v>3891.1307000000002</c:v>
                </c:pt>
                <c:pt idx="11">
                  <c:v>4120.6503000000002</c:v>
                </c:pt>
                <c:pt idx="12">
                  <c:v>4197.1574000000001</c:v>
                </c:pt>
                <c:pt idx="13">
                  <c:v>4018.6415000000002</c:v>
                </c:pt>
                <c:pt idx="14">
                  <c:v>4120.6503000000002</c:v>
                </c:pt>
                <c:pt idx="15">
                  <c:v>4273.6639999999998</c:v>
                </c:pt>
                <c:pt idx="16">
                  <c:v>4426.6772000000001</c:v>
                </c:pt>
                <c:pt idx="17">
                  <c:v>4656.1975000000002</c:v>
                </c:pt>
                <c:pt idx="18">
                  <c:v>4987.7262000000001</c:v>
                </c:pt>
                <c:pt idx="19">
                  <c:v>5191.7443000000003</c:v>
                </c:pt>
                <c:pt idx="20">
                  <c:v>5268.2505000000001</c:v>
                </c:pt>
                <c:pt idx="21">
                  <c:v>5191.7443000000003</c:v>
                </c:pt>
                <c:pt idx="22">
                  <c:v>5064.2332999999999</c:v>
                </c:pt>
                <c:pt idx="23">
                  <c:v>5140.7394000000004</c:v>
                </c:pt>
                <c:pt idx="24">
                  <c:v>5140.7394000000004</c:v>
                </c:pt>
                <c:pt idx="25">
                  <c:v>5421.2642000000005</c:v>
                </c:pt>
                <c:pt idx="26">
                  <c:v>5625.2822999999999</c:v>
                </c:pt>
                <c:pt idx="27">
                  <c:v>5752.7933000000003</c:v>
                </c:pt>
                <c:pt idx="28">
                  <c:v>5854.8020999999999</c:v>
                </c:pt>
                <c:pt idx="29">
                  <c:v>5727.2916000000005</c:v>
                </c:pt>
                <c:pt idx="30">
                  <c:v>5676.2871999999998</c:v>
                </c:pt>
                <c:pt idx="31">
                  <c:v>5727.2916000000005</c:v>
                </c:pt>
                <c:pt idx="32">
                  <c:v>5982.3132000000005</c:v>
                </c:pt>
                <c:pt idx="33">
                  <c:v>6186.3308000000006</c:v>
                </c:pt>
                <c:pt idx="34">
                  <c:v>6466.8555000000006</c:v>
                </c:pt>
                <c:pt idx="35">
                  <c:v>6823.8873000000003</c:v>
                </c:pt>
                <c:pt idx="36">
                  <c:v>6874.8913000000002</c:v>
                </c:pt>
                <c:pt idx="37">
                  <c:v>6747.3797999999997</c:v>
                </c:pt>
                <c:pt idx="38">
                  <c:v>6798.3846999999996</c:v>
                </c:pt>
                <c:pt idx="39">
                  <c:v>6798.3846999999996</c:v>
                </c:pt>
                <c:pt idx="40">
                  <c:v>6951.3984</c:v>
                </c:pt>
                <c:pt idx="41">
                  <c:v>7206.4204</c:v>
                </c:pt>
                <c:pt idx="42">
                  <c:v>7384.9362999999994</c:v>
                </c:pt>
                <c:pt idx="43">
                  <c:v>7588.9540000000006</c:v>
                </c:pt>
                <c:pt idx="44">
                  <c:v>7614.4556999999995</c:v>
                </c:pt>
                <c:pt idx="45">
                  <c:v>7435.9412000000002</c:v>
                </c:pt>
                <c:pt idx="46">
                  <c:v>7359.4337000000005</c:v>
                </c:pt>
                <c:pt idx="47">
                  <c:v>7231.9225999999999</c:v>
                </c:pt>
                <c:pt idx="48">
                  <c:v>7461.4425000000001</c:v>
                </c:pt>
                <c:pt idx="49">
                  <c:v>7537.9495999999999</c:v>
                </c:pt>
                <c:pt idx="50">
                  <c:v>7818.4742999999999</c:v>
                </c:pt>
                <c:pt idx="51">
                  <c:v>7843.9759999999997</c:v>
                </c:pt>
                <c:pt idx="52">
                  <c:v>7894.9809000000005</c:v>
                </c:pt>
                <c:pt idx="53">
                  <c:v>7843.9759999999997</c:v>
                </c:pt>
                <c:pt idx="54">
                  <c:v>7741.9666999999999</c:v>
                </c:pt>
                <c:pt idx="55">
                  <c:v>7767.4699000000001</c:v>
                </c:pt>
                <c:pt idx="56">
                  <c:v>7869.4781999999996</c:v>
                </c:pt>
                <c:pt idx="57">
                  <c:v>8073.495899999999</c:v>
                </c:pt>
                <c:pt idx="58">
                  <c:v>8303.0167000000001</c:v>
                </c:pt>
                <c:pt idx="59">
                  <c:v>8481.5311000000002</c:v>
                </c:pt>
                <c:pt idx="60">
                  <c:v>8532.5375000000004</c:v>
                </c:pt>
                <c:pt idx="61">
                  <c:v>8379.5233000000007</c:v>
                </c:pt>
                <c:pt idx="62">
                  <c:v>8252.0123000000003</c:v>
                </c:pt>
                <c:pt idx="63">
                  <c:v>8175.5046999999995</c:v>
                </c:pt>
                <c:pt idx="64">
                  <c:v>8303.0167000000001</c:v>
                </c:pt>
                <c:pt idx="65">
                  <c:v>8379.5233000000007</c:v>
                </c:pt>
                <c:pt idx="66">
                  <c:v>8532.5375000000004</c:v>
                </c:pt>
                <c:pt idx="67">
                  <c:v>8532.5375000000004</c:v>
                </c:pt>
                <c:pt idx="68">
                  <c:v>8405.0255000000016</c:v>
                </c:pt>
                <c:pt idx="69">
                  <c:v>8252.0123000000003</c:v>
                </c:pt>
                <c:pt idx="70">
                  <c:v>8124.5002999999997</c:v>
                </c:pt>
                <c:pt idx="71">
                  <c:v>8047.9946000000009</c:v>
                </c:pt>
                <c:pt idx="72">
                  <c:v>8150.0024999999996</c:v>
                </c:pt>
                <c:pt idx="73">
                  <c:v>8201.0069000000003</c:v>
                </c:pt>
                <c:pt idx="74">
                  <c:v>8456.0299000000014</c:v>
                </c:pt>
                <c:pt idx="75">
                  <c:v>8507.0343000000012</c:v>
                </c:pt>
                <c:pt idx="76">
                  <c:v>8456.0299000000014</c:v>
                </c:pt>
                <c:pt idx="77">
                  <c:v>8405.0255000000016</c:v>
                </c:pt>
                <c:pt idx="78">
                  <c:v>8124.5002999999997</c:v>
                </c:pt>
                <c:pt idx="79">
                  <c:v>8098.9980999999989</c:v>
                </c:pt>
                <c:pt idx="80">
                  <c:v>8175.5046999999995</c:v>
                </c:pt>
                <c:pt idx="81">
                  <c:v>8405.0255000000016</c:v>
                </c:pt>
                <c:pt idx="82">
                  <c:v>8507.0343000000012</c:v>
                </c:pt>
                <c:pt idx="83">
                  <c:v>8507.0343000000012</c:v>
                </c:pt>
                <c:pt idx="84">
                  <c:v>8405.0255000000016</c:v>
                </c:pt>
                <c:pt idx="85">
                  <c:v>8124.5002999999997</c:v>
                </c:pt>
                <c:pt idx="86">
                  <c:v>7869.4781999999996</c:v>
                </c:pt>
                <c:pt idx="87">
                  <c:v>7614.4556999999995</c:v>
                </c:pt>
                <c:pt idx="88">
                  <c:v>7537.9495999999999</c:v>
                </c:pt>
                <c:pt idx="89">
                  <c:v>7537.9495999999999</c:v>
                </c:pt>
                <c:pt idx="90">
                  <c:v>7639.9584000000004</c:v>
                </c:pt>
                <c:pt idx="91">
                  <c:v>7563.4517999999998</c:v>
                </c:pt>
                <c:pt idx="92">
                  <c:v>7410.4381000000003</c:v>
                </c:pt>
                <c:pt idx="93">
                  <c:v>7231.9225999999999</c:v>
                </c:pt>
                <c:pt idx="94">
                  <c:v>7155.4160000000002</c:v>
                </c:pt>
                <c:pt idx="95">
                  <c:v>6976.9000999999998</c:v>
                </c:pt>
                <c:pt idx="96">
                  <c:v>6976.9000999999998</c:v>
                </c:pt>
                <c:pt idx="97">
                  <c:v>7206.4204</c:v>
                </c:pt>
                <c:pt idx="98">
                  <c:v>7359.4337000000005</c:v>
                </c:pt>
                <c:pt idx="99">
                  <c:v>7410.4381000000003</c:v>
                </c:pt>
                <c:pt idx="100">
                  <c:v>7308.4296999999997</c:v>
                </c:pt>
                <c:pt idx="101">
                  <c:v>7206.4204</c:v>
                </c:pt>
                <c:pt idx="102">
                  <c:v>6900.3940000000002</c:v>
                </c:pt>
                <c:pt idx="103">
                  <c:v>6823.8873000000003</c:v>
                </c:pt>
                <c:pt idx="104">
                  <c:v>6696.3757999999998</c:v>
                </c:pt>
                <c:pt idx="105">
                  <c:v>6772.8828999999996</c:v>
                </c:pt>
                <c:pt idx="106">
                  <c:v>6696.3757999999998</c:v>
                </c:pt>
                <c:pt idx="107">
                  <c:v>6543.3626000000004</c:v>
                </c:pt>
                <c:pt idx="108">
                  <c:v>6237.3356999999996</c:v>
                </c:pt>
                <c:pt idx="109">
                  <c:v>5854.8020999999999</c:v>
                </c:pt>
                <c:pt idx="110">
                  <c:v>5599.7800999999999</c:v>
                </c:pt>
                <c:pt idx="111">
                  <c:v>5395.7620000000006</c:v>
                </c:pt>
                <c:pt idx="112">
                  <c:v>5370.2598000000007</c:v>
                </c:pt>
                <c:pt idx="113">
                  <c:v>5268.2505000000001</c:v>
                </c:pt>
                <c:pt idx="114">
                  <c:v>5370.2598000000007</c:v>
                </c:pt>
                <c:pt idx="115">
                  <c:v>5446.7669000000005</c:v>
                </c:pt>
                <c:pt idx="116">
                  <c:v>5268.2505000000001</c:v>
                </c:pt>
                <c:pt idx="117">
                  <c:v>5140.7394000000004</c:v>
                </c:pt>
                <c:pt idx="118">
                  <c:v>5013.2289000000001</c:v>
                </c:pt>
                <c:pt idx="119">
                  <c:v>4885.7173999999995</c:v>
                </c:pt>
                <c:pt idx="120">
                  <c:v>4987.7262000000001</c:v>
                </c:pt>
                <c:pt idx="121">
                  <c:v>5064.2332999999999</c:v>
                </c:pt>
                <c:pt idx="122">
                  <c:v>5038.7311</c:v>
                </c:pt>
                <c:pt idx="123">
                  <c:v>5217.2465000000002</c:v>
                </c:pt>
                <c:pt idx="124">
                  <c:v>4987.7262000000001</c:v>
                </c:pt>
                <c:pt idx="125">
                  <c:v>4783.7085999999999</c:v>
                </c:pt>
                <c:pt idx="126">
                  <c:v>4452.1794</c:v>
                </c:pt>
                <c:pt idx="127">
                  <c:v>4146.1525000000001</c:v>
                </c:pt>
                <c:pt idx="128">
                  <c:v>4069.6459000000004</c:v>
                </c:pt>
                <c:pt idx="129">
                  <c:v>4120.6503000000002</c:v>
                </c:pt>
                <c:pt idx="130">
                  <c:v>4120.6503000000002</c:v>
                </c:pt>
                <c:pt idx="131">
                  <c:v>3840.1258000000003</c:v>
                </c:pt>
                <c:pt idx="132">
                  <c:v>3763.6188999999999</c:v>
                </c:pt>
                <c:pt idx="133">
                  <c:v>3457.5925000000002</c:v>
                </c:pt>
                <c:pt idx="134">
                  <c:v>3253.5745999999999</c:v>
                </c:pt>
                <c:pt idx="135">
                  <c:v>3075.0589</c:v>
                </c:pt>
                <c:pt idx="136">
                  <c:v>3075.0589</c:v>
                </c:pt>
                <c:pt idx="137">
                  <c:v>3202.57</c:v>
                </c:pt>
                <c:pt idx="138">
                  <c:v>3228.0722000000001</c:v>
                </c:pt>
                <c:pt idx="139">
                  <c:v>3253.5745999999999</c:v>
                </c:pt>
                <c:pt idx="140">
                  <c:v>3202.57</c:v>
                </c:pt>
                <c:pt idx="141">
                  <c:v>3024.0545000000002</c:v>
                </c:pt>
                <c:pt idx="142">
                  <c:v>2845.5391</c:v>
                </c:pt>
                <c:pt idx="143">
                  <c:v>2743.5299999999997</c:v>
                </c:pt>
                <c:pt idx="144">
                  <c:v>2667.0234</c:v>
                </c:pt>
                <c:pt idx="145">
                  <c:v>2794.5344</c:v>
                </c:pt>
                <c:pt idx="146">
                  <c:v>2947.5479</c:v>
                </c:pt>
                <c:pt idx="147">
                  <c:v>2947.5479</c:v>
                </c:pt>
                <c:pt idx="148">
                  <c:v>2845.5391</c:v>
                </c:pt>
                <c:pt idx="149">
                  <c:v>2514.0099999999998</c:v>
                </c:pt>
                <c:pt idx="150">
                  <c:v>2437.5030999999999</c:v>
                </c:pt>
                <c:pt idx="151">
                  <c:v>2233.4855000000002</c:v>
                </c:pt>
                <c:pt idx="152">
                  <c:v>2131.4764</c:v>
                </c:pt>
                <c:pt idx="153">
                  <c:v>2131.4764</c:v>
                </c:pt>
                <c:pt idx="154">
                  <c:v>2258.9874</c:v>
                </c:pt>
                <c:pt idx="155">
                  <c:v>2309.9920999999999</c:v>
                </c:pt>
                <c:pt idx="156">
                  <c:v>2233.4855000000002</c:v>
                </c:pt>
                <c:pt idx="157">
                  <c:v>2054.9697999999999</c:v>
                </c:pt>
                <c:pt idx="158">
                  <c:v>1774.4453000000001</c:v>
                </c:pt>
                <c:pt idx="159">
                  <c:v>1646.9341999999999</c:v>
                </c:pt>
                <c:pt idx="160">
                  <c:v>1723.4409000000001</c:v>
                </c:pt>
                <c:pt idx="161">
                  <c:v>1774.4453000000001</c:v>
                </c:pt>
                <c:pt idx="162">
                  <c:v>1927.4585</c:v>
                </c:pt>
                <c:pt idx="163">
                  <c:v>2054.9697999999999</c:v>
                </c:pt>
                <c:pt idx="164">
                  <c:v>1901.9566000000002</c:v>
                </c:pt>
                <c:pt idx="165">
                  <c:v>1748.943</c:v>
                </c:pt>
                <c:pt idx="166">
                  <c:v>1595.9296000000002</c:v>
                </c:pt>
                <c:pt idx="167">
                  <c:v>1595.9296000000002</c:v>
                </c:pt>
                <c:pt idx="168">
                  <c:v>1646.9341999999999</c:v>
                </c:pt>
                <c:pt idx="169">
                  <c:v>1748.943</c:v>
                </c:pt>
                <c:pt idx="170">
                  <c:v>2029.4675999999997</c:v>
                </c:pt>
                <c:pt idx="171">
                  <c:v>2029.4675999999997</c:v>
                </c:pt>
                <c:pt idx="172">
                  <c:v>1927.4585</c:v>
                </c:pt>
                <c:pt idx="173">
                  <c:v>1723.4409000000001</c:v>
                </c:pt>
                <c:pt idx="174">
                  <c:v>1723.4409000000001</c:v>
                </c:pt>
                <c:pt idx="175">
                  <c:v>1595.9296000000002</c:v>
                </c:pt>
                <c:pt idx="176">
                  <c:v>1672.4361999999999</c:v>
                </c:pt>
                <c:pt idx="177">
                  <c:v>1825.4497000000001</c:v>
                </c:pt>
                <c:pt idx="178">
                  <c:v>1952.9607000000001</c:v>
                </c:pt>
                <c:pt idx="179">
                  <c:v>2003.9653999999998</c:v>
                </c:pt>
                <c:pt idx="180">
                  <c:v>1978.4631999999999</c:v>
                </c:pt>
                <c:pt idx="181">
                  <c:v>1825.4497000000001</c:v>
                </c:pt>
                <c:pt idx="182">
                  <c:v>1774.4453000000001</c:v>
                </c:pt>
                <c:pt idx="183">
                  <c:v>1672.4361999999999</c:v>
                </c:pt>
                <c:pt idx="184">
                  <c:v>1595.9296000000002</c:v>
                </c:pt>
                <c:pt idx="185">
                  <c:v>1748.943</c:v>
                </c:pt>
                <c:pt idx="186">
                  <c:v>2003.9653999999998</c:v>
                </c:pt>
                <c:pt idx="187">
                  <c:v>2182.4811</c:v>
                </c:pt>
                <c:pt idx="188">
                  <c:v>2156.9785999999999</c:v>
                </c:pt>
                <c:pt idx="189">
                  <c:v>2156.9785999999999</c:v>
                </c:pt>
                <c:pt idx="190">
                  <c:v>2054.9697999999999</c:v>
                </c:pt>
                <c:pt idx="191">
                  <c:v>2080.4719999999998</c:v>
                </c:pt>
                <c:pt idx="192">
                  <c:v>2258.9874</c:v>
                </c:pt>
                <c:pt idx="193">
                  <c:v>2309.9920999999999</c:v>
                </c:pt>
                <c:pt idx="194">
                  <c:v>2641.5210000000002</c:v>
                </c:pt>
                <c:pt idx="195">
                  <c:v>2845.5391</c:v>
                </c:pt>
                <c:pt idx="196">
                  <c:v>2922.0457000000001</c:v>
                </c:pt>
                <c:pt idx="197">
                  <c:v>2871.0410999999999</c:v>
                </c:pt>
                <c:pt idx="198">
                  <c:v>2692.5256000000004</c:v>
                </c:pt>
                <c:pt idx="199">
                  <c:v>2718.0278000000003</c:v>
                </c:pt>
                <c:pt idx="200">
                  <c:v>2871.0410999999999</c:v>
                </c:pt>
                <c:pt idx="201">
                  <c:v>3075.0589</c:v>
                </c:pt>
                <c:pt idx="202">
                  <c:v>3202.57</c:v>
                </c:pt>
                <c:pt idx="203">
                  <c:v>3432.09</c:v>
                </c:pt>
                <c:pt idx="204">
                  <c:v>3330.0814999999998</c:v>
                </c:pt>
                <c:pt idx="205">
                  <c:v>3202.57</c:v>
                </c:pt>
                <c:pt idx="206">
                  <c:v>3100.5614</c:v>
                </c:pt>
                <c:pt idx="207">
                  <c:v>3100.5614</c:v>
                </c:pt>
                <c:pt idx="208">
                  <c:v>3330.0814999999998</c:v>
                </c:pt>
                <c:pt idx="209">
                  <c:v>3483.0947000000001</c:v>
                </c:pt>
                <c:pt idx="210">
                  <c:v>3942.1349</c:v>
                </c:pt>
                <c:pt idx="211">
                  <c:v>3967.6370999999999</c:v>
                </c:pt>
                <c:pt idx="212">
                  <c:v>4120.6503000000002</c:v>
                </c:pt>
                <c:pt idx="213">
                  <c:v>3967.6370999999999</c:v>
                </c:pt>
                <c:pt idx="214">
                  <c:v>4044.1437000000001</c:v>
                </c:pt>
                <c:pt idx="215">
                  <c:v>4171.6547</c:v>
                </c:pt>
                <c:pt idx="216">
                  <c:v>4375.6728000000003</c:v>
                </c:pt>
                <c:pt idx="217">
                  <c:v>4656.1975000000002</c:v>
                </c:pt>
                <c:pt idx="218">
                  <c:v>4860.2157000000007</c:v>
                </c:pt>
                <c:pt idx="219">
                  <c:v>5115.2376999999997</c:v>
                </c:pt>
                <c:pt idx="220">
                  <c:v>5242.7487000000001</c:v>
                </c:pt>
                <c:pt idx="221">
                  <c:v>5140.7394000000004</c:v>
                </c:pt>
                <c:pt idx="222">
                  <c:v>5217.2465000000002</c:v>
                </c:pt>
                <c:pt idx="223">
                  <c:v>5217.2465000000002</c:v>
                </c:pt>
                <c:pt idx="224">
                  <c:v>5293.7527</c:v>
                </c:pt>
                <c:pt idx="225">
                  <c:v>5523.2729999999992</c:v>
                </c:pt>
                <c:pt idx="226">
                  <c:v>5778.2954999999993</c:v>
                </c:pt>
                <c:pt idx="227">
                  <c:v>5905.8064999999997</c:v>
                </c:pt>
                <c:pt idx="228">
                  <c:v>5905.8064999999997</c:v>
                </c:pt>
                <c:pt idx="229">
                  <c:v>5778.2954999999993</c:v>
                </c:pt>
                <c:pt idx="230">
                  <c:v>5854.8020999999999</c:v>
                </c:pt>
                <c:pt idx="231">
                  <c:v>5752.7933000000003</c:v>
                </c:pt>
                <c:pt idx="232">
                  <c:v>5931.3086999999996</c:v>
                </c:pt>
                <c:pt idx="233">
                  <c:v>6084.3225000000002</c:v>
                </c:pt>
                <c:pt idx="234">
                  <c:v>6415.8510999999999</c:v>
                </c:pt>
                <c:pt idx="235">
                  <c:v>6645.3714</c:v>
                </c:pt>
                <c:pt idx="236">
                  <c:v>6747.3797999999997</c:v>
                </c:pt>
                <c:pt idx="237">
                  <c:v>6721.8784999999998</c:v>
                </c:pt>
                <c:pt idx="238">
                  <c:v>6619.8692000000001</c:v>
                </c:pt>
                <c:pt idx="239">
                  <c:v>6798.3846999999996</c:v>
                </c:pt>
                <c:pt idx="240">
                  <c:v>6874.8913000000002</c:v>
                </c:pt>
                <c:pt idx="241">
                  <c:v>7206.4204</c:v>
                </c:pt>
                <c:pt idx="242">
                  <c:v>7461.4425000000001</c:v>
                </c:pt>
                <c:pt idx="243">
                  <c:v>7741.9666999999999</c:v>
                </c:pt>
                <c:pt idx="244">
                  <c:v>7665.4606000000003</c:v>
                </c:pt>
                <c:pt idx="245">
                  <c:v>7588.9540000000006</c:v>
                </c:pt>
                <c:pt idx="246">
                  <c:v>7410.4381000000003</c:v>
                </c:pt>
                <c:pt idx="247">
                  <c:v>7333.9318999999996</c:v>
                </c:pt>
                <c:pt idx="248">
                  <c:v>7486.9452000000001</c:v>
                </c:pt>
                <c:pt idx="249">
                  <c:v>7563.4517999999998</c:v>
                </c:pt>
                <c:pt idx="250">
                  <c:v>7767.4699000000001</c:v>
                </c:pt>
                <c:pt idx="251">
                  <c:v>7843.9759999999997</c:v>
                </c:pt>
                <c:pt idx="252">
                  <c:v>7792.9716000000008</c:v>
                </c:pt>
                <c:pt idx="253">
                  <c:v>7716.4655000000002</c:v>
                </c:pt>
                <c:pt idx="254">
                  <c:v>7716.4655000000002</c:v>
                </c:pt>
                <c:pt idx="255">
                  <c:v>7588.9540000000006</c:v>
                </c:pt>
                <c:pt idx="256">
                  <c:v>7792.9716000000008</c:v>
                </c:pt>
                <c:pt idx="257">
                  <c:v>8022.4914999999992</c:v>
                </c:pt>
                <c:pt idx="258">
                  <c:v>8277.5145000000011</c:v>
                </c:pt>
                <c:pt idx="259">
                  <c:v>8430.5277000000006</c:v>
                </c:pt>
                <c:pt idx="260">
                  <c:v>8532.5375000000004</c:v>
                </c:pt>
                <c:pt idx="261">
                  <c:v>8405.0255000000016</c:v>
                </c:pt>
                <c:pt idx="262">
                  <c:v>8328.5189000000009</c:v>
                </c:pt>
                <c:pt idx="263">
                  <c:v>8379.5233000000007</c:v>
                </c:pt>
                <c:pt idx="264">
                  <c:v>8277.5145000000011</c:v>
                </c:pt>
                <c:pt idx="265">
                  <c:v>8405.0255000000016</c:v>
                </c:pt>
                <c:pt idx="266">
                  <c:v>8583.5409</c:v>
                </c:pt>
                <c:pt idx="267">
                  <c:v>8609.043099999999</c:v>
                </c:pt>
                <c:pt idx="268">
                  <c:v>8481.5311000000002</c:v>
                </c:pt>
                <c:pt idx="269">
                  <c:v>8252.0123000000003</c:v>
                </c:pt>
                <c:pt idx="270">
                  <c:v>8098.9980999999989</c:v>
                </c:pt>
                <c:pt idx="271">
                  <c:v>8047.9946000000009</c:v>
                </c:pt>
                <c:pt idx="272">
                  <c:v>8098.9980999999989</c:v>
                </c:pt>
                <c:pt idx="273">
                  <c:v>8150.0024999999996</c:v>
                </c:pt>
                <c:pt idx="274">
                  <c:v>8354.0210999999999</c:v>
                </c:pt>
                <c:pt idx="275">
                  <c:v>8481.5311000000002</c:v>
                </c:pt>
                <c:pt idx="276">
                  <c:v>8456.0299000000014</c:v>
                </c:pt>
                <c:pt idx="277">
                  <c:v>8277.5145000000011</c:v>
                </c:pt>
                <c:pt idx="278">
                  <c:v>8201.0069000000003</c:v>
                </c:pt>
                <c:pt idx="279">
                  <c:v>8175.5046999999995</c:v>
                </c:pt>
                <c:pt idx="280">
                  <c:v>8201.0069000000003</c:v>
                </c:pt>
                <c:pt idx="281">
                  <c:v>8328.5189000000009</c:v>
                </c:pt>
                <c:pt idx="282">
                  <c:v>8532.5375000000004</c:v>
                </c:pt>
                <c:pt idx="283">
                  <c:v>8609.043099999999</c:v>
                </c:pt>
                <c:pt idx="284">
                  <c:v>8405.0255000000016</c:v>
                </c:pt>
                <c:pt idx="285">
                  <c:v>8252.0123000000003</c:v>
                </c:pt>
                <c:pt idx="286">
                  <c:v>7920.4825999999994</c:v>
                </c:pt>
                <c:pt idx="287">
                  <c:v>7792.9716000000008</c:v>
                </c:pt>
                <c:pt idx="288">
                  <c:v>7588.9540000000006</c:v>
                </c:pt>
                <c:pt idx="289">
                  <c:v>7588.9540000000006</c:v>
                </c:pt>
                <c:pt idx="290">
                  <c:v>7614.4556999999995</c:v>
                </c:pt>
                <c:pt idx="291">
                  <c:v>7512.4474</c:v>
                </c:pt>
                <c:pt idx="292">
                  <c:v>7512.4474</c:v>
                </c:pt>
                <c:pt idx="293">
                  <c:v>7206.4204</c:v>
                </c:pt>
                <c:pt idx="294">
                  <c:v>7027.9044999999996</c:v>
                </c:pt>
                <c:pt idx="295">
                  <c:v>6951.3984</c:v>
                </c:pt>
                <c:pt idx="296">
                  <c:v>7002.4032999999999</c:v>
                </c:pt>
                <c:pt idx="297">
                  <c:v>7078.9093999999996</c:v>
                </c:pt>
                <c:pt idx="298">
                  <c:v>7231.9225999999999</c:v>
                </c:pt>
                <c:pt idx="299">
                  <c:v>7435.9412000000002</c:v>
                </c:pt>
                <c:pt idx="300">
                  <c:v>7333.9318999999996</c:v>
                </c:pt>
                <c:pt idx="301">
                  <c:v>7206.4204</c:v>
                </c:pt>
                <c:pt idx="302">
                  <c:v>6976.9000999999998</c:v>
                </c:pt>
                <c:pt idx="303">
                  <c:v>6849.3890999999994</c:v>
                </c:pt>
                <c:pt idx="304">
                  <c:v>6798.3846999999996</c:v>
                </c:pt>
                <c:pt idx="305">
                  <c:v>6798.3846999999996</c:v>
                </c:pt>
                <c:pt idx="306">
                  <c:v>6747.3797999999997</c:v>
                </c:pt>
                <c:pt idx="307">
                  <c:v>6670.8735999999999</c:v>
                </c:pt>
                <c:pt idx="308">
                  <c:v>6390.3494000000001</c:v>
                </c:pt>
                <c:pt idx="309">
                  <c:v>5905.8064999999997</c:v>
                </c:pt>
                <c:pt idx="310">
                  <c:v>5701.7889000000005</c:v>
                </c:pt>
                <c:pt idx="311">
                  <c:v>5370.2598000000007</c:v>
                </c:pt>
                <c:pt idx="312">
                  <c:v>5319.2557999999999</c:v>
                </c:pt>
                <c:pt idx="313">
                  <c:v>5217.2465000000002</c:v>
                </c:pt>
                <c:pt idx="314">
                  <c:v>5370.2598000000007</c:v>
                </c:pt>
                <c:pt idx="315">
                  <c:v>5293.7527</c:v>
                </c:pt>
                <c:pt idx="316">
                  <c:v>5268.2505000000001</c:v>
                </c:pt>
                <c:pt idx="317">
                  <c:v>5013.2289000000001</c:v>
                </c:pt>
                <c:pt idx="318">
                  <c:v>4885.7173999999995</c:v>
                </c:pt>
                <c:pt idx="319">
                  <c:v>4834.7129999999997</c:v>
                </c:pt>
                <c:pt idx="320">
                  <c:v>4860.2157000000007</c:v>
                </c:pt>
                <c:pt idx="321">
                  <c:v>5089.7354999999998</c:v>
                </c:pt>
                <c:pt idx="322">
                  <c:v>5191.7443000000003</c:v>
                </c:pt>
                <c:pt idx="323">
                  <c:v>5268.2505000000001</c:v>
                </c:pt>
                <c:pt idx="324">
                  <c:v>5038.7311</c:v>
                </c:pt>
                <c:pt idx="325">
                  <c:v>4783.7085999999999</c:v>
                </c:pt>
                <c:pt idx="326">
                  <c:v>4503.1842999999999</c:v>
                </c:pt>
                <c:pt idx="327">
                  <c:v>4222.6596</c:v>
                </c:pt>
                <c:pt idx="328">
                  <c:v>4248.1612999999998</c:v>
                </c:pt>
                <c:pt idx="329">
                  <c:v>4120.6503000000002</c:v>
                </c:pt>
                <c:pt idx="330">
                  <c:v>4120.6503000000002</c:v>
                </c:pt>
                <c:pt idx="331">
                  <c:v>3916.6329000000001</c:v>
                </c:pt>
                <c:pt idx="332">
                  <c:v>3789.1215999999999</c:v>
                </c:pt>
                <c:pt idx="333">
                  <c:v>3508.5969</c:v>
                </c:pt>
                <c:pt idx="334">
                  <c:v>3253.5745999999999</c:v>
                </c:pt>
                <c:pt idx="335">
                  <c:v>3049.5567000000001</c:v>
                </c:pt>
                <c:pt idx="336">
                  <c:v>2998.5523000000003</c:v>
                </c:pt>
                <c:pt idx="337">
                  <c:v>3126.0636</c:v>
                </c:pt>
                <c:pt idx="338">
                  <c:v>3177.0678000000003</c:v>
                </c:pt>
                <c:pt idx="339">
                  <c:v>3304.5792999999999</c:v>
                </c:pt>
                <c:pt idx="340">
                  <c:v>3151.5655999999999</c:v>
                </c:pt>
                <c:pt idx="341">
                  <c:v>3024.0545000000002</c:v>
                </c:pt>
                <c:pt idx="342">
                  <c:v>2794.5344</c:v>
                </c:pt>
                <c:pt idx="343">
                  <c:v>2794.5344</c:v>
                </c:pt>
                <c:pt idx="344">
                  <c:v>2718.0278000000003</c:v>
                </c:pt>
                <c:pt idx="345">
                  <c:v>2845.5391</c:v>
                </c:pt>
                <c:pt idx="346">
                  <c:v>2998.5523000000003</c:v>
                </c:pt>
                <c:pt idx="347">
                  <c:v>2922.0457000000001</c:v>
                </c:pt>
                <c:pt idx="348">
                  <c:v>2896.5434999999998</c:v>
                </c:pt>
                <c:pt idx="349">
                  <c:v>2616.0190000000002</c:v>
                </c:pt>
                <c:pt idx="350">
                  <c:v>2386.4987000000001</c:v>
                </c:pt>
                <c:pt idx="351">
                  <c:v>2207.9832999999999</c:v>
                </c:pt>
                <c:pt idx="352">
                  <c:v>2182.4811</c:v>
                </c:pt>
                <c:pt idx="353">
                  <c:v>2156.9785999999999</c:v>
                </c:pt>
                <c:pt idx="354">
                  <c:v>2309.9920999999999</c:v>
                </c:pt>
                <c:pt idx="355">
                  <c:v>2284.4899</c:v>
                </c:pt>
                <c:pt idx="356">
                  <c:v>2207.9832999999999</c:v>
                </c:pt>
                <c:pt idx="357">
                  <c:v>2003.9653999999998</c:v>
                </c:pt>
                <c:pt idx="358">
                  <c:v>1850.9519</c:v>
                </c:pt>
                <c:pt idx="359">
                  <c:v>1672.4361999999999</c:v>
                </c:pt>
                <c:pt idx="360">
                  <c:v>1621.4318000000001</c:v>
                </c:pt>
                <c:pt idx="361">
                  <c:v>1774.4453000000001</c:v>
                </c:pt>
                <c:pt idx="362">
                  <c:v>1978.4631999999999</c:v>
                </c:pt>
                <c:pt idx="363">
                  <c:v>2080.4719999999998</c:v>
                </c:pt>
                <c:pt idx="364">
                  <c:v>2003.9653999999998</c:v>
                </c:pt>
                <c:pt idx="365">
                  <c:v>1799.9475</c:v>
                </c:pt>
                <c:pt idx="366">
                  <c:v>1697.9386999999999</c:v>
                </c:pt>
                <c:pt idx="367">
                  <c:v>1570.4274</c:v>
                </c:pt>
                <c:pt idx="368">
                  <c:v>1723.4409000000001</c:v>
                </c:pt>
                <c:pt idx="369">
                  <c:v>1799.9475</c:v>
                </c:pt>
                <c:pt idx="370">
                  <c:v>1901.9566000000002</c:v>
                </c:pt>
                <c:pt idx="371">
                  <c:v>2029.4675999999997</c:v>
                </c:pt>
                <c:pt idx="372">
                  <c:v>1876.4540999999999</c:v>
                </c:pt>
                <c:pt idx="373">
                  <c:v>1723.4409000000001</c:v>
                </c:pt>
                <c:pt idx="374">
                  <c:v>1697.9386999999999</c:v>
                </c:pt>
                <c:pt idx="375">
                  <c:v>1646.9341999999999</c:v>
                </c:pt>
                <c:pt idx="376">
                  <c:v>1646.9341999999999</c:v>
                </c:pt>
                <c:pt idx="377">
                  <c:v>1901.9566000000002</c:v>
                </c:pt>
                <c:pt idx="378">
                  <c:v>2003.9653999999998</c:v>
                </c:pt>
                <c:pt idx="379">
                  <c:v>2054.9697999999999</c:v>
                </c:pt>
                <c:pt idx="380">
                  <c:v>2003.9653999999998</c:v>
                </c:pt>
                <c:pt idx="381">
                  <c:v>1774.4453000000001</c:v>
                </c:pt>
                <c:pt idx="382">
                  <c:v>1646.9341999999999</c:v>
                </c:pt>
                <c:pt idx="383">
                  <c:v>1595.9296000000002</c:v>
                </c:pt>
                <c:pt idx="384">
                  <c:v>1570.4274</c:v>
                </c:pt>
                <c:pt idx="385">
                  <c:v>1774.4453000000001</c:v>
                </c:pt>
                <c:pt idx="386">
                  <c:v>2054.9697999999999</c:v>
                </c:pt>
                <c:pt idx="387">
                  <c:v>2156.9785999999999</c:v>
                </c:pt>
                <c:pt idx="388">
                  <c:v>2182.4811</c:v>
                </c:pt>
                <c:pt idx="389">
                  <c:v>2131.4764</c:v>
                </c:pt>
                <c:pt idx="390">
                  <c:v>2080.4719999999998</c:v>
                </c:pt>
                <c:pt idx="391">
                  <c:v>2105.9742000000001</c:v>
                </c:pt>
                <c:pt idx="392">
                  <c:v>2309.9920999999999</c:v>
                </c:pt>
                <c:pt idx="393">
                  <c:v>2309.9920999999999</c:v>
                </c:pt>
                <c:pt idx="394">
                  <c:v>2743.5299999999997</c:v>
                </c:pt>
                <c:pt idx="395">
                  <c:v>2845.5391</c:v>
                </c:pt>
                <c:pt idx="396">
                  <c:v>2845.5391</c:v>
                </c:pt>
                <c:pt idx="397">
                  <c:v>2769.0321999999996</c:v>
                </c:pt>
                <c:pt idx="398">
                  <c:v>2769.0321999999996</c:v>
                </c:pt>
                <c:pt idx="399">
                  <c:v>2743.5299999999997</c:v>
                </c:pt>
                <c:pt idx="400">
                  <c:v>2769.0321999999996</c:v>
                </c:pt>
                <c:pt idx="401">
                  <c:v>2896.5434999999998</c:v>
                </c:pt>
                <c:pt idx="402">
                  <c:v>3202.57</c:v>
                </c:pt>
                <c:pt idx="403">
                  <c:v>3406.5878000000002</c:v>
                </c:pt>
                <c:pt idx="404">
                  <c:v>3253.5745999999999</c:v>
                </c:pt>
                <c:pt idx="405">
                  <c:v>3202.57</c:v>
                </c:pt>
                <c:pt idx="406">
                  <c:v>3126.0636</c:v>
                </c:pt>
                <c:pt idx="407">
                  <c:v>3177.0678000000003</c:v>
                </c:pt>
                <c:pt idx="408">
                  <c:v>3304.5792999999999</c:v>
                </c:pt>
                <c:pt idx="409">
                  <c:v>3559.6014999999998</c:v>
                </c:pt>
                <c:pt idx="410">
                  <c:v>3814.6235999999999</c:v>
                </c:pt>
                <c:pt idx="411">
                  <c:v>3916.6329000000001</c:v>
                </c:pt>
                <c:pt idx="412">
                  <c:v>4044.1437000000001</c:v>
                </c:pt>
                <c:pt idx="413">
                  <c:v>4018.6415000000002</c:v>
                </c:pt>
                <c:pt idx="414">
                  <c:v>4069.6459000000004</c:v>
                </c:pt>
                <c:pt idx="415">
                  <c:v>4197.1574000000001</c:v>
                </c:pt>
                <c:pt idx="416">
                  <c:v>4426.6772000000001</c:v>
                </c:pt>
                <c:pt idx="417">
                  <c:v>4554.1882999999998</c:v>
                </c:pt>
                <c:pt idx="418">
                  <c:v>4860.2157000000007</c:v>
                </c:pt>
                <c:pt idx="419">
                  <c:v>5089.7354999999998</c:v>
                </c:pt>
                <c:pt idx="420">
                  <c:v>5191.7443000000003</c:v>
                </c:pt>
                <c:pt idx="421">
                  <c:v>5115.2376999999997</c:v>
                </c:pt>
                <c:pt idx="422">
                  <c:v>5140.7394000000004</c:v>
                </c:pt>
                <c:pt idx="423">
                  <c:v>5191.7443000000003</c:v>
                </c:pt>
                <c:pt idx="424">
                  <c:v>5191.7443000000003</c:v>
                </c:pt>
                <c:pt idx="425">
                  <c:v>5497.7713000000003</c:v>
                </c:pt>
                <c:pt idx="426">
                  <c:v>5676.2871999999998</c:v>
                </c:pt>
                <c:pt idx="427">
                  <c:v>5778.2954999999993</c:v>
                </c:pt>
                <c:pt idx="428">
                  <c:v>5931.3086999999996</c:v>
                </c:pt>
                <c:pt idx="429">
                  <c:v>5829.3004000000001</c:v>
                </c:pt>
                <c:pt idx="430">
                  <c:v>5752.7933000000003</c:v>
                </c:pt>
                <c:pt idx="431">
                  <c:v>5778.2954999999993</c:v>
                </c:pt>
                <c:pt idx="432">
                  <c:v>5931.3086999999996</c:v>
                </c:pt>
                <c:pt idx="433">
                  <c:v>6109.8247000000001</c:v>
                </c:pt>
                <c:pt idx="434">
                  <c:v>6441.3543000000009</c:v>
                </c:pt>
                <c:pt idx="435">
                  <c:v>6619.8692000000001</c:v>
                </c:pt>
                <c:pt idx="436">
                  <c:v>6721.8784999999998</c:v>
                </c:pt>
                <c:pt idx="437">
                  <c:v>6670.8735999999999</c:v>
                </c:pt>
                <c:pt idx="438">
                  <c:v>6645.3714</c:v>
                </c:pt>
                <c:pt idx="439">
                  <c:v>6772.8828999999996</c:v>
                </c:pt>
                <c:pt idx="440">
                  <c:v>6849.3890999999994</c:v>
                </c:pt>
                <c:pt idx="441">
                  <c:v>7282.9269999999997</c:v>
                </c:pt>
                <c:pt idx="442">
                  <c:v>7461.4425000000001</c:v>
                </c:pt>
                <c:pt idx="443">
                  <c:v>7792.9716000000008</c:v>
                </c:pt>
                <c:pt idx="444">
                  <c:v>7665.4606000000003</c:v>
                </c:pt>
                <c:pt idx="445">
                  <c:v>7486.9452000000001</c:v>
                </c:pt>
                <c:pt idx="446">
                  <c:v>7461.4425000000001</c:v>
                </c:pt>
                <c:pt idx="447">
                  <c:v>7359.4337000000005</c:v>
                </c:pt>
                <c:pt idx="448">
                  <c:v>7435.9412000000002</c:v>
                </c:pt>
                <c:pt idx="449">
                  <c:v>7537.9495999999999</c:v>
                </c:pt>
                <c:pt idx="450">
                  <c:v>7716.4655000000002</c:v>
                </c:pt>
                <c:pt idx="451">
                  <c:v>7767.4699000000001</c:v>
                </c:pt>
                <c:pt idx="452">
                  <c:v>7818.4742999999999</c:v>
                </c:pt>
                <c:pt idx="453">
                  <c:v>7588.9540000000006</c:v>
                </c:pt>
                <c:pt idx="454">
                  <c:v>7614.4556999999995</c:v>
                </c:pt>
                <c:pt idx="455">
                  <c:v>7665.4606000000003</c:v>
                </c:pt>
                <c:pt idx="456">
                  <c:v>7792.9716000000008</c:v>
                </c:pt>
                <c:pt idx="457">
                  <c:v>8047.9946000000009</c:v>
                </c:pt>
                <c:pt idx="458">
                  <c:v>8303.0167000000001</c:v>
                </c:pt>
                <c:pt idx="459">
                  <c:v>8379.5233000000007</c:v>
                </c:pt>
                <c:pt idx="460">
                  <c:v>8507.0343000000012</c:v>
                </c:pt>
                <c:pt idx="461">
                  <c:v>8481.5311000000002</c:v>
                </c:pt>
                <c:pt idx="462">
                  <c:v>8328.5189000000009</c:v>
                </c:pt>
                <c:pt idx="463">
                  <c:v>8405.0255000000016</c:v>
                </c:pt>
                <c:pt idx="464">
                  <c:v>8328.5189000000009</c:v>
                </c:pt>
                <c:pt idx="465">
                  <c:v>8481.5311000000002</c:v>
                </c:pt>
                <c:pt idx="466">
                  <c:v>8583.5409</c:v>
                </c:pt>
                <c:pt idx="467">
                  <c:v>8634.5452999999998</c:v>
                </c:pt>
                <c:pt idx="468">
                  <c:v>8609.043099999999</c:v>
                </c:pt>
                <c:pt idx="469">
                  <c:v>8226.5090999999993</c:v>
                </c:pt>
                <c:pt idx="470">
                  <c:v>8124.5002999999997</c:v>
                </c:pt>
                <c:pt idx="471">
                  <c:v>7996.9902000000002</c:v>
                </c:pt>
                <c:pt idx="472">
                  <c:v>8047.9946000000009</c:v>
                </c:pt>
                <c:pt idx="473">
                  <c:v>7996.9902000000002</c:v>
                </c:pt>
                <c:pt idx="474">
                  <c:v>8277.5145000000011</c:v>
                </c:pt>
                <c:pt idx="475">
                  <c:v>8456.0299000000014</c:v>
                </c:pt>
                <c:pt idx="476">
                  <c:v>8379.5233000000007</c:v>
                </c:pt>
                <c:pt idx="477">
                  <c:v>8226.5090999999993</c:v>
                </c:pt>
                <c:pt idx="478">
                  <c:v>8175.5046999999995</c:v>
                </c:pt>
                <c:pt idx="479">
                  <c:v>8073.495899999999</c:v>
                </c:pt>
                <c:pt idx="480">
                  <c:v>8354.0210999999999</c:v>
                </c:pt>
                <c:pt idx="481">
                  <c:v>8354.0210999999999</c:v>
                </c:pt>
                <c:pt idx="482">
                  <c:v>8634.5452999999998</c:v>
                </c:pt>
                <c:pt idx="483">
                  <c:v>8762.0564000000013</c:v>
                </c:pt>
                <c:pt idx="484">
                  <c:v>8481.5311000000002</c:v>
                </c:pt>
                <c:pt idx="485">
                  <c:v>8226.5090999999993</c:v>
                </c:pt>
                <c:pt idx="486">
                  <c:v>8022.4914999999992</c:v>
                </c:pt>
                <c:pt idx="487">
                  <c:v>7843.9759999999997</c:v>
                </c:pt>
                <c:pt idx="488">
                  <c:v>7639.9584000000004</c:v>
                </c:pt>
                <c:pt idx="489">
                  <c:v>7639.9584000000004</c:v>
                </c:pt>
                <c:pt idx="490">
                  <c:v>7639.9584000000004</c:v>
                </c:pt>
                <c:pt idx="491">
                  <c:v>7512.4474</c:v>
                </c:pt>
                <c:pt idx="492">
                  <c:v>7308.4296999999997</c:v>
                </c:pt>
                <c:pt idx="493">
                  <c:v>7053.4076999999997</c:v>
                </c:pt>
                <c:pt idx="494">
                  <c:v>6976.9000999999998</c:v>
                </c:pt>
                <c:pt idx="495">
                  <c:v>6823.8873000000003</c:v>
                </c:pt>
                <c:pt idx="496">
                  <c:v>6798.3846999999996</c:v>
                </c:pt>
                <c:pt idx="497">
                  <c:v>7078.9093999999996</c:v>
                </c:pt>
                <c:pt idx="498">
                  <c:v>7308.4296999999997</c:v>
                </c:pt>
                <c:pt idx="499">
                  <c:v>7435.9412000000002</c:v>
                </c:pt>
                <c:pt idx="500">
                  <c:v>7384.9362999999994</c:v>
                </c:pt>
                <c:pt idx="501">
                  <c:v>7231.9225999999999</c:v>
                </c:pt>
                <c:pt idx="502">
                  <c:v>7104.4115999999995</c:v>
                </c:pt>
                <c:pt idx="503">
                  <c:v>7078.9093999999996</c:v>
                </c:pt>
                <c:pt idx="504">
                  <c:v>6951.3984</c:v>
                </c:pt>
                <c:pt idx="505">
                  <c:v>6849.3890999999994</c:v>
                </c:pt>
                <c:pt idx="506">
                  <c:v>6874.8913000000002</c:v>
                </c:pt>
                <c:pt idx="507">
                  <c:v>6721.8784999999998</c:v>
                </c:pt>
                <c:pt idx="508">
                  <c:v>6390.3494000000001</c:v>
                </c:pt>
                <c:pt idx="509">
                  <c:v>6033.3180000000002</c:v>
                </c:pt>
                <c:pt idx="510">
                  <c:v>5599.7800999999999</c:v>
                </c:pt>
                <c:pt idx="511">
                  <c:v>5268.2505000000001</c:v>
                </c:pt>
                <c:pt idx="512">
                  <c:v>5191.7443000000003</c:v>
                </c:pt>
                <c:pt idx="513">
                  <c:v>5140.7394000000004</c:v>
                </c:pt>
                <c:pt idx="514">
                  <c:v>5319.2557999999999</c:v>
                </c:pt>
                <c:pt idx="515">
                  <c:v>5217.2465000000002</c:v>
                </c:pt>
                <c:pt idx="516">
                  <c:v>5140.7394000000004</c:v>
                </c:pt>
                <c:pt idx="517">
                  <c:v>5038.7311</c:v>
                </c:pt>
                <c:pt idx="518">
                  <c:v>4911.2196000000004</c:v>
                </c:pt>
                <c:pt idx="519">
                  <c:v>4809.2107999999998</c:v>
                </c:pt>
                <c:pt idx="520">
                  <c:v>4885.7173999999995</c:v>
                </c:pt>
                <c:pt idx="521">
                  <c:v>5038.7311</c:v>
                </c:pt>
                <c:pt idx="522">
                  <c:v>5191.7443000000003</c:v>
                </c:pt>
                <c:pt idx="523">
                  <c:v>5370.2598000000007</c:v>
                </c:pt>
                <c:pt idx="524">
                  <c:v>5115.2376999999997</c:v>
                </c:pt>
                <c:pt idx="525">
                  <c:v>4936.7218000000003</c:v>
                </c:pt>
                <c:pt idx="526">
                  <c:v>4605.1931000000004</c:v>
                </c:pt>
                <c:pt idx="527">
                  <c:v>4426.6772000000001</c:v>
                </c:pt>
                <c:pt idx="528">
                  <c:v>4299.1662000000006</c:v>
                </c:pt>
                <c:pt idx="529">
                  <c:v>4095.1481000000003</c:v>
                </c:pt>
                <c:pt idx="530">
                  <c:v>4197.1574000000001</c:v>
                </c:pt>
                <c:pt idx="531">
                  <c:v>4018.6415000000002</c:v>
                </c:pt>
                <c:pt idx="532">
                  <c:v>3712.6147999999998</c:v>
                </c:pt>
                <c:pt idx="533">
                  <c:v>3330.0814999999998</c:v>
                </c:pt>
                <c:pt idx="534">
                  <c:v>3049.5567000000001</c:v>
                </c:pt>
                <c:pt idx="535">
                  <c:v>2947.5479</c:v>
                </c:pt>
                <c:pt idx="536">
                  <c:v>2947.5479</c:v>
                </c:pt>
                <c:pt idx="537">
                  <c:v>3075.0589</c:v>
                </c:pt>
                <c:pt idx="538">
                  <c:v>3151.5655999999999</c:v>
                </c:pt>
                <c:pt idx="539">
                  <c:v>3228.0722000000001</c:v>
                </c:pt>
                <c:pt idx="540">
                  <c:v>3049.5567000000001</c:v>
                </c:pt>
                <c:pt idx="541">
                  <c:v>2973.0500999999999</c:v>
                </c:pt>
                <c:pt idx="542">
                  <c:v>2845.5391</c:v>
                </c:pt>
                <c:pt idx="543">
                  <c:v>2769.0321999999996</c:v>
                </c:pt>
                <c:pt idx="544">
                  <c:v>2896.5434999999998</c:v>
                </c:pt>
                <c:pt idx="545">
                  <c:v>2973.0500999999999</c:v>
                </c:pt>
                <c:pt idx="546">
                  <c:v>2973.0500999999999</c:v>
                </c:pt>
                <c:pt idx="547">
                  <c:v>3049.5567000000001</c:v>
                </c:pt>
                <c:pt idx="548">
                  <c:v>2871.0410999999999</c:v>
                </c:pt>
                <c:pt idx="549">
                  <c:v>2692.5256000000004</c:v>
                </c:pt>
                <c:pt idx="550">
                  <c:v>2412.0009</c:v>
                </c:pt>
                <c:pt idx="551">
                  <c:v>2182.4811</c:v>
                </c:pt>
                <c:pt idx="552">
                  <c:v>2131.4764</c:v>
                </c:pt>
                <c:pt idx="553">
                  <c:v>2182.4811</c:v>
                </c:pt>
                <c:pt idx="554">
                  <c:v>2284.4899</c:v>
                </c:pt>
                <c:pt idx="555">
                  <c:v>2258.9874</c:v>
                </c:pt>
                <c:pt idx="556">
                  <c:v>2131.4764</c:v>
                </c:pt>
                <c:pt idx="557">
                  <c:v>1901.9566000000002</c:v>
                </c:pt>
                <c:pt idx="558">
                  <c:v>1723.4409000000001</c:v>
                </c:pt>
                <c:pt idx="559">
                  <c:v>1646.9341999999999</c:v>
                </c:pt>
                <c:pt idx="560">
                  <c:v>1646.9341999999999</c:v>
                </c:pt>
                <c:pt idx="561">
                  <c:v>1850.9519</c:v>
                </c:pt>
                <c:pt idx="562">
                  <c:v>2003.9653999999998</c:v>
                </c:pt>
                <c:pt idx="563">
                  <c:v>2105.9742000000001</c:v>
                </c:pt>
                <c:pt idx="564">
                  <c:v>2029.4675999999997</c:v>
                </c:pt>
                <c:pt idx="565">
                  <c:v>1876.4540999999999</c:v>
                </c:pt>
                <c:pt idx="566">
                  <c:v>1697.9386999999999</c:v>
                </c:pt>
                <c:pt idx="567">
                  <c:v>1646.9341999999999</c:v>
                </c:pt>
                <c:pt idx="568">
                  <c:v>1672.4361999999999</c:v>
                </c:pt>
                <c:pt idx="569">
                  <c:v>1876.4540999999999</c:v>
                </c:pt>
                <c:pt idx="570">
                  <c:v>1952.9607000000001</c:v>
                </c:pt>
                <c:pt idx="571">
                  <c:v>2054.9697999999999</c:v>
                </c:pt>
                <c:pt idx="572">
                  <c:v>2003.9653999999998</c:v>
                </c:pt>
                <c:pt idx="573">
                  <c:v>1825.4497000000001</c:v>
                </c:pt>
                <c:pt idx="574">
                  <c:v>1621.4318000000001</c:v>
                </c:pt>
                <c:pt idx="575">
                  <c:v>1570.4274</c:v>
                </c:pt>
                <c:pt idx="576">
                  <c:v>1621.4318000000001</c:v>
                </c:pt>
                <c:pt idx="577">
                  <c:v>1774.4453000000001</c:v>
                </c:pt>
                <c:pt idx="578">
                  <c:v>1952.9607000000001</c:v>
                </c:pt>
                <c:pt idx="579">
                  <c:v>2003.9653999999998</c:v>
                </c:pt>
                <c:pt idx="580">
                  <c:v>1952.9607000000001</c:v>
                </c:pt>
                <c:pt idx="581">
                  <c:v>1774.4453000000001</c:v>
                </c:pt>
                <c:pt idx="582">
                  <c:v>1595.9296000000002</c:v>
                </c:pt>
                <c:pt idx="583">
                  <c:v>1748.943</c:v>
                </c:pt>
                <c:pt idx="584">
                  <c:v>1595.9296000000002</c:v>
                </c:pt>
                <c:pt idx="585">
                  <c:v>1799.9475</c:v>
                </c:pt>
                <c:pt idx="586">
                  <c:v>2105.9742000000001</c:v>
                </c:pt>
                <c:pt idx="587">
                  <c:v>2207.9832999999999</c:v>
                </c:pt>
                <c:pt idx="588">
                  <c:v>2156.9785999999999</c:v>
                </c:pt>
                <c:pt idx="589">
                  <c:v>2105.9742000000001</c:v>
                </c:pt>
                <c:pt idx="590">
                  <c:v>2105.9742000000001</c:v>
                </c:pt>
                <c:pt idx="591">
                  <c:v>2003.9653999999998</c:v>
                </c:pt>
                <c:pt idx="592">
                  <c:v>2156.9785999999999</c:v>
                </c:pt>
                <c:pt idx="593">
                  <c:v>2233.4855000000002</c:v>
                </c:pt>
                <c:pt idx="594">
                  <c:v>2667.0234</c:v>
                </c:pt>
                <c:pt idx="595">
                  <c:v>2845.5391</c:v>
                </c:pt>
                <c:pt idx="596">
                  <c:v>2871.0410999999999</c:v>
                </c:pt>
                <c:pt idx="597">
                  <c:v>2794.5344</c:v>
                </c:pt>
                <c:pt idx="598">
                  <c:v>2692.5256000000004</c:v>
                </c:pt>
                <c:pt idx="599">
                  <c:v>2743.5299999999997</c:v>
                </c:pt>
                <c:pt idx="600">
                  <c:v>2820.0369000000001</c:v>
                </c:pt>
                <c:pt idx="601">
                  <c:v>3024.0545000000002</c:v>
                </c:pt>
                <c:pt idx="602">
                  <c:v>3279.0771</c:v>
                </c:pt>
                <c:pt idx="603">
                  <c:v>3508.5969</c:v>
                </c:pt>
                <c:pt idx="604">
                  <c:v>3355.5837000000001</c:v>
                </c:pt>
                <c:pt idx="605">
                  <c:v>3253.5745999999999</c:v>
                </c:pt>
                <c:pt idx="606">
                  <c:v>3049.5567000000001</c:v>
                </c:pt>
                <c:pt idx="607">
                  <c:v>3075.0589</c:v>
                </c:pt>
                <c:pt idx="608">
                  <c:v>3304.5792999999999</c:v>
                </c:pt>
                <c:pt idx="609">
                  <c:v>3610.6060000000002</c:v>
                </c:pt>
                <c:pt idx="610">
                  <c:v>3865.6282000000001</c:v>
                </c:pt>
                <c:pt idx="611">
                  <c:v>3967.6370999999999</c:v>
                </c:pt>
                <c:pt idx="612">
                  <c:v>3993.1393000000003</c:v>
                </c:pt>
                <c:pt idx="613">
                  <c:v>3814.6235999999999</c:v>
                </c:pt>
                <c:pt idx="614">
                  <c:v>3942.1349</c:v>
                </c:pt>
                <c:pt idx="615">
                  <c:v>4120.6503000000002</c:v>
                </c:pt>
                <c:pt idx="616">
                  <c:v>4273.6639999999998</c:v>
                </c:pt>
                <c:pt idx="617">
                  <c:v>4528.6864999999998</c:v>
                </c:pt>
                <c:pt idx="618">
                  <c:v>4987.7262000000001</c:v>
                </c:pt>
                <c:pt idx="619">
                  <c:v>5166.2420999999995</c:v>
                </c:pt>
                <c:pt idx="620">
                  <c:v>5217.2465000000002</c:v>
                </c:pt>
                <c:pt idx="621">
                  <c:v>5242.7487000000001</c:v>
                </c:pt>
                <c:pt idx="622">
                  <c:v>5217.2465000000002</c:v>
                </c:pt>
                <c:pt idx="623">
                  <c:v>5293.7527</c:v>
                </c:pt>
                <c:pt idx="624">
                  <c:v>5268.2505000000001</c:v>
                </c:pt>
                <c:pt idx="625">
                  <c:v>5472.2685999999994</c:v>
                </c:pt>
                <c:pt idx="626">
                  <c:v>5752.7933000000003</c:v>
                </c:pt>
                <c:pt idx="627">
                  <c:v>5905.8064999999997</c:v>
                </c:pt>
                <c:pt idx="628">
                  <c:v>5905.8064999999997</c:v>
                </c:pt>
                <c:pt idx="629">
                  <c:v>5905.8064999999997</c:v>
                </c:pt>
                <c:pt idx="630">
                  <c:v>5676.2871999999998</c:v>
                </c:pt>
                <c:pt idx="631">
                  <c:v>5676.2871999999998</c:v>
                </c:pt>
                <c:pt idx="632">
                  <c:v>5803.7976999999992</c:v>
                </c:pt>
                <c:pt idx="633">
                  <c:v>6007.8154000000004</c:v>
                </c:pt>
                <c:pt idx="634">
                  <c:v>6288.3401000000003</c:v>
                </c:pt>
                <c:pt idx="635">
                  <c:v>6594.3670000000002</c:v>
                </c:pt>
                <c:pt idx="636">
                  <c:v>6619.8692000000001</c:v>
                </c:pt>
                <c:pt idx="637">
                  <c:v>6645.3714</c:v>
                </c:pt>
                <c:pt idx="638">
                  <c:v>6619.8692000000001</c:v>
                </c:pt>
                <c:pt idx="639">
                  <c:v>6798.3846999999996</c:v>
                </c:pt>
                <c:pt idx="640">
                  <c:v>6849.3890999999994</c:v>
                </c:pt>
                <c:pt idx="641">
                  <c:v>7231.9225999999999</c:v>
                </c:pt>
                <c:pt idx="642">
                  <c:v>7563.4517999999998</c:v>
                </c:pt>
                <c:pt idx="643">
                  <c:v>7792.9716000000008</c:v>
                </c:pt>
                <c:pt idx="644">
                  <c:v>7716.4655000000002</c:v>
                </c:pt>
                <c:pt idx="645">
                  <c:v>7639.9584000000004</c:v>
                </c:pt>
                <c:pt idx="646">
                  <c:v>7588.9540000000006</c:v>
                </c:pt>
                <c:pt idx="647">
                  <c:v>7410.4381000000003</c:v>
                </c:pt>
                <c:pt idx="648">
                  <c:v>7410.4381000000003</c:v>
                </c:pt>
                <c:pt idx="649">
                  <c:v>7512.4474</c:v>
                </c:pt>
                <c:pt idx="650">
                  <c:v>7741.9666999999999</c:v>
                </c:pt>
                <c:pt idx="651">
                  <c:v>7843.9759999999997</c:v>
                </c:pt>
                <c:pt idx="652">
                  <c:v>7767.4699000000001</c:v>
                </c:pt>
                <c:pt idx="653">
                  <c:v>7563.4517999999998</c:v>
                </c:pt>
                <c:pt idx="654">
                  <c:v>7563.4517999999998</c:v>
                </c:pt>
                <c:pt idx="655">
                  <c:v>7690.9628000000002</c:v>
                </c:pt>
                <c:pt idx="656">
                  <c:v>7690.9628000000002</c:v>
                </c:pt>
                <c:pt idx="657">
                  <c:v>7920.4825999999994</c:v>
                </c:pt>
                <c:pt idx="658">
                  <c:v>8226.5090999999993</c:v>
                </c:pt>
                <c:pt idx="659">
                  <c:v>8405.0255000000016</c:v>
                </c:pt>
                <c:pt idx="660">
                  <c:v>8507.0343000000012</c:v>
                </c:pt>
                <c:pt idx="661">
                  <c:v>8456.0299000000014</c:v>
                </c:pt>
                <c:pt idx="662">
                  <c:v>8328.5189000000009</c:v>
                </c:pt>
                <c:pt idx="663">
                  <c:v>8379.5233000000007</c:v>
                </c:pt>
                <c:pt idx="664">
                  <c:v>8379.5233000000007</c:v>
                </c:pt>
                <c:pt idx="665">
                  <c:v>8532.5375000000004</c:v>
                </c:pt>
                <c:pt idx="666">
                  <c:v>8762.0564000000013</c:v>
                </c:pt>
                <c:pt idx="667">
                  <c:v>8762.0564000000013</c:v>
                </c:pt>
                <c:pt idx="668">
                  <c:v>8609.043099999999</c:v>
                </c:pt>
                <c:pt idx="669">
                  <c:v>8481.5311000000002</c:v>
                </c:pt>
                <c:pt idx="670">
                  <c:v>8226.5090999999993</c:v>
                </c:pt>
                <c:pt idx="671">
                  <c:v>8150.0024999999996</c:v>
                </c:pt>
                <c:pt idx="672">
                  <c:v>8047.9946000000009</c:v>
                </c:pt>
                <c:pt idx="673">
                  <c:v>8098.9980999999989</c:v>
                </c:pt>
                <c:pt idx="674">
                  <c:v>8328.5189000000009</c:v>
                </c:pt>
                <c:pt idx="675">
                  <c:v>8430.5277000000006</c:v>
                </c:pt>
                <c:pt idx="676">
                  <c:v>8405.0255000000016</c:v>
                </c:pt>
                <c:pt idx="677">
                  <c:v>8252.0123000000003</c:v>
                </c:pt>
                <c:pt idx="678">
                  <c:v>8073.495899999999</c:v>
                </c:pt>
                <c:pt idx="679">
                  <c:v>7945.9853000000003</c:v>
                </c:pt>
                <c:pt idx="680">
                  <c:v>8047.9946000000009</c:v>
                </c:pt>
                <c:pt idx="681">
                  <c:v>8226.5090999999993</c:v>
                </c:pt>
                <c:pt idx="682">
                  <c:v>8328.5189000000009</c:v>
                </c:pt>
                <c:pt idx="683">
                  <c:v>8481.5311000000002</c:v>
                </c:pt>
                <c:pt idx="684">
                  <c:v>8328.5189000000009</c:v>
                </c:pt>
                <c:pt idx="685">
                  <c:v>8098.9980999999989</c:v>
                </c:pt>
                <c:pt idx="686">
                  <c:v>7767.4699000000001</c:v>
                </c:pt>
                <c:pt idx="687">
                  <c:v>7716.4655000000002</c:v>
                </c:pt>
                <c:pt idx="688">
                  <c:v>7639.9584000000004</c:v>
                </c:pt>
                <c:pt idx="689">
                  <c:v>7614.4556999999995</c:v>
                </c:pt>
                <c:pt idx="690">
                  <c:v>7741.9666999999999</c:v>
                </c:pt>
                <c:pt idx="691">
                  <c:v>7690.9628000000002</c:v>
                </c:pt>
                <c:pt idx="692">
                  <c:v>7588.9540000000006</c:v>
                </c:pt>
                <c:pt idx="693">
                  <c:v>7129.9133000000002</c:v>
                </c:pt>
                <c:pt idx="694">
                  <c:v>6900.3940000000002</c:v>
                </c:pt>
                <c:pt idx="695">
                  <c:v>6823.8873000000003</c:v>
                </c:pt>
                <c:pt idx="696">
                  <c:v>6849.3890999999994</c:v>
                </c:pt>
                <c:pt idx="697">
                  <c:v>6925.8957</c:v>
                </c:pt>
                <c:pt idx="698">
                  <c:v>7078.9093999999996</c:v>
                </c:pt>
                <c:pt idx="699">
                  <c:v>7129.9133000000002</c:v>
                </c:pt>
                <c:pt idx="700">
                  <c:v>6976.9000999999998</c:v>
                </c:pt>
                <c:pt idx="701">
                  <c:v>6798.3846999999996</c:v>
                </c:pt>
                <c:pt idx="702">
                  <c:v>6645.3714</c:v>
                </c:pt>
                <c:pt idx="703">
                  <c:v>6594.3670000000002</c:v>
                </c:pt>
                <c:pt idx="704">
                  <c:v>6441.3543000000009</c:v>
                </c:pt>
                <c:pt idx="705">
                  <c:v>6517.8603999999996</c:v>
                </c:pt>
                <c:pt idx="706">
                  <c:v>6543.3626000000004</c:v>
                </c:pt>
                <c:pt idx="707">
                  <c:v>6441.3543000000009</c:v>
                </c:pt>
                <c:pt idx="708">
                  <c:v>6211.8334999999997</c:v>
                </c:pt>
                <c:pt idx="709">
                  <c:v>5905.8064999999997</c:v>
                </c:pt>
                <c:pt idx="710">
                  <c:v>5676.2871999999998</c:v>
                </c:pt>
                <c:pt idx="711">
                  <c:v>5395.7620000000006</c:v>
                </c:pt>
                <c:pt idx="712">
                  <c:v>5319.2557999999999</c:v>
                </c:pt>
                <c:pt idx="713">
                  <c:v>5089.7354999999998</c:v>
                </c:pt>
                <c:pt idx="714">
                  <c:v>5242.7487000000001</c:v>
                </c:pt>
                <c:pt idx="715">
                  <c:v>5268.2505000000001</c:v>
                </c:pt>
                <c:pt idx="716">
                  <c:v>5115.2376999999997</c:v>
                </c:pt>
                <c:pt idx="717">
                  <c:v>4885.7173999999995</c:v>
                </c:pt>
                <c:pt idx="718">
                  <c:v>4834.7129999999997</c:v>
                </c:pt>
                <c:pt idx="719">
                  <c:v>4579.6909000000005</c:v>
                </c:pt>
                <c:pt idx="720">
                  <c:v>4528.6864999999998</c:v>
                </c:pt>
                <c:pt idx="721">
                  <c:v>4630.6953000000003</c:v>
                </c:pt>
                <c:pt idx="722">
                  <c:v>4707.2024000000001</c:v>
                </c:pt>
                <c:pt idx="723">
                  <c:v>4911.2196000000004</c:v>
                </c:pt>
                <c:pt idx="724">
                  <c:v>4630.6953000000003</c:v>
                </c:pt>
                <c:pt idx="725">
                  <c:v>4426.6772000000001</c:v>
                </c:pt>
                <c:pt idx="726">
                  <c:v>4248.1612999999998</c:v>
                </c:pt>
                <c:pt idx="727">
                  <c:v>3942.1349</c:v>
                </c:pt>
                <c:pt idx="728">
                  <c:v>3916.6329000000001</c:v>
                </c:pt>
                <c:pt idx="729">
                  <c:v>3891.1307000000002</c:v>
                </c:pt>
                <c:pt idx="730">
                  <c:v>3967.6370999999999</c:v>
                </c:pt>
                <c:pt idx="731">
                  <c:v>3942.1349</c:v>
                </c:pt>
                <c:pt idx="732">
                  <c:v>3738.1169999999997</c:v>
                </c:pt>
                <c:pt idx="733">
                  <c:v>3457.5925000000002</c:v>
                </c:pt>
                <c:pt idx="734">
                  <c:v>3151.5655999999999</c:v>
                </c:pt>
                <c:pt idx="735">
                  <c:v>2998.5523000000003</c:v>
                </c:pt>
                <c:pt idx="736">
                  <c:v>2998.5523000000003</c:v>
                </c:pt>
                <c:pt idx="737">
                  <c:v>3024.0545000000002</c:v>
                </c:pt>
                <c:pt idx="738">
                  <c:v>3126.0636</c:v>
                </c:pt>
                <c:pt idx="739">
                  <c:v>3100.5614</c:v>
                </c:pt>
                <c:pt idx="740">
                  <c:v>3075.0589</c:v>
                </c:pt>
                <c:pt idx="741">
                  <c:v>2820.0369000000001</c:v>
                </c:pt>
                <c:pt idx="742">
                  <c:v>2616.0190000000002</c:v>
                </c:pt>
                <c:pt idx="743">
                  <c:v>2565.0144</c:v>
                </c:pt>
                <c:pt idx="744">
                  <c:v>2463.0054999999998</c:v>
                </c:pt>
                <c:pt idx="745">
                  <c:v>2565.0144</c:v>
                </c:pt>
                <c:pt idx="746">
                  <c:v>2769.0321999999996</c:v>
                </c:pt>
                <c:pt idx="747">
                  <c:v>2794.5344</c:v>
                </c:pt>
                <c:pt idx="748">
                  <c:v>2641.5210000000002</c:v>
                </c:pt>
                <c:pt idx="749">
                  <c:v>2463.0054999999998</c:v>
                </c:pt>
                <c:pt idx="750">
                  <c:v>2233.4855000000002</c:v>
                </c:pt>
                <c:pt idx="751">
                  <c:v>2105.9742000000001</c:v>
                </c:pt>
                <c:pt idx="752">
                  <c:v>2105.9742000000001</c:v>
                </c:pt>
                <c:pt idx="753">
                  <c:v>2156.9785999999999</c:v>
                </c:pt>
                <c:pt idx="754">
                  <c:v>2182.4811</c:v>
                </c:pt>
                <c:pt idx="755">
                  <c:v>2258.9874</c:v>
                </c:pt>
                <c:pt idx="756">
                  <c:v>2182.4811</c:v>
                </c:pt>
                <c:pt idx="757">
                  <c:v>1952.9607000000001</c:v>
                </c:pt>
                <c:pt idx="758">
                  <c:v>1825.4497000000001</c:v>
                </c:pt>
                <c:pt idx="759">
                  <c:v>1672.4361999999999</c:v>
                </c:pt>
                <c:pt idx="760">
                  <c:v>1723.4409000000001</c:v>
                </c:pt>
                <c:pt idx="761">
                  <c:v>1774.4453000000001</c:v>
                </c:pt>
                <c:pt idx="762">
                  <c:v>1978.4631999999999</c:v>
                </c:pt>
                <c:pt idx="763">
                  <c:v>2054.9697999999999</c:v>
                </c:pt>
                <c:pt idx="764">
                  <c:v>2003.9653999999998</c:v>
                </c:pt>
                <c:pt idx="765">
                  <c:v>1825.4497000000001</c:v>
                </c:pt>
                <c:pt idx="766">
                  <c:v>1723.4409000000001</c:v>
                </c:pt>
                <c:pt idx="767">
                  <c:v>1595.9296000000002</c:v>
                </c:pt>
                <c:pt idx="768">
                  <c:v>1646.9341999999999</c:v>
                </c:pt>
                <c:pt idx="769">
                  <c:v>1748.943</c:v>
                </c:pt>
                <c:pt idx="770">
                  <c:v>1927.4585</c:v>
                </c:pt>
                <c:pt idx="771">
                  <c:v>1978.4631999999999</c:v>
                </c:pt>
                <c:pt idx="772">
                  <c:v>1952.9607000000001</c:v>
                </c:pt>
                <c:pt idx="773">
                  <c:v>1723.4409000000001</c:v>
                </c:pt>
                <c:pt idx="774">
                  <c:v>1646.9341999999999</c:v>
                </c:pt>
                <c:pt idx="775">
                  <c:v>1493.9207000000001</c:v>
                </c:pt>
                <c:pt idx="776">
                  <c:v>1519.423</c:v>
                </c:pt>
                <c:pt idx="777">
                  <c:v>1672.4361999999999</c:v>
                </c:pt>
                <c:pt idx="778">
                  <c:v>1850.9519</c:v>
                </c:pt>
                <c:pt idx="779">
                  <c:v>2029.4675999999997</c:v>
                </c:pt>
                <c:pt idx="780">
                  <c:v>1876.4540999999999</c:v>
                </c:pt>
                <c:pt idx="781">
                  <c:v>1774.4453000000001</c:v>
                </c:pt>
                <c:pt idx="782">
                  <c:v>1697.9386999999999</c:v>
                </c:pt>
                <c:pt idx="783">
                  <c:v>1723.4409000000001</c:v>
                </c:pt>
                <c:pt idx="784">
                  <c:v>1774.4453000000001</c:v>
                </c:pt>
                <c:pt idx="785">
                  <c:v>1952.9607000000001</c:v>
                </c:pt>
                <c:pt idx="786">
                  <c:v>2233.4855000000002</c:v>
                </c:pt>
                <c:pt idx="787">
                  <c:v>2412.0009</c:v>
                </c:pt>
                <c:pt idx="788">
                  <c:v>2514.0099999999998</c:v>
                </c:pt>
                <c:pt idx="789">
                  <c:v>2360.9965000000002</c:v>
                </c:pt>
                <c:pt idx="790">
                  <c:v>2258.9874</c:v>
                </c:pt>
                <c:pt idx="791">
                  <c:v>2258.9874</c:v>
                </c:pt>
                <c:pt idx="792">
                  <c:v>2463.0054999999998</c:v>
                </c:pt>
                <c:pt idx="793">
                  <c:v>2590.5165999999999</c:v>
                </c:pt>
                <c:pt idx="794">
                  <c:v>2794.5344</c:v>
                </c:pt>
                <c:pt idx="795">
                  <c:v>2998.5523000000003</c:v>
                </c:pt>
                <c:pt idx="796">
                  <c:v>2947.5479</c:v>
                </c:pt>
                <c:pt idx="797">
                  <c:v>2845.5391</c:v>
                </c:pt>
                <c:pt idx="798">
                  <c:v>2718.0278000000003</c:v>
                </c:pt>
                <c:pt idx="799">
                  <c:v>2667.0234</c:v>
                </c:pt>
                <c:pt idx="800">
                  <c:v>2820.0369000000001</c:v>
                </c:pt>
                <c:pt idx="801">
                  <c:v>3075.0589</c:v>
                </c:pt>
                <c:pt idx="802">
                  <c:v>3100.5614</c:v>
                </c:pt>
                <c:pt idx="803">
                  <c:v>3432.09</c:v>
                </c:pt>
                <c:pt idx="804">
                  <c:v>3432.09</c:v>
                </c:pt>
                <c:pt idx="805">
                  <c:v>3330.0814999999998</c:v>
                </c:pt>
                <c:pt idx="806">
                  <c:v>3304.5792999999999</c:v>
                </c:pt>
                <c:pt idx="807">
                  <c:v>3508.5969</c:v>
                </c:pt>
                <c:pt idx="808">
                  <c:v>3610.6060000000002</c:v>
                </c:pt>
                <c:pt idx="809">
                  <c:v>3942.1349</c:v>
                </c:pt>
                <c:pt idx="810">
                  <c:v>4171.6547</c:v>
                </c:pt>
                <c:pt idx="811">
                  <c:v>4452.1794</c:v>
                </c:pt>
                <c:pt idx="812">
                  <c:v>4426.6772000000001</c:v>
                </c:pt>
                <c:pt idx="813">
                  <c:v>4248.1612999999998</c:v>
                </c:pt>
                <c:pt idx="814">
                  <c:v>4426.6772000000001</c:v>
                </c:pt>
                <c:pt idx="815">
                  <c:v>4426.6772000000001</c:v>
                </c:pt>
                <c:pt idx="816">
                  <c:v>4605.1931000000004</c:v>
                </c:pt>
                <c:pt idx="817">
                  <c:v>4809.2107999999998</c:v>
                </c:pt>
                <c:pt idx="818">
                  <c:v>5140.7394000000004</c:v>
                </c:pt>
                <c:pt idx="819">
                  <c:v>5217.2465000000002</c:v>
                </c:pt>
                <c:pt idx="820">
                  <c:v>5268.2505000000001</c:v>
                </c:pt>
                <c:pt idx="821">
                  <c:v>5293.7527</c:v>
                </c:pt>
                <c:pt idx="822">
                  <c:v>5166.2420999999995</c:v>
                </c:pt>
                <c:pt idx="823">
                  <c:v>5217.2465000000002</c:v>
                </c:pt>
                <c:pt idx="824">
                  <c:v>5370.2598000000007</c:v>
                </c:pt>
                <c:pt idx="825">
                  <c:v>5574.2773999999999</c:v>
                </c:pt>
                <c:pt idx="826">
                  <c:v>5880.3042999999998</c:v>
                </c:pt>
                <c:pt idx="827">
                  <c:v>5982.3132000000005</c:v>
                </c:pt>
                <c:pt idx="828">
                  <c:v>6033.3180000000002</c:v>
                </c:pt>
                <c:pt idx="829">
                  <c:v>6033.3180000000002</c:v>
                </c:pt>
                <c:pt idx="830">
                  <c:v>6058.8207000000002</c:v>
                </c:pt>
                <c:pt idx="831">
                  <c:v>6033.3180000000002</c:v>
                </c:pt>
                <c:pt idx="832">
                  <c:v>6262.8383999999996</c:v>
                </c:pt>
                <c:pt idx="833">
                  <c:v>6517.8603999999996</c:v>
                </c:pt>
                <c:pt idx="834">
                  <c:v>6772.8828999999996</c:v>
                </c:pt>
                <c:pt idx="835">
                  <c:v>6976.9000999999998</c:v>
                </c:pt>
                <c:pt idx="836">
                  <c:v>6874.8913000000002</c:v>
                </c:pt>
                <c:pt idx="837">
                  <c:v>6976.9000999999998</c:v>
                </c:pt>
                <c:pt idx="838">
                  <c:v>6951.3984</c:v>
                </c:pt>
                <c:pt idx="839">
                  <c:v>6976.9000999999998</c:v>
                </c:pt>
                <c:pt idx="840">
                  <c:v>7027.9044999999996</c:v>
                </c:pt>
                <c:pt idx="841">
                  <c:v>7231.9225999999999</c:v>
                </c:pt>
                <c:pt idx="842">
                  <c:v>7461.4425000000001</c:v>
                </c:pt>
                <c:pt idx="843">
                  <c:v>7716.4655000000002</c:v>
                </c:pt>
                <c:pt idx="844">
                  <c:v>7690.9628000000002</c:v>
                </c:pt>
                <c:pt idx="845">
                  <c:v>7537.9495999999999</c:v>
                </c:pt>
                <c:pt idx="846">
                  <c:v>7486.9452000000001</c:v>
                </c:pt>
                <c:pt idx="847">
                  <c:v>7435.9412000000002</c:v>
                </c:pt>
                <c:pt idx="848">
                  <c:v>7410.4381000000003</c:v>
                </c:pt>
                <c:pt idx="849">
                  <c:v>7665.4606000000003</c:v>
                </c:pt>
                <c:pt idx="850">
                  <c:v>7945.9853000000003</c:v>
                </c:pt>
                <c:pt idx="851">
                  <c:v>7996.9902000000002</c:v>
                </c:pt>
                <c:pt idx="852">
                  <c:v>8073.495899999999</c:v>
                </c:pt>
                <c:pt idx="853">
                  <c:v>7894.9809000000005</c:v>
                </c:pt>
                <c:pt idx="854">
                  <c:v>7920.4825999999994</c:v>
                </c:pt>
                <c:pt idx="855">
                  <c:v>7818.4742999999999</c:v>
                </c:pt>
                <c:pt idx="856">
                  <c:v>8022.4914999999992</c:v>
                </c:pt>
                <c:pt idx="857">
                  <c:v>8175.5046999999995</c:v>
                </c:pt>
                <c:pt idx="858">
                  <c:v>8481.5311000000002</c:v>
                </c:pt>
                <c:pt idx="859">
                  <c:v>8456.0299000000014</c:v>
                </c:pt>
                <c:pt idx="860">
                  <c:v>8532.5375000000004</c:v>
                </c:pt>
                <c:pt idx="861">
                  <c:v>8430.5277000000006</c:v>
                </c:pt>
                <c:pt idx="862">
                  <c:v>8277.5145000000011</c:v>
                </c:pt>
                <c:pt idx="863">
                  <c:v>8150.0024999999996</c:v>
                </c:pt>
                <c:pt idx="864">
                  <c:v>8175.5046999999995</c:v>
                </c:pt>
                <c:pt idx="865">
                  <c:v>8354.0210999999999</c:v>
                </c:pt>
                <c:pt idx="866">
                  <c:v>8405.0255000000016</c:v>
                </c:pt>
                <c:pt idx="867">
                  <c:v>8532.5375000000004</c:v>
                </c:pt>
                <c:pt idx="868">
                  <c:v>8430.5277000000006</c:v>
                </c:pt>
                <c:pt idx="869">
                  <c:v>8226.5090999999993</c:v>
                </c:pt>
                <c:pt idx="870">
                  <c:v>8226.5090999999993</c:v>
                </c:pt>
                <c:pt idx="871">
                  <c:v>8047.9946000000009</c:v>
                </c:pt>
                <c:pt idx="872">
                  <c:v>8022.4914999999992</c:v>
                </c:pt>
                <c:pt idx="873">
                  <c:v>8252.0123000000003</c:v>
                </c:pt>
                <c:pt idx="874">
                  <c:v>8456.0299000000014</c:v>
                </c:pt>
                <c:pt idx="875">
                  <c:v>8609.043099999999</c:v>
                </c:pt>
                <c:pt idx="876">
                  <c:v>8405.0255000000016</c:v>
                </c:pt>
                <c:pt idx="877">
                  <c:v>8532.5375000000004</c:v>
                </c:pt>
                <c:pt idx="878">
                  <c:v>8277.5145000000011</c:v>
                </c:pt>
                <c:pt idx="879">
                  <c:v>8175.5046999999995</c:v>
                </c:pt>
                <c:pt idx="880">
                  <c:v>8150.0024999999996</c:v>
                </c:pt>
                <c:pt idx="881">
                  <c:v>8303.0167000000001</c:v>
                </c:pt>
                <c:pt idx="882">
                  <c:v>8354.0210999999999</c:v>
                </c:pt>
                <c:pt idx="883">
                  <c:v>8252.0123000000003</c:v>
                </c:pt>
                <c:pt idx="884">
                  <c:v>8124.5002999999997</c:v>
                </c:pt>
                <c:pt idx="885">
                  <c:v>7818.4742999999999</c:v>
                </c:pt>
                <c:pt idx="886">
                  <c:v>7639.9584000000004</c:v>
                </c:pt>
                <c:pt idx="887">
                  <c:v>7359.4337000000005</c:v>
                </c:pt>
                <c:pt idx="888">
                  <c:v>7231.9225999999999</c:v>
                </c:pt>
                <c:pt idx="889">
                  <c:v>7282.9269999999997</c:v>
                </c:pt>
                <c:pt idx="890">
                  <c:v>7384.9362999999994</c:v>
                </c:pt>
                <c:pt idx="891">
                  <c:v>7486.9452000000001</c:v>
                </c:pt>
                <c:pt idx="892">
                  <c:v>7435.9412000000002</c:v>
                </c:pt>
                <c:pt idx="893">
                  <c:v>7333.9318999999996</c:v>
                </c:pt>
                <c:pt idx="894">
                  <c:v>7155.4160000000002</c:v>
                </c:pt>
                <c:pt idx="895">
                  <c:v>7129.9133000000002</c:v>
                </c:pt>
                <c:pt idx="896">
                  <c:v>7078.9093999999996</c:v>
                </c:pt>
                <c:pt idx="897">
                  <c:v>7155.4160000000002</c:v>
                </c:pt>
                <c:pt idx="898">
                  <c:v>7461.4425000000001</c:v>
                </c:pt>
                <c:pt idx="899">
                  <c:v>7410.4381000000003</c:v>
                </c:pt>
                <c:pt idx="900">
                  <c:v>7257.4253000000008</c:v>
                </c:pt>
                <c:pt idx="901">
                  <c:v>6976.9000999999998</c:v>
                </c:pt>
                <c:pt idx="902">
                  <c:v>6772.8828999999996</c:v>
                </c:pt>
                <c:pt idx="903">
                  <c:v>6492.3581999999997</c:v>
                </c:pt>
                <c:pt idx="904">
                  <c:v>6288.3401000000003</c:v>
                </c:pt>
                <c:pt idx="905">
                  <c:v>6313.8427999999994</c:v>
                </c:pt>
                <c:pt idx="906">
                  <c:v>6339.3449999999993</c:v>
                </c:pt>
                <c:pt idx="907">
                  <c:v>6058.8207000000002</c:v>
                </c:pt>
                <c:pt idx="908">
                  <c:v>5905.8064999999997</c:v>
                </c:pt>
                <c:pt idx="909">
                  <c:v>5523.2729999999992</c:v>
                </c:pt>
                <c:pt idx="910">
                  <c:v>5344.7575999999999</c:v>
                </c:pt>
                <c:pt idx="911">
                  <c:v>5115.2376999999997</c:v>
                </c:pt>
                <c:pt idx="912">
                  <c:v>5191.7443000000003</c:v>
                </c:pt>
                <c:pt idx="913">
                  <c:v>5293.7527</c:v>
                </c:pt>
                <c:pt idx="914">
                  <c:v>5446.7669000000005</c:v>
                </c:pt>
                <c:pt idx="915">
                  <c:v>5421.2642000000005</c:v>
                </c:pt>
                <c:pt idx="916">
                  <c:v>5319.2557999999999</c:v>
                </c:pt>
                <c:pt idx="917">
                  <c:v>5064.2332999999999</c:v>
                </c:pt>
                <c:pt idx="918">
                  <c:v>5064.2332999999999</c:v>
                </c:pt>
                <c:pt idx="919">
                  <c:v>4936.7218000000003</c:v>
                </c:pt>
                <c:pt idx="920">
                  <c:v>4809.2107999999998</c:v>
                </c:pt>
                <c:pt idx="921">
                  <c:v>4936.7218000000003</c:v>
                </c:pt>
                <c:pt idx="922">
                  <c:v>4885.7173999999995</c:v>
                </c:pt>
                <c:pt idx="923">
                  <c:v>4809.2107999999998</c:v>
                </c:pt>
                <c:pt idx="924">
                  <c:v>4707.2024000000001</c:v>
                </c:pt>
                <c:pt idx="925">
                  <c:v>4299.1662000000006</c:v>
                </c:pt>
                <c:pt idx="926">
                  <c:v>4120.6503000000002</c:v>
                </c:pt>
                <c:pt idx="927">
                  <c:v>3789.1215999999999</c:v>
                </c:pt>
                <c:pt idx="928">
                  <c:v>3712.6147999999998</c:v>
                </c:pt>
                <c:pt idx="929">
                  <c:v>3738.1169999999997</c:v>
                </c:pt>
                <c:pt idx="930">
                  <c:v>3738.1169999999997</c:v>
                </c:pt>
                <c:pt idx="931">
                  <c:v>3661.6100999999999</c:v>
                </c:pt>
                <c:pt idx="932">
                  <c:v>3585.1038000000003</c:v>
                </c:pt>
                <c:pt idx="933">
                  <c:v>3406.5878000000002</c:v>
                </c:pt>
                <c:pt idx="934">
                  <c:v>3151.5655999999999</c:v>
                </c:pt>
                <c:pt idx="935">
                  <c:v>2947.5479</c:v>
                </c:pt>
                <c:pt idx="936">
                  <c:v>2998.5523000000003</c:v>
                </c:pt>
                <c:pt idx="937">
                  <c:v>3100.5614</c:v>
                </c:pt>
                <c:pt idx="938">
                  <c:v>3202.57</c:v>
                </c:pt>
                <c:pt idx="939">
                  <c:v>3177.0678000000003</c:v>
                </c:pt>
                <c:pt idx="940">
                  <c:v>3049.5567000000001</c:v>
                </c:pt>
                <c:pt idx="941">
                  <c:v>2973.0500999999999</c:v>
                </c:pt>
                <c:pt idx="942">
                  <c:v>2743.5299999999997</c:v>
                </c:pt>
                <c:pt idx="943">
                  <c:v>2641.5210000000002</c:v>
                </c:pt>
                <c:pt idx="944">
                  <c:v>2616.0190000000002</c:v>
                </c:pt>
                <c:pt idx="945">
                  <c:v>2718.0278000000003</c:v>
                </c:pt>
                <c:pt idx="946">
                  <c:v>2871.0410999999999</c:v>
                </c:pt>
                <c:pt idx="947">
                  <c:v>2820.0369000000001</c:v>
                </c:pt>
                <c:pt idx="948">
                  <c:v>2590.5165999999999</c:v>
                </c:pt>
                <c:pt idx="949">
                  <c:v>2488.5077000000001</c:v>
                </c:pt>
                <c:pt idx="950">
                  <c:v>2233.4855000000002</c:v>
                </c:pt>
                <c:pt idx="951">
                  <c:v>1978.4631999999999</c:v>
                </c:pt>
                <c:pt idx="952">
                  <c:v>1927.4585</c:v>
                </c:pt>
                <c:pt idx="953">
                  <c:v>2080.4719999999998</c:v>
                </c:pt>
                <c:pt idx="954">
                  <c:v>2207.9832999999999</c:v>
                </c:pt>
                <c:pt idx="955">
                  <c:v>2335.4944999999998</c:v>
                </c:pt>
                <c:pt idx="956">
                  <c:v>2054.9697999999999</c:v>
                </c:pt>
                <c:pt idx="957">
                  <c:v>1952.9607000000001</c:v>
                </c:pt>
                <c:pt idx="958">
                  <c:v>1774.4453000000001</c:v>
                </c:pt>
                <c:pt idx="959">
                  <c:v>1621.4318000000001</c:v>
                </c:pt>
                <c:pt idx="960">
                  <c:v>1595.9296000000002</c:v>
                </c:pt>
                <c:pt idx="961">
                  <c:v>1774.4453000000001</c:v>
                </c:pt>
                <c:pt idx="962">
                  <c:v>1850.9519</c:v>
                </c:pt>
                <c:pt idx="963">
                  <c:v>1927.4585</c:v>
                </c:pt>
                <c:pt idx="964">
                  <c:v>1978.4631999999999</c:v>
                </c:pt>
                <c:pt idx="965">
                  <c:v>1825.4497000000001</c:v>
                </c:pt>
                <c:pt idx="966">
                  <c:v>1672.4361999999999</c:v>
                </c:pt>
                <c:pt idx="967">
                  <c:v>1595.9296000000002</c:v>
                </c:pt>
                <c:pt idx="968">
                  <c:v>1595.9296000000002</c:v>
                </c:pt>
                <c:pt idx="969">
                  <c:v>1825.4497000000001</c:v>
                </c:pt>
                <c:pt idx="970">
                  <c:v>2003.9653999999998</c:v>
                </c:pt>
                <c:pt idx="971">
                  <c:v>2003.9653999999998</c:v>
                </c:pt>
                <c:pt idx="972">
                  <c:v>1978.4631999999999</c:v>
                </c:pt>
                <c:pt idx="973">
                  <c:v>1876.4540999999999</c:v>
                </c:pt>
                <c:pt idx="974">
                  <c:v>1672.4361999999999</c:v>
                </c:pt>
                <c:pt idx="975">
                  <c:v>1621.4318000000001</c:v>
                </c:pt>
                <c:pt idx="976">
                  <c:v>1672.4361999999999</c:v>
                </c:pt>
                <c:pt idx="977">
                  <c:v>1748.943</c:v>
                </c:pt>
                <c:pt idx="978">
                  <c:v>1927.4585</c:v>
                </c:pt>
                <c:pt idx="979">
                  <c:v>2029.4675999999997</c:v>
                </c:pt>
                <c:pt idx="980">
                  <c:v>1876.4540999999999</c:v>
                </c:pt>
                <c:pt idx="981">
                  <c:v>1876.4540999999999</c:v>
                </c:pt>
                <c:pt idx="982">
                  <c:v>1621.4318000000001</c:v>
                </c:pt>
                <c:pt idx="983">
                  <c:v>1570.4274</c:v>
                </c:pt>
                <c:pt idx="984">
                  <c:v>1595.9296000000002</c:v>
                </c:pt>
                <c:pt idx="985">
                  <c:v>1825.4497000000001</c:v>
                </c:pt>
                <c:pt idx="986">
                  <c:v>2182.4811</c:v>
                </c:pt>
                <c:pt idx="987">
                  <c:v>2335.4944999999998</c:v>
                </c:pt>
                <c:pt idx="988">
                  <c:v>2360.9965000000002</c:v>
                </c:pt>
                <c:pt idx="989">
                  <c:v>2309.9920999999999</c:v>
                </c:pt>
                <c:pt idx="990">
                  <c:v>2258.9874</c:v>
                </c:pt>
                <c:pt idx="991">
                  <c:v>2207.9832999999999</c:v>
                </c:pt>
                <c:pt idx="992">
                  <c:v>2412.0009</c:v>
                </c:pt>
                <c:pt idx="993">
                  <c:v>2743.5299999999997</c:v>
                </c:pt>
                <c:pt idx="994">
                  <c:v>2820.0369000000001</c:v>
                </c:pt>
                <c:pt idx="995">
                  <c:v>2998.5523000000003</c:v>
                </c:pt>
                <c:pt idx="996">
                  <c:v>2998.5523000000003</c:v>
                </c:pt>
                <c:pt idx="997">
                  <c:v>3024.0545000000002</c:v>
                </c:pt>
                <c:pt idx="998">
                  <c:v>2845.5391</c:v>
                </c:pt>
                <c:pt idx="999">
                  <c:v>2743.5299999999997</c:v>
                </c:pt>
                <c:pt idx="1000">
                  <c:v>2871.0410999999999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153-47E7-B4EC-E3E7EA088D8F}"/>
            </c:ext>
          </c:extLst>
        </c:ser>
        <c:ser>
          <c:idx val="1"/>
          <c:order val="1"/>
          <c:tx>
            <c:v>LSF</c:v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Sheet2!$C$1002:$C$2002</c:f>
              <c:numCache>
                <c:formatCode>General</c:formatCode>
                <c:ptCount val="1001"/>
                <c:pt idx="0">
                  <c:v>1000</c:v>
                </c:pt>
                <c:pt idx="1">
                  <c:v>1001</c:v>
                </c:pt>
                <c:pt idx="2">
                  <c:v>1002</c:v>
                </c:pt>
                <c:pt idx="3">
                  <c:v>1003</c:v>
                </c:pt>
                <c:pt idx="4">
                  <c:v>1004</c:v>
                </c:pt>
                <c:pt idx="5">
                  <c:v>1005</c:v>
                </c:pt>
                <c:pt idx="6">
                  <c:v>1006</c:v>
                </c:pt>
                <c:pt idx="7">
                  <c:v>1007</c:v>
                </c:pt>
                <c:pt idx="8">
                  <c:v>1008</c:v>
                </c:pt>
                <c:pt idx="9">
                  <c:v>1009</c:v>
                </c:pt>
                <c:pt idx="10">
                  <c:v>1010</c:v>
                </c:pt>
                <c:pt idx="11">
                  <c:v>1011</c:v>
                </c:pt>
                <c:pt idx="12">
                  <c:v>1012</c:v>
                </c:pt>
                <c:pt idx="13">
                  <c:v>1013</c:v>
                </c:pt>
                <c:pt idx="14">
                  <c:v>1014</c:v>
                </c:pt>
                <c:pt idx="15">
                  <c:v>1015</c:v>
                </c:pt>
                <c:pt idx="16">
                  <c:v>1016</c:v>
                </c:pt>
                <c:pt idx="17">
                  <c:v>1017</c:v>
                </c:pt>
                <c:pt idx="18">
                  <c:v>1018</c:v>
                </c:pt>
                <c:pt idx="19">
                  <c:v>1019</c:v>
                </c:pt>
                <c:pt idx="20">
                  <c:v>1020</c:v>
                </c:pt>
                <c:pt idx="21">
                  <c:v>1021</c:v>
                </c:pt>
                <c:pt idx="22">
                  <c:v>1022</c:v>
                </c:pt>
                <c:pt idx="23">
                  <c:v>1023</c:v>
                </c:pt>
                <c:pt idx="24">
                  <c:v>1024</c:v>
                </c:pt>
                <c:pt idx="25">
                  <c:v>1025</c:v>
                </c:pt>
                <c:pt idx="26">
                  <c:v>1026</c:v>
                </c:pt>
                <c:pt idx="27">
                  <c:v>1027</c:v>
                </c:pt>
                <c:pt idx="28">
                  <c:v>1028</c:v>
                </c:pt>
                <c:pt idx="29">
                  <c:v>1029</c:v>
                </c:pt>
                <c:pt idx="30">
                  <c:v>1030</c:v>
                </c:pt>
                <c:pt idx="31">
                  <c:v>1031</c:v>
                </c:pt>
                <c:pt idx="32">
                  <c:v>1032</c:v>
                </c:pt>
                <c:pt idx="33">
                  <c:v>1033</c:v>
                </c:pt>
                <c:pt idx="34">
                  <c:v>1034</c:v>
                </c:pt>
                <c:pt idx="35">
                  <c:v>1035</c:v>
                </c:pt>
                <c:pt idx="36">
                  <c:v>1036</c:v>
                </c:pt>
                <c:pt idx="37">
                  <c:v>1037</c:v>
                </c:pt>
                <c:pt idx="38">
                  <c:v>1038</c:v>
                </c:pt>
                <c:pt idx="39">
                  <c:v>1039</c:v>
                </c:pt>
                <c:pt idx="40">
                  <c:v>1040</c:v>
                </c:pt>
                <c:pt idx="41">
                  <c:v>1041</c:v>
                </c:pt>
                <c:pt idx="42">
                  <c:v>1042</c:v>
                </c:pt>
                <c:pt idx="43">
                  <c:v>1043</c:v>
                </c:pt>
                <c:pt idx="44">
                  <c:v>1044</c:v>
                </c:pt>
                <c:pt idx="45">
                  <c:v>1045</c:v>
                </c:pt>
                <c:pt idx="46">
                  <c:v>1046</c:v>
                </c:pt>
                <c:pt idx="47">
                  <c:v>1047</c:v>
                </c:pt>
                <c:pt idx="48">
                  <c:v>1048</c:v>
                </c:pt>
                <c:pt idx="49">
                  <c:v>1049</c:v>
                </c:pt>
                <c:pt idx="50">
                  <c:v>1050</c:v>
                </c:pt>
                <c:pt idx="51">
                  <c:v>1051</c:v>
                </c:pt>
                <c:pt idx="52">
                  <c:v>1052</c:v>
                </c:pt>
                <c:pt idx="53">
                  <c:v>1053</c:v>
                </c:pt>
                <c:pt idx="54">
                  <c:v>1054</c:v>
                </c:pt>
                <c:pt idx="55">
                  <c:v>1055</c:v>
                </c:pt>
                <c:pt idx="56">
                  <c:v>1056</c:v>
                </c:pt>
                <c:pt idx="57">
                  <c:v>1057</c:v>
                </c:pt>
                <c:pt idx="58">
                  <c:v>1058</c:v>
                </c:pt>
                <c:pt idx="59">
                  <c:v>1059</c:v>
                </c:pt>
                <c:pt idx="60">
                  <c:v>1060</c:v>
                </c:pt>
                <c:pt idx="61">
                  <c:v>1061</c:v>
                </c:pt>
                <c:pt idx="62">
                  <c:v>1062</c:v>
                </c:pt>
                <c:pt idx="63">
                  <c:v>1063</c:v>
                </c:pt>
                <c:pt idx="64">
                  <c:v>1064</c:v>
                </c:pt>
                <c:pt idx="65">
                  <c:v>1065</c:v>
                </c:pt>
                <c:pt idx="66">
                  <c:v>1066</c:v>
                </c:pt>
                <c:pt idx="67">
                  <c:v>1067</c:v>
                </c:pt>
                <c:pt idx="68">
                  <c:v>1068</c:v>
                </c:pt>
                <c:pt idx="69">
                  <c:v>1069</c:v>
                </c:pt>
                <c:pt idx="70">
                  <c:v>1070</c:v>
                </c:pt>
                <c:pt idx="71">
                  <c:v>1071</c:v>
                </c:pt>
                <c:pt idx="72">
                  <c:v>1072</c:v>
                </c:pt>
                <c:pt idx="73">
                  <c:v>1073</c:v>
                </c:pt>
                <c:pt idx="74">
                  <c:v>1074</c:v>
                </c:pt>
                <c:pt idx="75">
                  <c:v>1075</c:v>
                </c:pt>
                <c:pt idx="76">
                  <c:v>1076</c:v>
                </c:pt>
                <c:pt idx="77">
                  <c:v>1077</c:v>
                </c:pt>
                <c:pt idx="78">
                  <c:v>1078</c:v>
                </c:pt>
                <c:pt idx="79">
                  <c:v>1079</c:v>
                </c:pt>
                <c:pt idx="80">
                  <c:v>1080</c:v>
                </c:pt>
                <c:pt idx="81">
                  <c:v>1081</c:v>
                </c:pt>
                <c:pt idx="82">
                  <c:v>1082</c:v>
                </c:pt>
                <c:pt idx="83">
                  <c:v>1083</c:v>
                </c:pt>
                <c:pt idx="84">
                  <c:v>1084</c:v>
                </c:pt>
                <c:pt idx="85">
                  <c:v>1085</c:v>
                </c:pt>
                <c:pt idx="86">
                  <c:v>1086</c:v>
                </c:pt>
                <c:pt idx="87">
                  <c:v>1087</c:v>
                </c:pt>
                <c:pt idx="88">
                  <c:v>1088</c:v>
                </c:pt>
                <c:pt idx="89">
                  <c:v>1089</c:v>
                </c:pt>
                <c:pt idx="90">
                  <c:v>1090</c:v>
                </c:pt>
                <c:pt idx="91">
                  <c:v>1091</c:v>
                </c:pt>
                <c:pt idx="92">
                  <c:v>1092</c:v>
                </c:pt>
                <c:pt idx="93">
                  <c:v>1093</c:v>
                </c:pt>
                <c:pt idx="94">
                  <c:v>1094</c:v>
                </c:pt>
                <c:pt idx="95">
                  <c:v>1095</c:v>
                </c:pt>
                <c:pt idx="96">
                  <c:v>1096</c:v>
                </c:pt>
                <c:pt idx="97">
                  <c:v>1097</c:v>
                </c:pt>
                <c:pt idx="98">
                  <c:v>1098</c:v>
                </c:pt>
                <c:pt idx="99">
                  <c:v>1099</c:v>
                </c:pt>
                <c:pt idx="100">
                  <c:v>1100</c:v>
                </c:pt>
                <c:pt idx="101">
                  <c:v>1101</c:v>
                </c:pt>
                <c:pt idx="102">
                  <c:v>1102</c:v>
                </c:pt>
                <c:pt idx="103">
                  <c:v>1103</c:v>
                </c:pt>
                <c:pt idx="104">
                  <c:v>1104</c:v>
                </c:pt>
                <c:pt idx="105">
                  <c:v>1105</c:v>
                </c:pt>
                <c:pt idx="106">
                  <c:v>1106</c:v>
                </c:pt>
                <c:pt idx="107">
                  <c:v>1107</c:v>
                </c:pt>
                <c:pt idx="108">
                  <c:v>1108</c:v>
                </c:pt>
                <c:pt idx="109">
                  <c:v>1109</c:v>
                </c:pt>
                <c:pt idx="110">
                  <c:v>1110</c:v>
                </c:pt>
                <c:pt idx="111">
                  <c:v>1111</c:v>
                </c:pt>
                <c:pt idx="112">
                  <c:v>1112</c:v>
                </c:pt>
                <c:pt idx="113">
                  <c:v>1113</c:v>
                </c:pt>
                <c:pt idx="114">
                  <c:v>1114</c:v>
                </c:pt>
                <c:pt idx="115">
                  <c:v>1115</c:v>
                </c:pt>
                <c:pt idx="116">
                  <c:v>1116</c:v>
                </c:pt>
                <c:pt idx="117">
                  <c:v>1117</c:v>
                </c:pt>
                <c:pt idx="118">
                  <c:v>1118</c:v>
                </c:pt>
                <c:pt idx="119">
                  <c:v>1119</c:v>
                </c:pt>
                <c:pt idx="120">
                  <c:v>1120</c:v>
                </c:pt>
                <c:pt idx="121">
                  <c:v>1121</c:v>
                </c:pt>
                <c:pt idx="122">
                  <c:v>1122</c:v>
                </c:pt>
                <c:pt idx="123">
                  <c:v>1123</c:v>
                </c:pt>
                <c:pt idx="124">
                  <c:v>1124</c:v>
                </c:pt>
                <c:pt idx="125">
                  <c:v>1125</c:v>
                </c:pt>
                <c:pt idx="126">
                  <c:v>1126</c:v>
                </c:pt>
                <c:pt idx="127">
                  <c:v>1127</c:v>
                </c:pt>
                <c:pt idx="128">
                  <c:v>1128</c:v>
                </c:pt>
                <c:pt idx="129">
                  <c:v>1129</c:v>
                </c:pt>
                <c:pt idx="130">
                  <c:v>1130</c:v>
                </c:pt>
                <c:pt idx="131">
                  <c:v>1131</c:v>
                </c:pt>
                <c:pt idx="132">
                  <c:v>1132</c:v>
                </c:pt>
                <c:pt idx="133">
                  <c:v>1133</c:v>
                </c:pt>
                <c:pt idx="134">
                  <c:v>1134</c:v>
                </c:pt>
                <c:pt idx="135">
                  <c:v>1135</c:v>
                </c:pt>
                <c:pt idx="136">
                  <c:v>1136</c:v>
                </c:pt>
                <c:pt idx="137">
                  <c:v>1137</c:v>
                </c:pt>
                <c:pt idx="138">
                  <c:v>1138</c:v>
                </c:pt>
                <c:pt idx="139">
                  <c:v>1139</c:v>
                </c:pt>
                <c:pt idx="140">
                  <c:v>1140</c:v>
                </c:pt>
                <c:pt idx="141">
                  <c:v>1141</c:v>
                </c:pt>
                <c:pt idx="142">
                  <c:v>1142</c:v>
                </c:pt>
                <c:pt idx="143">
                  <c:v>1143</c:v>
                </c:pt>
                <c:pt idx="144">
                  <c:v>1144</c:v>
                </c:pt>
                <c:pt idx="145">
                  <c:v>1145</c:v>
                </c:pt>
                <c:pt idx="146">
                  <c:v>1146</c:v>
                </c:pt>
                <c:pt idx="147">
                  <c:v>1147</c:v>
                </c:pt>
                <c:pt idx="148">
                  <c:v>1148</c:v>
                </c:pt>
                <c:pt idx="149">
                  <c:v>1149</c:v>
                </c:pt>
                <c:pt idx="150">
                  <c:v>1150</c:v>
                </c:pt>
                <c:pt idx="151">
                  <c:v>1151</c:v>
                </c:pt>
                <c:pt idx="152">
                  <c:v>1152</c:v>
                </c:pt>
                <c:pt idx="153">
                  <c:v>1153</c:v>
                </c:pt>
                <c:pt idx="154">
                  <c:v>1154</c:v>
                </c:pt>
                <c:pt idx="155">
                  <c:v>1155</c:v>
                </c:pt>
                <c:pt idx="156">
                  <c:v>1156</c:v>
                </c:pt>
                <c:pt idx="157">
                  <c:v>1157</c:v>
                </c:pt>
                <c:pt idx="158">
                  <c:v>1158</c:v>
                </c:pt>
                <c:pt idx="159">
                  <c:v>1159</c:v>
                </c:pt>
                <c:pt idx="160">
                  <c:v>1160</c:v>
                </c:pt>
                <c:pt idx="161">
                  <c:v>1161</c:v>
                </c:pt>
                <c:pt idx="162">
                  <c:v>1162</c:v>
                </c:pt>
                <c:pt idx="163">
                  <c:v>1163</c:v>
                </c:pt>
                <c:pt idx="164">
                  <c:v>1164</c:v>
                </c:pt>
                <c:pt idx="165">
                  <c:v>1165</c:v>
                </c:pt>
                <c:pt idx="166">
                  <c:v>1166</c:v>
                </c:pt>
                <c:pt idx="167">
                  <c:v>1167</c:v>
                </c:pt>
                <c:pt idx="168">
                  <c:v>1168</c:v>
                </c:pt>
                <c:pt idx="169">
                  <c:v>1169</c:v>
                </c:pt>
                <c:pt idx="170">
                  <c:v>1170</c:v>
                </c:pt>
                <c:pt idx="171">
                  <c:v>1171</c:v>
                </c:pt>
                <c:pt idx="172">
                  <c:v>1172</c:v>
                </c:pt>
                <c:pt idx="173">
                  <c:v>1173</c:v>
                </c:pt>
                <c:pt idx="174">
                  <c:v>1174</c:v>
                </c:pt>
                <c:pt idx="175">
                  <c:v>1175</c:v>
                </c:pt>
                <c:pt idx="176">
                  <c:v>1176</c:v>
                </c:pt>
                <c:pt idx="177">
                  <c:v>1177</c:v>
                </c:pt>
                <c:pt idx="178">
                  <c:v>1178</c:v>
                </c:pt>
                <c:pt idx="179">
                  <c:v>1179</c:v>
                </c:pt>
                <c:pt idx="180">
                  <c:v>1180</c:v>
                </c:pt>
                <c:pt idx="181">
                  <c:v>1181</c:v>
                </c:pt>
                <c:pt idx="182">
                  <c:v>1182</c:v>
                </c:pt>
                <c:pt idx="183">
                  <c:v>1183</c:v>
                </c:pt>
                <c:pt idx="184">
                  <c:v>1184</c:v>
                </c:pt>
                <c:pt idx="185">
                  <c:v>1185</c:v>
                </c:pt>
                <c:pt idx="186">
                  <c:v>1186</c:v>
                </c:pt>
                <c:pt idx="187">
                  <c:v>1187</c:v>
                </c:pt>
                <c:pt idx="188">
                  <c:v>1188</c:v>
                </c:pt>
                <c:pt idx="189">
                  <c:v>1189</c:v>
                </c:pt>
                <c:pt idx="190">
                  <c:v>1190</c:v>
                </c:pt>
                <c:pt idx="191">
                  <c:v>1191</c:v>
                </c:pt>
                <c:pt idx="192">
                  <c:v>1192</c:v>
                </c:pt>
                <c:pt idx="193">
                  <c:v>1193</c:v>
                </c:pt>
                <c:pt idx="194">
                  <c:v>1194</c:v>
                </c:pt>
                <c:pt idx="195">
                  <c:v>1195</c:v>
                </c:pt>
                <c:pt idx="196">
                  <c:v>1196</c:v>
                </c:pt>
                <c:pt idx="197">
                  <c:v>1197</c:v>
                </c:pt>
                <c:pt idx="198">
                  <c:v>1198</c:v>
                </c:pt>
                <c:pt idx="199">
                  <c:v>1199</c:v>
                </c:pt>
                <c:pt idx="200">
                  <c:v>1200</c:v>
                </c:pt>
                <c:pt idx="201">
                  <c:v>1201</c:v>
                </c:pt>
                <c:pt idx="202">
                  <c:v>1202</c:v>
                </c:pt>
                <c:pt idx="203">
                  <c:v>1203</c:v>
                </c:pt>
                <c:pt idx="204">
                  <c:v>1204</c:v>
                </c:pt>
                <c:pt idx="205">
                  <c:v>1205</c:v>
                </c:pt>
                <c:pt idx="206">
                  <c:v>1206</c:v>
                </c:pt>
                <c:pt idx="207">
                  <c:v>1207</c:v>
                </c:pt>
                <c:pt idx="208">
                  <c:v>1208</c:v>
                </c:pt>
                <c:pt idx="209">
                  <c:v>1209</c:v>
                </c:pt>
                <c:pt idx="210">
                  <c:v>1210</c:v>
                </c:pt>
                <c:pt idx="211">
                  <c:v>1211</c:v>
                </c:pt>
                <c:pt idx="212">
                  <c:v>1212</c:v>
                </c:pt>
                <c:pt idx="213">
                  <c:v>1213</c:v>
                </c:pt>
                <c:pt idx="214">
                  <c:v>1214</c:v>
                </c:pt>
                <c:pt idx="215">
                  <c:v>1215</c:v>
                </c:pt>
                <c:pt idx="216">
                  <c:v>1216</c:v>
                </c:pt>
                <c:pt idx="217">
                  <c:v>1217</c:v>
                </c:pt>
                <c:pt idx="218">
                  <c:v>1218</c:v>
                </c:pt>
                <c:pt idx="219">
                  <c:v>1219</c:v>
                </c:pt>
                <c:pt idx="220">
                  <c:v>1220</c:v>
                </c:pt>
                <c:pt idx="221">
                  <c:v>1221</c:v>
                </c:pt>
                <c:pt idx="222">
                  <c:v>1222</c:v>
                </c:pt>
                <c:pt idx="223">
                  <c:v>1223</c:v>
                </c:pt>
                <c:pt idx="224">
                  <c:v>1224</c:v>
                </c:pt>
                <c:pt idx="225">
                  <c:v>1225</c:v>
                </c:pt>
                <c:pt idx="226">
                  <c:v>1226</c:v>
                </c:pt>
                <c:pt idx="227">
                  <c:v>1227</c:v>
                </c:pt>
                <c:pt idx="228">
                  <c:v>1228</c:v>
                </c:pt>
                <c:pt idx="229">
                  <c:v>1229</c:v>
                </c:pt>
                <c:pt idx="230">
                  <c:v>1230</c:v>
                </c:pt>
                <c:pt idx="231">
                  <c:v>1231</c:v>
                </c:pt>
                <c:pt idx="232">
                  <c:v>1232</c:v>
                </c:pt>
                <c:pt idx="233">
                  <c:v>1233</c:v>
                </c:pt>
                <c:pt idx="234">
                  <c:v>1234</c:v>
                </c:pt>
                <c:pt idx="235">
                  <c:v>1235</c:v>
                </c:pt>
                <c:pt idx="236">
                  <c:v>1236</c:v>
                </c:pt>
                <c:pt idx="237">
                  <c:v>1237</c:v>
                </c:pt>
                <c:pt idx="238">
                  <c:v>1238</c:v>
                </c:pt>
                <c:pt idx="239">
                  <c:v>1239</c:v>
                </c:pt>
                <c:pt idx="240">
                  <c:v>1240</c:v>
                </c:pt>
                <c:pt idx="241">
                  <c:v>1241</c:v>
                </c:pt>
                <c:pt idx="242">
                  <c:v>1242</c:v>
                </c:pt>
                <c:pt idx="243">
                  <c:v>1243</c:v>
                </c:pt>
                <c:pt idx="244">
                  <c:v>1244</c:v>
                </c:pt>
                <c:pt idx="245">
                  <c:v>1245</c:v>
                </c:pt>
                <c:pt idx="246">
                  <c:v>1246</c:v>
                </c:pt>
                <c:pt idx="247">
                  <c:v>1247</c:v>
                </c:pt>
                <c:pt idx="248">
                  <c:v>1248</c:v>
                </c:pt>
                <c:pt idx="249">
                  <c:v>1249</c:v>
                </c:pt>
                <c:pt idx="250">
                  <c:v>1250</c:v>
                </c:pt>
                <c:pt idx="251">
                  <c:v>1251</c:v>
                </c:pt>
                <c:pt idx="252">
                  <c:v>1252</c:v>
                </c:pt>
                <c:pt idx="253">
                  <c:v>1253</c:v>
                </c:pt>
                <c:pt idx="254">
                  <c:v>1254</c:v>
                </c:pt>
                <c:pt idx="255">
                  <c:v>1255</c:v>
                </c:pt>
                <c:pt idx="256">
                  <c:v>1256</c:v>
                </c:pt>
                <c:pt idx="257">
                  <c:v>1257</c:v>
                </c:pt>
                <c:pt idx="258">
                  <c:v>1258</c:v>
                </c:pt>
                <c:pt idx="259">
                  <c:v>1259</c:v>
                </c:pt>
                <c:pt idx="260">
                  <c:v>1260</c:v>
                </c:pt>
                <c:pt idx="261">
                  <c:v>1261</c:v>
                </c:pt>
                <c:pt idx="262">
                  <c:v>1262</c:v>
                </c:pt>
                <c:pt idx="263">
                  <c:v>1263</c:v>
                </c:pt>
                <c:pt idx="264">
                  <c:v>1264</c:v>
                </c:pt>
                <c:pt idx="265">
                  <c:v>1265</c:v>
                </c:pt>
                <c:pt idx="266">
                  <c:v>1266</c:v>
                </c:pt>
                <c:pt idx="267">
                  <c:v>1267</c:v>
                </c:pt>
                <c:pt idx="268">
                  <c:v>1268</c:v>
                </c:pt>
                <c:pt idx="269">
                  <c:v>1269</c:v>
                </c:pt>
                <c:pt idx="270">
                  <c:v>1270</c:v>
                </c:pt>
                <c:pt idx="271">
                  <c:v>1271</c:v>
                </c:pt>
                <c:pt idx="272">
                  <c:v>1272</c:v>
                </c:pt>
                <c:pt idx="273">
                  <c:v>1273</c:v>
                </c:pt>
                <c:pt idx="274">
                  <c:v>1274</c:v>
                </c:pt>
                <c:pt idx="275">
                  <c:v>1275</c:v>
                </c:pt>
                <c:pt idx="276">
                  <c:v>1276</c:v>
                </c:pt>
                <c:pt idx="277">
                  <c:v>1277</c:v>
                </c:pt>
                <c:pt idx="278">
                  <c:v>1278</c:v>
                </c:pt>
                <c:pt idx="279">
                  <c:v>1279</c:v>
                </c:pt>
                <c:pt idx="280">
                  <c:v>1280</c:v>
                </c:pt>
                <c:pt idx="281">
                  <c:v>1281</c:v>
                </c:pt>
                <c:pt idx="282">
                  <c:v>1282</c:v>
                </c:pt>
                <c:pt idx="283">
                  <c:v>1283</c:v>
                </c:pt>
                <c:pt idx="284">
                  <c:v>1284</c:v>
                </c:pt>
                <c:pt idx="285">
                  <c:v>1285</c:v>
                </c:pt>
                <c:pt idx="286">
                  <c:v>1286</c:v>
                </c:pt>
                <c:pt idx="287">
                  <c:v>1287</c:v>
                </c:pt>
                <c:pt idx="288">
                  <c:v>1288</c:v>
                </c:pt>
                <c:pt idx="289">
                  <c:v>1289</c:v>
                </c:pt>
                <c:pt idx="290">
                  <c:v>1290</c:v>
                </c:pt>
                <c:pt idx="291">
                  <c:v>1291</c:v>
                </c:pt>
                <c:pt idx="292">
                  <c:v>1292</c:v>
                </c:pt>
                <c:pt idx="293">
                  <c:v>1293</c:v>
                </c:pt>
                <c:pt idx="294">
                  <c:v>1294</c:v>
                </c:pt>
                <c:pt idx="295">
                  <c:v>1295</c:v>
                </c:pt>
                <c:pt idx="296">
                  <c:v>1296</c:v>
                </c:pt>
                <c:pt idx="297">
                  <c:v>1297</c:v>
                </c:pt>
                <c:pt idx="298">
                  <c:v>1298</c:v>
                </c:pt>
                <c:pt idx="299">
                  <c:v>1299</c:v>
                </c:pt>
                <c:pt idx="300">
                  <c:v>1300</c:v>
                </c:pt>
                <c:pt idx="301">
                  <c:v>1301</c:v>
                </c:pt>
                <c:pt idx="302">
                  <c:v>1302</c:v>
                </c:pt>
                <c:pt idx="303">
                  <c:v>1303</c:v>
                </c:pt>
                <c:pt idx="304">
                  <c:v>1304</c:v>
                </c:pt>
                <c:pt idx="305">
                  <c:v>1305</c:v>
                </c:pt>
                <c:pt idx="306">
                  <c:v>1306</c:v>
                </c:pt>
                <c:pt idx="307">
                  <c:v>1307</c:v>
                </c:pt>
                <c:pt idx="308">
                  <c:v>1308</c:v>
                </c:pt>
                <c:pt idx="309">
                  <c:v>1309</c:v>
                </c:pt>
                <c:pt idx="310">
                  <c:v>1310</c:v>
                </c:pt>
                <c:pt idx="311">
                  <c:v>1311</c:v>
                </c:pt>
                <c:pt idx="312">
                  <c:v>1312</c:v>
                </c:pt>
                <c:pt idx="313">
                  <c:v>1313</c:v>
                </c:pt>
                <c:pt idx="314">
                  <c:v>1314</c:v>
                </c:pt>
                <c:pt idx="315">
                  <c:v>1315</c:v>
                </c:pt>
                <c:pt idx="316">
                  <c:v>1316</c:v>
                </c:pt>
                <c:pt idx="317">
                  <c:v>1317</c:v>
                </c:pt>
                <c:pt idx="318">
                  <c:v>1318</c:v>
                </c:pt>
                <c:pt idx="319">
                  <c:v>1319</c:v>
                </c:pt>
                <c:pt idx="320">
                  <c:v>1320</c:v>
                </c:pt>
                <c:pt idx="321">
                  <c:v>1321</c:v>
                </c:pt>
                <c:pt idx="322">
                  <c:v>1322</c:v>
                </c:pt>
                <c:pt idx="323">
                  <c:v>1323</c:v>
                </c:pt>
                <c:pt idx="324">
                  <c:v>1324</c:v>
                </c:pt>
                <c:pt idx="325">
                  <c:v>1325</c:v>
                </c:pt>
                <c:pt idx="326">
                  <c:v>1326</c:v>
                </c:pt>
                <c:pt idx="327">
                  <c:v>1327</c:v>
                </c:pt>
                <c:pt idx="328">
                  <c:v>1328</c:v>
                </c:pt>
                <c:pt idx="329">
                  <c:v>1329</c:v>
                </c:pt>
                <c:pt idx="330">
                  <c:v>1330</c:v>
                </c:pt>
                <c:pt idx="331">
                  <c:v>1331</c:v>
                </c:pt>
                <c:pt idx="332">
                  <c:v>1332</c:v>
                </c:pt>
                <c:pt idx="333">
                  <c:v>1333</c:v>
                </c:pt>
                <c:pt idx="334">
                  <c:v>1334</c:v>
                </c:pt>
                <c:pt idx="335">
                  <c:v>1335</c:v>
                </c:pt>
                <c:pt idx="336">
                  <c:v>1336</c:v>
                </c:pt>
                <c:pt idx="337">
                  <c:v>1337</c:v>
                </c:pt>
                <c:pt idx="338">
                  <c:v>1338</c:v>
                </c:pt>
                <c:pt idx="339">
                  <c:v>1339</c:v>
                </c:pt>
                <c:pt idx="340">
                  <c:v>1340</c:v>
                </c:pt>
                <c:pt idx="341">
                  <c:v>1341</c:v>
                </c:pt>
                <c:pt idx="342">
                  <c:v>1342</c:v>
                </c:pt>
                <c:pt idx="343">
                  <c:v>1343</c:v>
                </c:pt>
                <c:pt idx="344">
                  <c:v>1344</c:v>
                </c:pt>
                <c:pt idx="345">
                  <c:v>1345</c:v>
                </c:pt>
                <c:pt idx="346">
                  <c:v>1346</c:v>
                </c:pt>
                <c:pt idx="347">
                  <c:v>1347</c:v>
                </c:pt>
                <c:pt idx="348">
                  <c:v>1348</c:v>
                </c:pt>
                <c:pt idx="349">
                  <c:v>1349</c:v>
                </c:pt>
                <c:pt idx="350">
                  <c:v>1350</c:v>
                </c:pt>
                <c:pt idx="351">
                  <c:v>1351</c:v>
                </c:pt>
                <c:pt idx="352">
                  <c:v>1352</c:v>
                </c:pt>
                <c:pt idx="353">
                  <c:v>1353</c:v>
                </c:pt>
                <c:pt idx="354">
                  <c:v>1354</c:v>
                </c:pt>
                <c:pt idx="355">
                  <c:v>1355</c:v>
                </c:pt>
                <c:pt idx="356">
                  <c:v>1356</c:v>
                </c:pt>
                <c:pt idx="357">
                  <c:v>1357</c:v>
                </c:pt>
                <c:pt idx="358">
                  <c:v>1358</c:v>
                </c:pt>
                <c:pt idx="359">
                  <c:v>1359</c:v>
                </c:pt>
                <c:pt idx="360">
                  <c:v>1360</c:v>
                </c:pt>
                <c:pt idx="361">
                  <c:v>1361</c:v>
                </c:pt>
                <c:pt idx="362">
                  <c:v>1362</c:v>
                </c:pt>
                <c:pt idx="363">
                  <c:v>1363</c:v>
                </c:pt>
                <c:pt idx="364">
                  <c:v>1364</c:v>
                </c:pt>
                <c:pt idx="365">
                  <c:v>1365</c:v>
                </c:pt>
                <c:pt idx="366">
                  <c:v>1366</c:v>
                </c:pt>
                <c:pt idx="367">
                  <c:v>1367</c:v>
                </c:pt>
                <c:pt idx="368">
                  <c:v>1368</c:v>
                </c:pt>
                <c:pt idx="369">
                  <c:v>1369</c:v>
                </c:pt>
                <c:pt idx="370">
                  <c:v>1370</c:v>
                </c:pt>
                <c:pt idx="371">
                  <c:v>1371</c:v>
                </c:pt>
                <c:pt idx="372">
                  <c:v>1372</c:v>
                </c:pt>
                <c:pt idx="373">
                  <c:v>1373</c:v>
                </c:pt>
                <c:pt idx="374">
                  <c:v>1374</c:v>
                </c:pt>
                <c:pt idx="375">
                  <c:v>1375</c:v>
                </c:pt>
                <c:pt idx="376">
                  <c:v>1376</c:v>
                </c:pt>
                <c:pt idx="377">
                  <c:v>1377</c:v>
                </c:pt>
                <c:pt idx="378">
                  <c:v>1378</c:v>
                </c:pt>
                <c:pt idx="379">
                  <c:v>1379</c:v>
                </c:pt>
                <c:pt idx="380">
                  <c:v>1380</c:v>
                </c:pt>
                <c:pt idx="381">
                  <c:v>1381</c:v>
                </c:pt>
                <c:pt idx="382">
                  <c:v>1382</c:v>
                </c:pt>
                <c:pt idx="383">
                  <c:v>1383</c:v>
                </c:pt>
                <c:pt idx="384">
                  <c:v>1384</c:v>
                </c:pt>
                <c:pt idx="385">
                  <c:v>1385</c:v>
                </c:pt>
                <c:pt idx="386">
                  <c:v>1386</c:v>
                </c:pt>
                <c:pt idx="387">
                  <c:v>1387</c:v>
                </c:pt>
                <c:pt idx="388">
                  <c:v>1388</c:v>
                </c:pt>
                <c:pt idx="389">
                  <c:v>1389</c:v>
                </c:pt>
                <c:pt idx="390">
                  <c:v>1390</c:v>
                </c:pt>
                <c:pt idx="391">
                  <c:v>1391</c:v>
                </c:pt>
                <c:pt idx="392">
                  <c:v>1392</c:v>
                </c:pt>
                <c:pt idx="393">
                  <c:v>1393</c:v>
                </c:pt>
                <c:pt idx="394">
                  <c:v>1394</c:v>
                </c:pt>
                <c:pt idx="395">
                  <c:v>1395</c:v>
                </c:pt>
                <c:pt idx="396">
                  <c:v>1396</c:v>
                </c:pt>
                <c:pt idx="397">
                  <c:v>1397</c:v>
                </c:pt>
                <c:pt idx="398">
                  <c:v>1398</c:v>
                </c:pt>
                <c:pt idx="399">
                  <c:v>1399</c:v>
                </c:pt>
                <c:pt idx="400">
                  <c:v>1400</c:v>
                </c:pt>
                <c:pt idx="401">
                  <c:v>1401</c:v>
                </c:pt>
                <c:pt idx="402">
                  <c:v>1402</c:v>
                </c:pt>
                <c:pt idx="403">
                  <c:v>1403</c:v>
                </c:pt>
                <c:pt idx="404">
                  <c:v>1404</c:v>
                </c:pt>
                <c:pt idx="405">
                  <c:v>1405</c:v>
                </c:pt>
                <c:pt idx="406">
                  <c:v>1406</c:v>
                </c:pt>
                <c:pt idx="407">
                  <c:v>1407</c:v>
                </c:pt>
                <c:pt idx="408">
                  <c:v>1408</c:v>
                </c:pt>
                <c:pt idx="409">
                  <c:v>1409</c:v>
                </c:pt>
                <c:pt idx="410">
                  <c:v>1410</c:v>
                </c:pt>
                <c:pt idx="411">
                  <c:v>1411</c:v>
                </c:pt>
                <c:pt idx="412">
                  <c:v>1412</c:v>
                </c:pt>
                <c:pt idx="413">
                  <c:v>1413</c:v>
                </c:pt>
                <c:pt idx="414">
                  <c:v>1414</c:v>
                </c:pt>
                <c:pt idx="415">
                  <c:v>1415</c:v>
                </c:pt>
                <c:pt idx="416">
                  <c:v>1416</c:v>
                </c:pt>
                <c:pt idx="417">
                  <c:v>1417</c:v>
                </c:pt>
                <c:pt idx="418">
                  <c:v>1418</c:v>
                </c:pt>
                <c:pt idx="419">
                  <c:v>1419</c:v>
                </c:pt>
                <c:pt idx="420">
                  <c:v>1420</c:v>
                </c:pt>
                <c:pt idx="421">
                  <c:v>1421</c:v>
                </c:pt>
                <c:pt idx="422">
                  <c:v>1422</c:v>
                </c:pt>
                <c:pt idx="423">
                  <c:v>1423</c:v>
                </c:pt>
                <c:pt idx="424">
                  <c:v>1424</c:v>
                </c:pt>
                <c:pt idx="425">
                  <c:v>1425</c:v>
                </c:pt>
                <c:pt idx="426">
                  <c:v>1426</c:v>
                </c:pt>
                <c:pt idx="427">
                  <c:v>1427</c:v>
                </c:pt>
                <c:pt idx="428">
                  <c:v>1428</c:v>
                </c:pt>
                <c:pt idx="429">
                  <c:v>1429</c:v>
                </c:pt>
                <c:pt idx="430">
                  <c:v>1430</c:v>
                </c:pt>
                <c:pt idx="431">
                  <c:v>1431</c:v>
                </c:pt>
                <c:pt idx="432">
                  <c:v>1432</c:v>
                </c:pt>
                <c:pt idx="433">
                  <c:v>1433</c:v>
                </c:pt>
                <c:pt idx="434">
                  <c:v>1434</c:v>
                </c:pt>
                <c:pt idx="435">
                  <c:v>1435</c:v>
                </c:pt>
                <c:pt idx="436">
                  <c:v>1436</c:v>
                </c:pt>
                <c:pt idx="437">
                  <c:v>1437</c:v>
                </c:pt>
                <c:pt idx="438">
                  <c:v>1438</c:v>
                </c:pt>
                <c:pt idx="439">
                  <c:v>1439</c:v>
                </c:pt>
                <c:pt idx="440">
                  <c:v>1440</c:v>
                </c:pt>
                <c:pt idx="441">
                  <c:v>1441</c:v>
                </c:pt>
                <c:pt idx="442">
                  <c:v>1442</c:v>
                </c:pt>
                <c:pt idx="443">
                  <c:v>1443</c:v>
                </c:pt>
                <c:pt idx="444">
                  <c:v>1444</c:v>
                </c:pt>
                <c:pt idx="445">
                  <c:v>1445</c:v>
                </c:pt>
                <c:pt idx="446">
                  <c:v>1446</c:v>
                </c:pt>
                <c:pt idx="447">
                  <c:v>1447</c:v>
                </c:pt>
                <c:pt idx="448">
                  <c:v>1448</c:v>
                </c:pt>
                <c:pt idx="449">
                  <c:v>1449</c:v>
                </c:pt>
                <c:pt idx="450">
                  <c:v>1450</c:v>
                </c:pt>
                <c:pt idx="451">
                  <c:v>1451</c:v>
                </c:pt>
                <c:pt idx="452">
                  <c:v>1452</c:v>
                </c:pt>
                <c:pt idx="453">
                  <c:v>1453</c:v>
                </c:pt>
                <c:pt idx="454">
                  <c:v>1454</c:v>
                </c:pt>
                <c:pt idx="455">
                  <c:v>1455</c:v>
                </c:pt>
                <c:pt idx="456">
                  <c:v>1456</c:v>
                </c:pt>
                <c:pt idx="457">
                  <c:v>1457</c:v>
                </c:pt>
                <c:pt idx="458">
                  <c:v>1458</c:v>
                </c:pt>
                <c:pt idx="459">
                  <c:v>1459</c:v>
                </c:pt>
                <c:pt idx="460">
                  <c:v>1460</c:v>
                </c:pt>
                <c:pt idx="461">
                  <c:v>1461</c:v>
                </c:pt>
                <c:pt idx="462">
                  <c:v>1462</c:v>
                </c:pt>
                <c:pt idx="463">
                  <c:v>1463</c:v>
                </c:pt>
                <c:pt idx="464">
                  <c:v>1464</c:v>
                </c:pt>
                <c:pt idx="465">
                  <c:v>1465</c:v>
                </c:pt>
                <c:pt idx="466">
                  <c:v>1466</c:v>
                </c:pt>
                <c:pt idx="467">
                  <c:v>1467</c:v>
                </c:pt>
                <c:pt idx="468">
                  <c:v>1468</c:v>
                </c:pt>
                <c:pt idx="469">
                  <c:v>1469</c:v>
                </c:pt>
                <c:pt idx="470">
                  <c:v>1470</c:v>
                </c:pt>
                <c:pt idx="471">
                  <c:v>1471</c:v>
                </c:pt>
                <c:pt idx="472">
                  <c:v>1472</c:v>
                </c:pt>
                <c:pt idx="473">
                  <c:v>1473</c:v>
                </c:pt>
                <c:pt idx="474">
                  <c:v>1474</c:v>
                </c:pt>
                <c:pt idx="475">
                  <c:v>1475</c:v>
                </c:pt>
                <c:pt idx="476">
                  <c:v>1476</c:v>
                </c:pt>
                <c:pt idx="477">
                  <c:v>1477</c:v>
                </c:pt>
                <c:pt idx="478">
                  <c:v>1478</c:v>
                </c:pt>
                <c:pt idx="479">
                  <c:v>1479</c:v>
                </c:pt>
                <c:pt idx="480">
                  <c:v>1480</c:v>
                </c:pt>
                <c:pt idx="481">
                  <c:v>1481</c:v>
                </c:pt>
                <c:pt idx="482">
                  <c:v>1482</c:v>
                </c:pt>
                <c:pt idx="483">
                  <c:v>1483</c:v>
                </c:pt>
                <c:pt idx="484">
                  <c:v>1484</c:v>
                </c:pt>
                <c:pt idx="485">
                  <c:v>1485</c:v>
                </c:pt>
                <c:pt idx="486">
                  <c:v>1486</c:v>
                </c:pt>
                <c:pt idx="487">
                  <c:v>1487</c:v>
                </c:pt>
                <c:pt idx="488">
                  <c:v>1488</c:v>
                </c:pt>
                <c:pt idx="489">
                  <c:v>1489</c:v>
                </c:pt>
                <c:pt idx="490">
                  <c:v>1490</c:v>
                </c:pt>
                <c:pt idx="491">
                  <c:v>1491</c:v>
                </c:pt>
                <c:pt idx="492">
                  <c:v>1492</c:v>
                </c:pt>
                <c:pt idx="493">
                  <c:v>1493</c:v>
                </c:pt>
                <c:pt idx="494">
                  <c:v>1494</c:v>
                </c:pt>
                <c:pt idx="495">
                  <c:v>1495</c:v>
                </c:pt>
                <c:pt idx="496">
                  <c:v>1496</c:v>
                </c:pt>
                <c:pt idx="497">
                  <c:v>1497</c:v>
                </c:pt>
                <c:pt idx="498">
                  <c:v>1498</c:v>
                </c:pt>
                <c:pt idx="499">
                  <c:v>1499</c:v>
                </c:pt>
                <c:pt idx="500">
                  <c:v>1500</c:v>
                </c:pt>
                <c:pt idx="501">
                  <c:v>1501</c:v>
                </c:pt>
                <c:pt idx="502">
                  <c:v>1502</c:v>
                </c:pt>
                <c:pt idx="503">
                  <c:v>1503</c:v>
                </c:pt>
                <c:pt idx="504">
                  <c:v>1504</c:v>
                </c:pt>
                <c:pt idx="505">
                  <c:v>1505</c:v>
                </c:pt>
                <c:pt idx="506">
                  <c:v>1506</c:v>
                </c:pt>
                <c:pt idx="507">
                  <c:v>1507</c:v>
                </c:pt>
                <c:pt idx="508">
                  <c:v>1508</c:v>
                </c:pt>
                <c:pt idx="509">
                  <c:v>1509</c:v>
                </c:pt>
                <c:pt idx="510">
                  <c:v>1510</c:v>
                </c:pt>
                <c:pt idx="511">
                  <c:v>1511</c:v>
                </c:pt>
                <c:pt idx="512">
                  <c:v>1512</c:v>
                </c:pt>
                <c:pt idx="513">
                  <c:v>1513</c:v>
                </c:pt>
                <c:pt idx="514">
                  <c:v>1514</c:v>
                </c:pt>
                <c:pt idx="515">
                  <c:v>1515</c:v>
                </c:pt>
                <c:pt idx="516">
                  <c:v>1516</c:v>
                </c:pt>
                <c:pt idx="517">
                  <c:v>1517</c:v>
                </c:pt>
                <c:pt idx="518">
                  <c:v>1518</c:v>
                </c:pt>
                <c:pt idx="519">
                  <c:v>1519</c:v>
                </c:pt>
                <c:pt idx="520">
                  <c:v>1520</c:v>
                </c:pt>
                <c:pt idx="521">
                  <c:v>1521</c:v>
                </c:pt>
                <c:pt idx="522">
                  <c:v>1522</c:v>
                </c:pt>
                <c:pt idx="523">
                  <c:v>1523</c:v>
                </c:pt>
                <c:pt idx="524">
                  <c:v>1524</c:v>
                </c:pt>
                <c:pt idx="525">
                  <c:v>1525</c:v>
                </c:pt>
                <c:pt idx="526">
                  <c:v>1526</c:v>
                </c:pt>
                <c:pt idx="527">
                  <c:v>1527</c:v>
                </c:pt>
                <c:pt idx="528">
                  <c:v>1528</c:v>
                </c:pt>
                <c:pt idx="529">
                  <c:v>1529</c:v>
                </c:pt>
                <c:pt idx="530">
                  <c:v>1530</c:v>
                </c:pt>
                <c:pt idx="531">
                  <c:v>1531</c:v>
                </c:pt>
                <c:pt idx="532">
                  <c:v>1532</c:v>
                </c:pt>
                <c:pt idx="533">
                  <c:v>1533</c:v>
                </c:pt>
                <c:pt idx="534">
                  <c:v>1534</c:v>
                </c:pt>
                <c:pt idx="535">
                  <c:v>1535</c:v>
                </c:pt>
                <c:pt idx="536">
                  <c:v>1536</c:v>
                </c:pt>
                <c:pt idx="537">
                  <c:v>1537</c:v>
                </c:pt>
                <c:pt idx="538">
                  <c:v>1538</c:v>
                </c:pt>
                <c:pt idx="539">
                  <c:v>1539</c:v>
                </c:pt>
                <c:pt idx="540">
                  <c:v>1540</c:v>
                </c:pt>
                <c:pt idx="541">
                  <c:v>1541</c:v>
                </c:pt>
                <c:pt idx="542">
                  <c:v>1542</c:v>
                </c:pt>
                <c:pt idx="543">
                  <c:v>1543</c:v>
                </c:pt>
                <c:pt idx="544">
                  <c:v>1544</c:v>
                </c:pt>
                <c:pt idx="545">
                  <c:v>1545</c:v>
                </c:pt>
                <c:pt idx="546">
                  <c:v>1546</c:v>
                </c:pt>
                <c:pt idx="547">
                  <c:v>1547</c:v>
                </c:pt>
                <c:pt idx="548">
                  <c:v>1548</c:v>
                </c:pt>
                <c:pt idx="549">
                  <c:v>1549</c:v>
                </c:pt>
                <c:pt idx="550">
                  <c:v>1550</c:v>
                </c:pt>
                <c:pt idx="551">
                  <c:v>1551</c:v>
                </c:pt>
                <c:pt idx="552">
                  <c:v>1552</c:v>
                </c:pt>
                <c:pt idx="553">
                  <c:v>1553</c:v>
                </c:pt>
                <c:pt idx="554">
                  <c:v>1554</c:v>
                </c:pt>
                <c:pt idx="555">
                  <c:v>1555</c:v>
                </c:pt>
                <c:pt idx="556">
                  <c:v>1556</c:v>
                </c:pt>
                <c:pt idx="557">
                  <c:v>1557</c:v>
                </c:pt>
                <c:pt idx="558">
                  <c:v>1558</c:v>
                </c:pt>
                <c:pt idx="559">
                  <c:v>1559</c:v>
                </c:pt>
                <c:pt idx="560">
                  <c:v>1560</c:v>
                </c:pt>
                <c:pt idx="561">
                  <c:v>1561</c:v>
                </c:pt>
                <c:pt idx="562">
                  <c:v>1562</c:v>
                </c:pt>
                <c:pt idx="563">
                  <c:v>1563</c:v>
                </c:pt>
                <c:pt idx="564">
                  <c:v>1564</c:v>
                </c:pt>
                <c:pt idx="565">
                  <c:v>1565</c:v>
                </c:pt>
                <c:pt idx="566">
                  <c:v>1566</c:v>
                </c:pt>
                <c:pt idx="567">
                  <c:v>1567</c:v>
                </c:pt>
                <c:pt idx="568">
                  <c:v>1568</c:v>
                </c:pt>
                <c:pt idx="569">
                  <c:v>1569</c:v>
                </c:pt>
                <c:pt idx="570">
                  <c:v>1570</c:v>
                </c:pt>
                <c:pt idx="571">
                  <c:v>1571</c:v>
                </c:pt>
                <c:pt idx="572">
                  <c:v>1572</c:v>
                </c:pt>
                <c:pt idx="573">
                  <c:v>1573</c:v>
                </c:pt>
                <c:pt idx="574">
                  <c:v>1574</c:v>
                </c:pt>
                <c:pt idx="575">
                  <c:v>1575</c:v>
                </c:pt>
                <c:pt idx="576">
                  <c:v>1576</c:v>
                </c:pt>
                <c:pt idx="577">
                  <c:v>1577</c:v>
                </c:pt>
                <c:pt idx="578">
                  <c:v>1578</c:v>
                </c:pt>
                <c:pt idx="579">
                  <c:v>1579</c:v>
                </c:pt>
                <c:pt idx="580">
                  <c:v>1580</c:v>
                </c:pt>
                <c:pt idx="581">
                  <c:v>1581</c:v>
                </c:pt>
                <c:pt idx="582">
                  <c:v>1582</c:v>
                </c:pt>
                <c:pt idx="583">
                  <c:v>1583</c:v>
                </c:pt>
                <c:pt idx="584">
                  <c:v>1584</c:v>
                </c:pt>
                <c:pt idx="585">
                  <c:v>1585</c:v>
                </c:pt>
                <c:pt idx="586">
                  <c:v>1586</c:v>
                </c:pt>
                <c:pt idx="587">
                  <c:v>1587</c:v>
                </c:pt>
                <c:pt idx="588">
                  <c:v>1588</c:v>
                </c:pt>
                <c:pt idx="589">
                  <c:v>1589</c:v>
                </c:pt>
                <c:pt idx="590">
                  <c:v>1590</c:v>
                </c:pt>
                <c:pt idx="591">
                  <c:v>1591</c:v>
                </c:pt>
                <c:pt idx="592">
                  <c:v>1592</c:v>
                </c:pt>
                <c:pt idx="593">
                  <c:v>1593</c:v>
                </c:pt>
                <c:pt idx="594">
                  <c:v>1594</c:v>
                </c:pt>
                <c:pt idx="595">
                  <c:v>1595</c:v>
                </c:pt>
                <c:pt idx="596">
                  <c:v>1596</c:v>
                </c:pt>
                <c:pt idx="597">
                  <c:v>1597</c:v>
                </c:pt>
                <c:pt idx="598">
                  <c:v>1598</c:v>
                </c:pt>
                <c:pt idx="599">
                  <c:v>1599</c:v>
                </c:pt>
                <c:pt idx="600">
                  <c:v>1600</c:v>
                </c:pt>
                <c:pt idx="601">
                  <c:v>1601</c:v>
                </c:pt>
                <c:pt idx="602">
                  <c:v>1602</c:v>
                </c:pt>
                <c:pt idx="603">
                  <c:v>1603</c:v>
                </c:pt>
                <c:pt idx="604">
                  <c:v>1604</c:v>
                </c:pt>
                <c:pt idx="605">
                  <c:v>1605</c:v>
                </c:pt>
                <c:pt idx="606">
                  <c:v>1606</c:v>
                </c:pt>
                <c:pt idx="607">
                  <c:v>1607</c:v>
                </c:pt>
                <c:pt idx="608">
                  <c:v>1608</c:v>
                </c:pt>
                <c:pt idx="609">
                  <c:v>1609</c:v>
                </c:pt>
                <c:pt idx="610">
                  <c:v>1610</c:v>
                </c:pt>
                <c:pt idx="611">
                  <c:v>1611</c:v>
                </c:pt>
                <c:pt idx="612">
                  <c:v>1612</c:v>
                </c:pt>
                <c:pt idx="613">
                  <c:v>1613</c:v>
                </c:pt>
                <c:pt idx="614">
                  <c:v>1614</c:v>
                </c:pt>
                <c:pt idx="615">
                  <c:v>1615</c:v>
                </c:pt>
                <c:pt idx="616">
                  <c:v>1616</c:v>
                </c:pt>
                <c:pt idx="617">
                  <c:v>1617</c:v>
                </c:pt>
                <c:pt idx="618">
                  <c:v>1618</c:v>
                </c:pt>
                <c:pt idx="619">
                  <c:v>1619</c:v>
                </c:pt>
                <c:pt idx="620">
                  <c:v>1620</c:v>
                </c:pt>
                <c:pt idx="621">
                  <c:v>1621</c:v>
                </c:pt>
                <c:pt idx="622">
                  <c:v>1622</c:v>
                </c:pt>
                <c:pt idx="623">
                  <c:v>1623</c:v>
                </c:pt>
                <c:pt idx="624">
                  <c:v>1624</c:v>
                </c:pt>
                <c:pt idx="625">
                  <c:v>1625</c:v>
                </c:pt>
                <c:pt idx="626">
                  <c:v>1626</c:v>
                </c:pt>
                <c:pt idx="627">
                  <c:v>1627</c:v>
                </c:pt>
                <c:pt idx="628">
                  <c:v>1628</c:v>
                </c:pt>
                <c:pt idx="629">
                  <c:v>1629</c:v>
                </c:pt>
                <c:pt idx="630">
                  <c:v>1630</c:v>
                </c:pt>
                <c:pt idx="631">
                  <c:v>1631</c:v>
                </c:pt>
                <c:pt idx="632">
                  <c:v>1632</c:v>
                </c:pt>
                <c:pt idx="633">
                  <c:v>1633</c:v>
                </c:pt>
                <c:pt idx="634">
                  <c:v>1634</c:v>
                </c:pt>
                <c:pt idx="635">
                  <c:v>1635</c:v>
                </c:pt>
                <c:pt idx="636">
                  <c:v>1636</c:v>
                </c:pt>
                <c:pt idx="637">
                  <c:v>1637</c:v>
                </c:pt>
                <c:pt idx="638">
                  <c:v>1638</c:v>
                </c:pt>
                <c:pt idx="639">
                  <c:v>1639</c:v>
                </c:pt>
                <c:pt idx="640">
                  <c:v>1640</c:v>
                </c:pt>
                <c:pt idx="641">
                  <c:v>1641</c:v>
                </c:pt>
                <c:pt idx="642">
                  <c:v>1642</c:v>
                </c:pt>
                <c:pt idx="643">
                  <c:v>1643</c:v>
                </c:pt>
                <c:pt idx="644">
                  <c:v>1644</c:v>
                </c:pt>
                <c:pt idx="645">
                  <c:v>1645</c:v>
                </c:pt>
                <c:pt idx="646">
                  <c:v>1646</c:v>
                </c:pt>
                <c:pt idx="647">
                  <c:v>1647</c:v>
                </c:pt>
                <c:pt idx="648">
                  <c:v>1648</c:v>
                </c:pt>
                <c:pt idx="649">
                  <c:v>1649</c:v>
                </c:pt>
                <c:pt idx="650">
                  <c:v>1650</c:v>
                </c:pt>
                <c:pt idx="651">
                  <c:v>1651</c:v>
                </c:pt>
                <c:pt idx="652">
                  <c:v>1652</c:v>
                </c:pt>
                <c:pt idx="653">
                  <c:v>1653</c:v>
                </c:pt>
                <c:pt idx="654">
                  <c:v>1654</c:v>
                </c:pt>
                <c:pt idx="655">
                  <c:v>1655</c:v>
                </c:pt>
                <c:pt idx="656">
                  <c:v>1656</c:v>
                </c:pt>
                <c:pt idx="657">
                  <c:v>1657</c:v>
                </c:pt>
                <c:pt idx="658">
                  <c:v>1658</c:v>
                </c:pt>
                <c:pt idx="659">
                  <c:v>1659</c:v>
                </c:pt>
                <c:pt idx="660">
                  <c:v>1660</c:v>
                </c:pt>
                <c:pt idx="661">
                  <c:v>1661</c:v>
                </c:pt>
                <c:pt idx="662">
                  <c:v>1662</c:v>
                </c:pt>
                <c:pt idx="663">
                  <c:v>1663</c:v>
                </c:pt>
                <c:pt idx="664">
                  <c:v>1664</c:v>
                </c:pt>
                <c:pt idx="665">
                  <c:v>1665</c:v>
                </c:pt>
                <c:pt idx="666">
                  <c:v>1666</c:v>
                </c:pt>
                <c:pt idx="667">
                  <c:v>1667</c:v>
                </c:pt>
                <c:pt idx="668">
                  <c:v>1668</c:v>
                </c:pt>
                <c:pt idx="669">
                  <c:v>1669</c:v>
                </c:pt>
                <c:pt idx="670">
                  <c:v>1670</c:v>
                </c:pt>
                <c:pt idx="671">
                  <c:v>1671</c:v>
                </c:pt>
                <c:pt idx="672">
                  <c:v>1672</c:v>
                </c:pt>
                <c:pt idx="673">
                  <c:v>1673</c:v>
                </c:pt>
                <c:pt idx="674">
                  <c:v>1674</c:v>
                </c:pt>
                <c:pt idx="675">
                  <c:v>1675</c:v>
                </c:pt>
                <c:pt idx="676">
                  <c:v>1676</c:v>
                </c:pt>
                <c:pt idx="677">
                  <c:v>1677</c:v>
                </c:pt>
                <c:pt idx="678">
                  <c:v>1678</c:v>
                </c:pt>
                <c:pt idx="679">
                  <c:v>1679</c:v>
                </c:pt>
                <c:pt idx="680">
                  <c:v>1680</c:v>
                </c:pt>
                <c:pt idx="681">
                  <c:v>1681</c:v>
                </c:pt>
                <c:pt idx="682">
                  <c:v>1682</c:v>
                </c:pt>
                <c:pt idx="683">
                  <c:v>1683</c:v>
                </c:pt>
                <c:pt idx="684">
                  <c:v>1684</c:v>
                </c:pt>
                <c:pt idx="685">
                  <c:v>1685</c:v>
                </c:pt>
                <c:pt idx="686">
                  <c:v>1686</c:v>
                </c:pt>
                <c:pt idx="687">
                  <c:v>1687</c:v>
                </c:pt>
                <c:pt idx="688">
                  <c:v>1688</c:v>
                </c:pt>
                <c:pt idx="689">
                  <c:v>1689</c:v>
                </c:pt>
                <c:pt idx="690">
                  <c:v>1690</c:v>
                </c:pt>
                <c:pt idx="691">
                  <c:v>1691</c:v>
                </c:pt>
                <c:pt idx="692">
                  <c:v>1692</c:v>
                </c:pt>
                <c:pt idx="693">
                  <c:v>1693</c:v>
                </c:pt>
                <c:pt idx="694">
                  <c:v>1694</c:v>
                </c:pt>
                <c:pt idx="695">
                  <c:v>1695</c:v>
                </c:pt>
                <c:pt idx="696">
                  <c:v>1696</c:v>
                </c:pt>
                <c:pt idx="697">
                  <c:v>1697</c:v>
                </c:pt>
                <c:pt idx="698">
                  <c:v>1698</c:v>
                </c:pt>
                <c:pt idx="699">
                  <c:v>1699</c:v>
                </c:pt>
                <c:pt idx="700">
                  <c:v>1700</c:v>
                </c:pt>
                <c:pt idx="701">
                  <c:v>1701</c:v>
                </c:pt>
                <c:pt idx="702">
                  <c:v>1702</c:v>
                </c:pt>
                <c:pt idx="703">
                  <c:v>1703</c:v>
                </c:pt>
                <c:pt idx="704">
                  <c:v>1704</c:v>
                </c:pt>
                <c:pt idx="705">
                  <c:v>1705</c:v>
                </c:pt>
                <c:pt idx="706">
                  <c:v>1706</c:v>
                </c:pt>
                <c:pt idx="707">
                  <c:v>1707</c:v>
                </c:pt>
                <c:pt idx="708">
                  <c:v>1708</c:v>
                </c:pt>
                <c:pt idx="709">
                  <c:v>1709</c:v>
                </c:pt>
                <c:pt idx="710">
                  <c:v>1710</c:v>
                </c:pt>
                <c:pt idx="711">
                  <c:v>1711</c:v>
                </c:pt>
                <c:pt idx="712">
                  <c:v>1712</c:v>
                </c:pt>
                <c:pt idx="713">
                  <c:v>1713</c:v>
                </c:pt>
                <c:pt idx="714">
                  <c:v>1714</c:v>
                </c:pt>
                <c:pt idx="715">
                  <c:v>1715</c:v>
                </c:pt>
                <c:pt idx="716">
                  <c:v>1716</c:v>
                </c:pt>
                <c:pt idx="717">
                  <c:v>1717</c:v>
                </c:pt>
                <c:pt idx="718">
                  <c:v>1718</c:v>
                </c:pt>
                <c:pt idx="719">
                  <c:v>1719</c:v>
                </c:pt>
                <c:pt idx="720">
                  <c:v>1720</c:v>
                </c:pt>
                <c:pt idx="721">
                  <c:v>1721</c:v>
                </c:pt>
                <c:pt idx="722">
                  <c:v>1722</c:v>
                </c:pt>
                <c:pt idx="723">
                  <c:v>1723</c:v>
                </c:pt>
                <c:pt idx="724">
                  <c:v>1724</c:v>
                </c:pt>
                <c:pt idx="725">
                  <c:v>1725</c:v>
                </c:pt>
                <c:pt idx="726">
                  <c:v>1726</c:v>
                </c:pt>
                <c:pt idx="727">
                  <c:v>1727</c:v>
                </c:pt>
                <c:pt idx="728">
                  <c:v>1728</c:v>
                </c:pt>
                <c:pt idx="729">
                  <c:v>1729</c:v>
                </c:pt>
                <c:pt idx="730">
                  <c:v>1730</c:v>
                </c:pt>
                <c:pt idx="731">
                  <c:v>1731</c:v>
                </c:pt>
                <c:pt idx="732">
                  <c:v>1732</c:v>
                </c:pt>
                <c:pt idx="733">
                  <c:v>1733</c:v>
                </c:pt>
                <c:pt idx="734">
                  <c:v>1734</c:v>
                </c:pt>
                <c:pt idx="735">
                  <c:v>1735</c:v>
                </c:pt>
                <c:pt idx="736">
                  <c:v>1736</c:v>
                </c:pt>
                <c:pt idx="737">
                  <c:v>1737</c:v>
                </c:pt>
                <c:pt idx="738">
                  <c:v>1738</c:v>
                </c:pt>
                <c:pt idx="739">
                  <c:v>1739</c:v>
                </c:pt>
                <c:pt idx="740">
                  <c:v>1740</c:v>
                </c:pt>
                <c:pt idx="741">
                  <c:v>1741</c:v>
                </c:pt>
                <c:pt idx="742">
                  <c:v>1742</c:v>
                </c:pt>
                <c:pt idx="743">
                  <c:v>1743</c:v>
                </c:pt>
                <c:pt idx="744">
                  <c:v>1744</c:v>
                </c:pt>
                <c:pt idx="745">
                  <c:v>1745</c:v>
                </c:pt>
                <c:pt idx="746">
                  <c:v>1746</c:v>
                </c:pt>
                <c:pt idx="747">
                  <c:v>1747</c:v>
                </c:pt>
                <c:pt idx="748">
                  <c:v>1748</c:v>
                </c:pt>
                <c:pt idx="749">
                  <c:v>1749</c:v>
                </c:pt>
                <c:pt idx="750">
                  <c:v>1750</c:v>
                </c:pt>
                <c:pt idx="751">
                  <c:v>1751</c:v>
                </c:pt>
                <c:pt idx="752">
                  <c:v>1752</c:v>
                </c:pt>
                <c:pt idx="753">
                  <c:v>1753</c:v>
                </c:pt>
                <c:pt idx="754">
                  <c:v>1754</c:v>
                </c:pt>
                <c:pt idx="755">
                  <c:v>1755</c:v>
                </c:pt>
                <c:pt idx="756">
                  <c:v>1756</c:v>
                </c:pt>
                <c:pt idx="757">
                  <c:v>1757</c:v>
                </c:pt>
                <c:pt idx="758">
                  <c:v>1758</c:v>
                </c:pt>
                <c:pt idx="759">
                  <c:v>1759</c:v>
                </c:pt>
                <c:pt idx="760">
                  <c:v>1760</c:v>
                </c:pt>
                <c:pt idx="761">
                  <c:v>1761</c:v>
                </c:pt>
                <c:pt idx="762">
                  <c:v>1762</c:v>
                </c:pt>
                <c:pt idx="763">
                  <c:v>1763</c:v>
                </c:pt>
                <c:pt idx="764">
                  <c:v>1764</c:v>
                </c:pt>
                <c:pt idx="765">
                  <c:v>1765</c:v>
                </c:pt>
                <c:pt idx="766">
                  <c:v>1766</c:v>
                </c:pt>
                <c:pt idx="767">
                  <c:v>1767</c:v>
                </c:pt>
                <c:pt idx="768">
                  <c:v>1768</c:v>
                </c:pt>
                <c:pt idx="769">
                  <c:v>1769</c:v>
                </c:pt>
                <c:pt idx="770">
                  <c:v>1770</c:v>
                </c:pt>
                <c:pt idx="771">
                  <c:v>1771</c:v>
                </c:pt>
                <c:pt idx="772">
                  <c:v>1772</c:v>
                </c:pt>
                <c:pt idx="773">
                  <c:v>1773</c:v>
                </c:pt>
                <c:pt idx="774">
                  <c:v>1774</c:v>
                </c:pt>
                <c:pt idx="775">
                  <c:v>1775</c:v>
                </c:pt>
                <c:pt idx="776">
                  <c:v>1776</c:v>
                </c:pt>
                <c:pt idx="777">
                  <c:v>1777</c:v>
                </c:pt>
                <c:pt idx="778">
                  <c:v>1778</c:v>
                </c:pt>
                <c:pt idx="779">
                  <c:v>1779</c:v>
                </c:pt>
                <c:pt idx="780">
                  <c:v>1780</c:v>
                </c:pt>
                <c:pt idx="781">
                  <c:v>1781</c:v>
                </c:pt>
                <c:pt idx="782">
                  <c:v>1782</c:v>
                </c:pt>
                <c:pt idx="783">
                  <c:v>1783</c:v>
                </c:pt>
                <c:pt idx="784">
                  <c:v>1784</c:v>
                </c:pt>
                <c:pt idx="785">
                  <c:v>1785</c:v>
                </c:pt>
                <c:pt idx="786">
                  <c:v>1786</c:v>
                </c:pt>
                <c:pt idx="787">
                  <c:v>1787</c:v>
                </c:pt>
                <c:pt idx="788">
                  <c:v>1788</c:v>
                </c:pt>
                <c:pt idx="789">
                  <c:v>1789</c:v>
                </c:pt>
                <c:pt idx="790">
                  <c:v>1790</c:v>
                </c:pt>
                <c:pt idx="791">
                  <c:v>1791</c:v>
                </c:pt>
                <c:pt idx="792">
                  <c:v>1792</c:v>
                </c:pt>
                <c:pt idx="793">
                  <c:v>1793</c:v>
                </c:pt>
                <c:pt idx="794">
                  <c:v>1794</c:v>
                </c:pt>
                <c:pt idx="795">
                  <c:v>1795</c:v>
                </c:pt>
                <c:pt idx="796">
                  <c:v>1796</c:v>
                </c:pt>
                <c:pt idx="797">
                  <c:v>1797</c:v>
                </c:pt>
                <c:pt idx="798">
                  <c:v>1798</c:v>
                </c:pt>
                <c:pt idx="799">
                  <c:v>1799</c:v>
                </c:pt>
                <c:pt idx="800">
                  <c:v>1800</c:v>
                </c:pt>
                <c:pt idx="801">
                  <c:v>1801</c:v>
                </c:pt>
                <c:pt idx="802">
                  <c:v>1802</c:v>
                </c:pt>
                <c:pt idx="803">
                  <c:v>1803</c:v>
                </c:pt>
                <c:pt idx="804">
                  <c:v>1804</c:v>
                </c:pt>
                <c:pt idx="805">
                  <c:v>1805</c:v>
                </c:pt>
                <c:pt idx="806">
                  <c:v>1806</c:v>
                </c:pt>
                <c:pt idx="807">
                  <c:v>1807</c:v>
                </c:pt>
                <c:pt idx="808">
                  <c:v>1808</c:v>
                </c:pt>
                <c:pt idx="809">
                  <c:v>1809</c:v>
                </c:pt>
                <c:pt idx="810">
                  <c:v>1810</c:v>
                </c:pt>
                <c:pt idx="811">
                  <c:v>1811</c:v>
                </c:pt>
                <c:pt idx="812">
                  <c:v>1812</c:v>
                </c:pt>
                <c:pt idx="813">
                  <c:v>1813</c:v>
                </c:pt>
                <c:pt idx="814">
                  <c:v>1814</c:v>
                </c:pt>
                <c:pt idx="815">
                  <c:v>1815</c:v>
                </c:pt>
                <c:pt idx="816">
                  <c:v>1816</c:v>
                </c:pt>
                <c:pt idx="817">
                  <c:v>1817</c:v>
                </c:pt>
                <c:pt idx="818">
                  <c:v>1818</c:v>
                </c:pt>
                <c:pt idx="819">
                  <c:v>1819</c:v>
                </c:pt>
                <c:pt idx="820">
                  <c:v>1820</c:v>
                </c:pt>
                <c:pt idx="821">
                  <c:v>1821</c:v>
                </c:pt>
                <c:pt idx="822">
                  <c:v>1822</c:v>
                </c:pt>
                <c:pt idx="823">
                  <c:v>1823</c:v>
                </c:pt>
                <c:pt idx="824">
                  <c:v>1824</c:v>
                </c:pt>
                <c:pt idx="825">
                  <c:v>1825</c:v>
                </c:pt>
                <c:pt idx="826">
                  <c:v>1826</c:v>
                </c:pt>
                <c:pt idx="827">
                  <c:v>1827</c:v>
                </c:pt>
                <c:pt idx="828">
                  <c:v>1828</c:v>
                </c:pt>
                <c:pt idx="829">
                  <c:v>1829</c:v>
                </c:pt>
                <c:pt idx="830">
                  <c:v>1830</c:v>
                </c:pt>
                <c:pt idx="831">
                  <c:v>1831</c:v>
                </c:pt>
                <c:pt idx="832">
                  <c:v>1832</c:v>
                </c:pt>
                <c:pt idx="833">
                  <c:v>1833</c:v>
                </c:pt>
                <c:pt idx="834">
                  <c:v>1834</c:v>
                </c:pt>
                <c:pt idx="835">
                  <c:v>1835</c:v>
                </c:pt>
                <c:pt idx="836">
                  <c:v>1836</c:v>
                </c:pt>
                <c:pt idx="837">
                  <c:v>1837</c:v>
                </c:pt>
                <c:pt idx="838">
                  <c:v>1838</c:v>
                </c:pt>
                <c:pt idx="839">
                  <c:v>1839</c:v>
                </c:pt>
                <c:pt idx="840">
                  <c:v>1840</c:v>
                </c:pt>
                <c:pt idx="841">
                  <c:v>1841</c:v>
                </c:pt>
                <c:pt idx="842">
                  <c:v>1842</c:v>
                </c:pt>
                <c:pt idx="843">
                  <c:v>1843</c:v>
                </c:pt>
                <c:pt idx="844">
                  <c:v>1844</c:v>
                </c:pt>
                <c:pt idx="845">
                  <c:v>1845</c:v>
                </c:pt>
                <c:pt idx="846">
                  <c:v>1846</c:v>
                </c:pt>
                <c:pt idx="847">
                  <c:v>1847</c:v>
                </c:pt>
                <c:pt idx="848">
                  <c:v>1848</c:v>
                </c:pt>
                <c:pt idx="849">
                  <c:v>1849</c:v>
                </c:pt>
                <c:pt idx="850">
                  <c:v>1850</c:v>
                </c:pt>
                <c:pt idx="851">
                  <c:v>1851</c:v>
                </c:pt>
                <c:pt idx="852">
                  <c:v>1852</c:v>
                </c:pt>
                <c:pt idx="853">
                  <c:v>1853</c:v>
                </c:pt>
                <c:pt idx="854">
                  <c:v>1854</c:v>
                </c:pt>
                <c:pt idx="855">
                  <c:v>1855</c:v>
                </c:pt>
                <c:pt idx="856">
                  <c:v>1856</c:v>
                </c:pt>
                <c:pt idx="857">
                  <c:v>1857</c:v>
                </c:pt>
                <c:pt idx="858">
                  <c:v>1858</c:v>
                </c:pt>
                <c:pt idx="859">
                  <c:v>1859</c:v>
                </c:pt>
                <c:pt idx="860">
                  <c:v>1860</c:v>
                </c:pt>
                <c:pt idx="861">
                  <c:v>1861</c:v>
                </c:pt>
                <c:pt idx="862">
                  <c:v>1862</c:v>
                </c:pt>
                <c:pt idx="863">
                  <c:v>1863</c:v>
                </c:pt>
                <c:pt idx="864">
                  <c:v>1864</c:v>
                </c:pt>
                <c:pt idx="865">
                  <c:v>1865</c:v>
                </c:pt>
                <c:pt idx="866">
                  <c:v>1866</c:v>
                </c:pt>
                <c:pt idx="867">
                  <c:v>1867</c:v>
                </c:pt>
                <c:pt idx="868">
                  <c:v>1868</c:v>
                </c:pt>
                <c:pt idx="869">
                  <c:v>1869</c:v>
                </c:pt>
                <c:pt idx="870">
                  <c:v>1870</c:v>
                </c:pt>
                <c:pt idx="871">
                  <c:v>1871</c:v>
                </c:pt>
                <c:pt idx="872">
                  <c:v>1872</c:v>
                </c:pt>
                <c:pt idx="873">
                  <c:v>1873</c:v>
                </c:pt>
                <c:pt idx="874">
                  <c:v>1874</c:v>
                </c:pt>
                <c:pt idx="875">
                  <c:v>1875</c:v>
                </c:pt>
                <c:pt idx="876">
                  <c:v>1876</c:v>
                </c:pt>
                <c:pt idx="877">
                  <c:v>1877</c:v>
                </c:pt>
                <c:pt idx="878">
                  <c:v>1878</c:v>
                </c:pt>
                <c:pt idx="879">
                  <c:v>1879</c:v>
                </c:pt>
                <c:pt idx="880">
                  <c:v>1880</c:v>
                </c:pt>
                <c:pt idx="881">
                  <c:v>1881</c:v>
                </c:pt>
                <c:pt idx="882">
                  <c:v>1882</c:v>
                </c:pt>
                <c:pt idx="883">
                  <c:v>1883</c:v>
                </c:pt>
                <c:pt idx="884">
                  <c:v>1884</c:v>
                </c:pt>
                <c:pt idx="885">
                  <c:v>1885</c:v>
                </c:pt>
                <c:pt idx="886">
                  <c:v>1886</c:v>
                </c:pt>
                <c:pt idx="887">
                  <c:v>1887</c:v>
                </c:pt>
                <c:pt idx="888">
                  <c:v>1888</c:v>
                </c:pt>
                <c:pt idx="889">
                  <c:v>1889</c:v>
                </c:pt>
                <c:pt idx="890">
                  <c:v>1890</c:v>
                </c:pt>
                <c:pt idx="891">
                  <c:v>1891</c:v>
                </c:pt>
                <c:pt idx="892">
                  <c:v>1892</c:v>
                </c:pt>
                <c:pt idx="893">
                  <c:v>1893</c:v>
                </c:pt>
                <c:pt idx="894">
                  <c:v>1894</c:v>
                </c:pt>
                <c:pt idx="895">
                  <c:v>1895</c:v>
                </c:pt>
                <c:pt idx="896">
                  <c:v>1896</c:v>
                </c:pt>
                <c:pt idx="897">
                  <c:v>1897</c:v>
                </c:pt>
                <c:pt idx="898">
                  <c:v>1898</c:v>
                </c:pt>
                <c:pt idx="899">
                  <c:v>1899</c:v>
                </c:pt>
                <c:pt idx="900">
                  <c:v>1900</c:v>
                </c:pt>
                <c:pt idx="901">
                  <c:v>1901</c:v>
                </c:pt>
                <c:pt idx="902">
                  <c:v>1902</c:v>
                </c:pt>
                <c:pt idx="903">
                  <c:v>1903</c:v>
                </c:pt>
                <c:pt idx="904">
                  <c:v>1904</c:v>
                </c:pt>
                <c:pt idx="905">
                  <c:v>1905</c:v>
                </c:pt>
                <c:pt idx="906">
                  <c:v>1906</c:v>
                </c:pt>
                <c:pt idx="907">
                  <c:v>1907</c:v>
                </c:pt>
                <c:pt idx="908">
                  <c:v>1908</c:v>
                </c:pt>
                <c:pt idx="909">
                  <c:v>1909</c:v>
                </c:pt>
                <c:pt idx="910">
                  <c:v>1910</c:v>
                </c:pt>
                <c:pt idx="911">
                  <c:v>1911</c:v>
                </c:pt>
                <c:pt idx="912">
                  <c:v>1912</c:v>
                </c:pt>
                <c:pt idx="913">
                  <c:v>1913</c:v>
                </c:pt>
                <c:pt idx="914">
                  <c:v>1914</c:v>
                </c:pt>
                <c:pt idx="915">
                  <c:v>1915</c:v>
                </c:pt>
                <c:pt idx="916">
                  <c:v>1916</c:v>
                </c:pt>
                <c:pt idx="917">
                  <c:v>1917</c:v>
                </c:pt>
                <c:pt idx="918">
                  <c:v>1918</c:v>
                </c:pt>
                <c:pt idx="919">
                  <c:v>1919</c:v>
                </c:pt>
                <c:pt idx="920">
                  <c:v>1920</c:v>
                </c:pt>
                <c:pt idx="921">
                  <c:v>1921</c:v>
                </c:pt>
                <c:pt idx="922">
                  <c:v>1922</c:v>
                </c:pt>
                <c:pt idx="923">
                  <c:v>1923</c:v>
                </c:pt>
                <c:pt idx="924">
                  <c:v>1924</c:v>
                </c:pt>
                <c:pt idx="925">
                  <c:v>1925</c:v>
                </c:pt>
                <c:pt idx="926">
                  <c:v>1926</c:v>
                </c:pt>
                <c:pt idx="927">
                  <c:v>1927</c:v>
                </c:pt>
                <c:pt idx="928">
                  <c:v>1928</c:v>
                </c:pt>
                <c:pt idx="929">
                  <c:v>1929</c:v>
                </c:pt>
                <c:pt idx="930">
                  <c:v>1930</c:v>
                </c:pt>
                <c:pt idx="931">
                  <c:v>1931</c:v>
                </c:pt>
                <c:pt idx="932">
                  <c:v>1932</c:v>
                </c:pt>
                <c:pt idx="933">
                  <c:v>1933</c:v>
                </c:pt>
                <c:pt idx="934">
                  <c:v>1934</c:v>
                </c:pt>
                <c:pt idx="935">
                  <c:v>1935</c:v>
                </c:pt>
                <c:pt idx="936">
                  <c:v>1936</c:v>
                </c:pt>
                <c:pt idx="937">
                  <c:v>1937</c:v>
                </c:pt>
                <c:pt idx="938">
                  <c:v>1938</c:v>
                </c:pt>
                <c:pt idx="939">
                  <c:v>1939</c:v>
                </c:pt>
                <c:pt idx="940">
                  <c:v>1940</c:v>
                </c:pt>
                <c:pt idx="941">
                  <c:v>1941</c:v>
                </c:pt>
                <c:pt idx="942">
                  <c:v>1942</c:v>
                </c:pt>
                <c:pt idx="943">
                  <c:v>1943</c:v>
                </c:pt>
                <c:pt idx="944">
                  <c:v>1944</c:v>
                </c:pt>
                <c:pt idx="945">
                  <c:v>1945</c:v>
                </c:pt>
                <c:pt idx="946">
                  <c:v>1946</c:v>
                </c:pt>
                <c:pt idx="947">
                  <c:v>1947</c:v>
                </c:pt>
                <c:pt idx="948">
                  <c:v>1948</c:v>
                </c:pt>
                <c:pt idx="949">
                  <c:v>1949</c:v>
                </c:pt>
                <c:pt idx="950">
                  <c:v>1950</c:v>
                </c:pt>
                <c:pt idx="951">
                  <c:v>1951</c:v>
                </c:pt>
                <c:pt idx="952">
                  <c:v>1952</c:v>
                </c:pt>
                <c:pt idx="953">
                  <c:v>1953</c:v>
                </c:pt>
                <c:pt idx="954">
                  <c:v>1954</c:v>
                </c:pt>
                <c:pt idx="955">
                  <c:v>1955</c:v>
                </c:pt>
                <c:pt idx="956">
                  <c:v>1956</c:v>
                </c:pt>
                <c:pt idx="957">
                  <c:v>1957</c:v>
                </c:pt>
                <c:pt idx="958">
                  <c:v>1958</c:v>
                </c:pt>
                <c:pt idx="959">
                  <c:v>1959</c:v>
                </c:pt>
                <c:pt idx="960">
                  <c:v>1960</c:v>
                </c:pt>
                <c:pt idx="961">
                  <c:v>1961</c:v>
                </c:pt>
                <c:pt idx="962">
                  <c:v>1962</c:v>
                </c:pt>
                <c:pt idx="963">
                  <c:v>1963</c:v>
                </c:pt>
                <c:pt idx="964">
                  <c:v>1964</c:v>
                </c:pt>
                <c:pt idx="965">
                  <c:v>1965</c:v>
                </c:pt>
                <c:pt idx="966">
                  <c:v>1966</c:v>
                </c:pt>
                <c:pt idx="967">
                  <c:v>1967</c:v>
                </c:pt>
                <c:pt idx="968">
                  <c:v>1968</c:v>
                </c:pt>
                <c:pt idx="969">
                  <c:v>1969</c:v>
                </c:pt>
                <c:pt idx="970">
                  <c:v>1970</c:v>
                </c:pt>
                <c:pt idx="971">
                  <c:v>1971</c:v>
                </c:pt>
                <c:pt idx="972">
                  <c:v>1972</c:v>
                </c:pt>
                <c:pt idx="973">
                  <c:v>1973</c:v>
                </c:pt>
                <c:pt idx="974">
                  <c:v>1974</c:v>
                </c:pt>
                <c:pt idx="975">
                  <c:v>1975</c:v>
                </c:pt>
                <c:pt idx="976">
                  <c:v>1976</c:v>
                </c:pt>
                <c:pt idx="977">
                  <c:v>1977</c:v>
                </c:pt>
                <c:pt idx="978">
                  <c:v>1978</c:v>
                </c:pt>
                <c:pt idx="979">
                  <c:v>1979</c:v>
                </c:pt>
                <c:pt idx="980">
                  <c:v>1980</c:v>
                </c:pt>
                <c:pt idx="981">
                  <c:v>1981</c:v>
                </c:pt>
                <c:pt idx="982">
                  <c:v>1982</c:v>
                </c:pt>
                <c:pt idx="983">
                  <c:v>1983</c:v>
                </c:pt>
                <c:pt idx="984">
                  <c:v>1984</c:v>
                </c:pt>
                <c:pt idx="985">
                  <c:v>1985</c:v>
                </c:pt>
                <c:pt idx="986">
                  <c:v>1986</c:v>
                </c:pt>
                <c:pt idx="987">
                  <c:v>1987</c:v>
                </c:pt>
                <c:pt idx="988">
                  <c:v>1988</c:v>
                </c:pt>
                <c:pt idx="989">
                  <c:v>1989</c:v>
                </c:pt>
                <c:pt idx="990">
                  <c:v>1990</c:v>
                </c:pt>
                <c:pt idx="991">
                  <c:v>1991</c:v>
                </c:pt>
                <c:pt idx="992">
                  <c:v>1992</c:v>
                </c:pt>
                <c:pt idx="993">
                  <c:v>1993</c:v>
                </c:pt>
                <c:pt idx="994">
                  <c:v>1994</c:v>
                </c:pt>
                <c:pt idx="995">
                  <c:v>1995</c:v>
                </c:pt>
                <c:pt idx="996">
                  <c:v>1996</c:v>
                </c:pt>
                <c:pt idx="997">
                  <c:v>1997</c:v>
                </c:pt>
                <c:pt idx="998">
                  <c:v>1998</c:v>
                </c:pt>
                <c:pt idx="999">
                  <c:v>1999</c:v>
                </c:pt>
                <c:pt idx="1000">
                  <c:v>2000</c:v>
                </c:pt>
              </c:numCache>
            </c:numRef>
          </c:xVal>
          <c:yVal>
            <c:numRef>
              <c:f>Sheet2!$D$1002:$D$2002</c:f>
              <c:numCache>
                <c:formatCode>General</c:formatCode>
                <c:ptCount val="1001"/>
                <c:pt idx="0">
                  <c:v>4188.0711613091098</c:v>
                </c:pt>
                <c:pt idx="1">
                  <c:v>4312.9363195007099</c:v>
                </c:pt>
                <c:pt idx="2">
                  <c:v>4436.6681909690396</c:v>
                </c:pt>
                <c:pt idx="3">
                  <c:v>4559.2386448232401</c:v>
                </c:pt>
                <c:pt idx="4">
                  <c:v>4680.6195501723996</c:v>
                </c:pt>
                <c:pt idx="5">
                  <c:v>4800.7827761256603</c:v>
                </c:pt>
                <c:pt idx="6">
                  <c:v>4919.7001917921198</c:v>
                </c:pt>
                <c:pt idx="7">
                  <c:v>5037.3436662808999</c:v>
                </c:pt>
                <c:pt idx="8">
                  <c:v>5153.6850687011301</c:v>
                </c:pt>
                <c:pt idx="9">
                  <c:v>5268.6962681619098</c:v>
                </c:pt>
                <c:pt idx="10">
                  <c:v>5382.3491337723699</c:v>
                </c:pt>
                <c:pt idx="11">
                  <c:v>5494.6155346416199</c:v>
                </c:pt>
                <c:pt idx="12">
                  <c:v>5605.46733987877</c:v>
                </c:pt>
                <c:pt idx="13">
                  <c:v>5714.8764185929604</c:v>
                </c:pt>
                <c:pt idx="14">
                  <c:v>5822.8146398932804</c:v>
                </c:pt>
                <c:pt idx="15">
                  <c:v>5929.2538728888603</c:v>
                </c:pt>
                <c:pt idx="16">
                  <c:v>6034.1659866888103</c:v>
                </c:pt>
                <c:pt idx="17">
                  <c:v>6137.5228504022598</c:v>
                </c:pt>
                <c:pt idx="18">
                  <c:v>6239.2963331383098</c:v>
                </c:pt>
                <c:pt idx="19">
                  <c:v>6339.4583040060897</c:v>
                </c:pt>
                <c:pt idx="20">
                  <c:v>6437.9806321147198</c:v>
                </c:pt>
                <c:pt idx="21">
                  <c:v>6534.8351865733002</c:v>
                </c:pt>
                <c:pt idx="22">
                  <c:v>6629.9938364909603</c:v>
                </c:pt>
                <c:pt idx="23">
                  <c:v>6723.4284509768104</c:v>
                </c:pt>
                <c:pt idx="24">
                  <c:v>6815.1108991399697</c:v>
                </c:pt>
                <c:pt idx="25">
                  <c:v>6905.0130500895602</c:v>
                </c:pt>
                <c:pt idx="26">
                  <c:v>6993.1067729346896</c:v>
                </c:pt>
                <c:pt idx="27">
                  <c:v>7079.3639367844798</c:v>
                </c:pt>
                <c:pt idx="28">
                  <c:v>7163.7564107480503</c:v>
                </c:pt>
                <c:pt idx="29">
                  <c:v>7246.2560639345102</c:v>
                </c:pt>
                <c:pt idx="30">
                  <c:v>7326.8347654529798</c:v>
                </c:pt>
                <c:pt idx="31">
                  <c:v>7405.4643844125803</c:v>
                </c:pt>
                <c:pt idx="32">
                  <c:v>7482.1167899224201</c:v>
                </c:pt>
                <c:pt idx="33">
                  <c:v>7556.7638510916304</c:v>
                </c:pt>
                <c:pt idx="34">
                  <c:v>7629.3774370293104</c:v>
                </c:pt>
                <c:pt idx="35">
                  <c:v>7699.9294168445904</c:v>
                </c:pt>
                <c:pt idx="36">
                  <c:v>7768.3916596465797</c:v>
                </c:pt>
                <c:pt idx="37">
                  <c:v>7834.7360345443903</c:v>
                </c:pt>
                <c:pt idx="38">
                  <c:v>7898.9344106471599</c:v>
                </c:pt>
                <c:pt idx="39">
                  <c:v>7960.9586570639804</c:v>
                </c:pt>
                <c:pt idx="40">
                  <c:v>8020.7806429039802</c:v>
                </c:pt>
                <c:pt idx="41">
                  <c:v>8078.3722372762804</c:v>
                </c:pt>
                <c:pt idx="42">
                  <c:v>8133.7053092899896</c:v>
                </c:pt>
                <c:pt idx="43">
                  <c:v>8186.7517280542297</c:v>
                </c:pt>
                <c:pt idx="44">
                  <c:v>8237.4833626781201</c:v>
                </c:pt>
                <c:pt idx="45">
                  <c:v>8285.8720822707692</c:v>
                </c:pt>
                <c:pt idx="46">
                  <c:v>8331.8897559412999</c:v>
                </c:pt>
                <c:pt idx="47">
                  <c:v>8375.5082527988307</c:v>
                </c:pt>
                <c:pt idx="48">
                  <c:v>8416.6994419524708</c:v>
                </c:pt>
                <c:pt idx="49">
                  <c:v>8455.4351925113406</c:v>
                </c:pt>
                <c:pt idx="50">
                  <c:v>8491.6873735845602</c:v>
                </c:pt>
                <c:pt idx="51">
                  <c:v>8525.4278542812408</c:v>
                </c:pt>
                <c:pt idx="52">
                  <c:v>8556.6285037105008</c:v>
                </c:pt>
                <c:pt idx="53">
                  <c:v>8585.2611909814605</c:v>
                </c:pt>
                <c:pt idx="54">
                  <c:v>8611.29778520324</c:v>
                </c:pt>
                <c:pt idx="55">
                  <c:v>8634.7101554849396</c:v>
                </c:pt>
                <c:pt idx="56">
                  <c:v>8655.4701709356996</c:v>
                </c:pt>
                <c:pt idx="57">
                  <c:v>8673.5497006646201</c:v>
                </c:pt>
                <c:pt idx="58">
                  <c:v>8688.9206137808196</c:v>
                </c:pt>
                <c:pt idx="59">
                  <c:v>8701.5547793934202</c:v>
                </c:pt>
                <c:pt idx="60">
                  <c:v>8711.4240666115293</c:v>
                </c:pt>
                <c:pt idx="61">
                  <c:v>8718.5003445442799</c:v>
                </c:pt>
                <c:pt idx="62">
                  <c:v>8722.7554823007704</c:v>
                </c:pt>
                <c:pt idx="63">
                  <c:v>8724.1613489901392</c:v>
                </c:pt>
                <c:pt idx="64">
                  <c:v>8722.6898137214794</c:v>
                </c:pt>
                <c:pt idx="65">
                  <c:v>8718.3127456039201</c:v>
                </c:pt>
                <c:pt idx="66">
                  <c:v>8711.0020137465799</c:v>
                </c:pt>
                <c:pt idx="67">
                  <c:v>8700.7294872585808</c:v>
                </c:pt>
                <c:pt idx="68">
                  <c:v>8687.4670352490193</c:v>
                </c:pt>
                <c:pt idx="69">
                  <c:v>8671.1865268270303</c:v>
                </c:pt>
                <c:pt idx="70">
                  <c:v>8651.8598311017304</c:v>
                </c:pt>
                <c:pt idx="71">
                  <c:v>8629.4588171822197</c:v>
                </c:pt>
                <c:pt idx="72">
                  <c:v>8603.9553541776404</c:v>
                </c:pt>
                <c:pt idx="73">
                  <c:v>8575.3213111970799</c:v>
                </c:pt>
                <c:pt idx="74">
                  <c:v>8543.5285573496803</c:v>
                </c:pt>
                <c:pt idx="75">
                  <c:v>8508.5489617445492</c:v>
                </c:pt>
                <c:pt idx="76">
                  <c:v>8470.3543934907993</c:v>
                </c:pt>
                <c:pt idx="77">
                  <c:v>8428.9167216975493</c:v>
                </c:pt>
                <c:pt idx="78">
                  <c:v>8384.2078154739193</c:v>
                </c:pt>
                <c:pt idx="79">
                  <c:v>8336.1995439290204</c:v>
                </c:pt>
                <c:pt idx="80">
                  <c:v>8284.8637761719801</c:v>
                </c:pt>
                <c:pt idx="81">
                  <c:v>8230.1723813119097</c:v>
                </c:pt>
                <c:pt idx="82">
                  <c:v>8172.0972284579202</c:v>
                </c:pt>
                <c:pt idx="83">
                  <c:v>8110.6101867191401</c:v>
                </c:pt>
                <c:pt idx="84">
                  <c:v>8045.6831252046704</c:v>
                </c:pt>
                <c:pt idx="85">
                  <c:v>7977.2879130236397</c:v>
                </c:pt>
                <c:pt idx="86">
                  <c:v>7905.3964192851599</c:v>
                </c:pt>
                <c:pt idx="87">
                  <c:v>7829.9805130983495</c:v>
                </c:pt>
                <c:pt idx="88">
                  <c:v>7751.0120635723297</c:v>
                </c:pt>
                <c:pt idx="89">
                  <c:v>7668.4629398162197</c:v>
                </c:pt>
                <c:pt idx="90">
                  <c:v>7582.3050109391197</c:v>
                </c:pt>
                <c:pt idx="91">
                  <c:v>7492.5101460501601</c:v>
                </c:pt>
                <c:pt idx="92">
                  <c:v>7399.0502142584501</c:v>
                </c:pt>
                <c:pt idx="93">
                  <c:v>7301.8970846731099</c:v>
                </c:pt>
                <c:pt idx="94">
                  <c:v>7201.0226264032699</c:v>
                </c:pt>
                <c:pt idx="95">
                  <c:v>7096.3987085580302</c:v>
                </c:pt>
                <c:pt idx="96">
                  <c:v>6987.9972002465001</c:v>
                </c:pt>
                <c:pt idx="97">
                  <c:v>6875.78997057782</c:v>
                </c:pt>
                <c:pt idx="98">
                  <c:v>6759.7488886610899</c:v>
                </c:pt>
                <c:pt idx="99">
                  <c:v>6639.8458236054303</c:v>
                </c:pt>
                <c:pt idx="100">
                  <c:v>6516.0526445199603</c:v>
                </c:pt>
                <c:pt idx="101">
                  <c:v>6390.8661858370197</c:v>
                </c:pt>
                <c:pt idx="102">
                  <c:v>6266.8206749703404</c:v>
                </c:pt>
                <c:pt idx="103">
                  <c:v>6143.9440705011502</c:v>
                </c:pt>
                <c:pt idx="104">
                  <c:v>6022.2643310106896</c:v>
                </c:pt>
                <c:pt idx="105">
                  <c:v>5901.8094150801799</c:v>
                </c:pt>
                <c:pt idx="106">
                  <c:v>5782.6072812908496</c:v>
                </c:pt>
                <c:pt idx="107">
                  <c:v>5664.6858882239403</c:v>
                </c:pt>
                <c:pt idx="108">
                  <c:v>5548.0731944606596</c:v>
                </c:pt>
                <c:pt idx="109">
                  <c:v>5432.7971585822497</c:v>
                </c:pt>
                <c:pt idx="110">
                  <c:v>5318.8857391699403</c:v>
                </c:pt>
                <c:pt idx="111">
                  <c:v>5206.3668948049599</c:v>
                </c:pt>
                <c:pt idx="112">
                  <c:v>5095.2685840685199</c:v>
                </c:pt>
                <c:pt idx="113">
                  <c:v>4985.6187655418798</c:v>
                </c:pt>
                <c:pt idx="114">
                  <c:v>4877.4453978062502</c:v>
                </c:pt>
                <c:pt idx="115">
                  <c:v>4770.7764394428596</c:v>
                </c:pt>
                <c:pt idx="116">
                  <c:v>4665.6398490329402</c:v>
                </c:pt>
                <c:pt idx="117">
                  <c:v>4562.0635851577099</c:v>
                </c:pt>
                <c:pt idx="118">
                  <c:v>4460.0756063984199</c:v>
                </c:pt>
                <c:pt idx="119">
                  <c:v>4359.7038713362899</c:v>
                </c:pt>
                <c:pt idx="120">
                  <c:v>4260.9763385525403</c:v>
                </c:pt>
                <c:pt idx="121">
                  <c:v>4163.9209666284096</c:v>
                </c:pt>
                <c:pt idx="122">
                  <c:v>4068.5657141451202</c:v>
                </c:pt>
                <c:pt idx="123">
                  <c:v>3974.9385396839002</c:v>
                </c:pt>
                <c:pt idx="124">
                  <c:v>3883.0674018259901</c:v>
                </c:pt>
                <c:pt idx="125">
                  <c:v>3792.98025915261</c:v>
                </c:pt>
                <c:pt idx="126">
                  <c:v>3704.7050702449901</c:v>
                </c:pt>
                <c:pt idx="127">
                  <c:v>3618.2697936843601</c:v>
                </c:pt>
                <c:pt idx="128">
                  <c:v>3533.70238805195</c:v>
                </c:pt>
                <c:pt idx="129">
                  <c:v>3451.0308119289798</c:v>
                </c:pt>
                <c:pt idx="130">
                  <c:v>3370.2830238966899</c:v>
                </c:pt>
                <c:pt idx="131">
                  <c:v>3291.4869825362998</c:v>
                </c:pt>
                <c:pt idx="132">
                  <c:v>3214.6706464290501</c:v>
                </c:pt>
                <c:pt idx="133">
                  <c:v>3139.8619741561602</c:v>
                </c:pt>
                <c:pt idx="134">
                  <c:v>3067.0889242988601</c:v>
                </c:pt>
                <c:pt idx="135">
                  <c:v>2996.3794554383799</c:v>
                </c:pt>
                <c:pt idx="136">
                  <c:v>2927.7615261559599</c:v>
                </c:pt>
                <c:pt idx="137">
                  <c:v>2861.2630950328098</c:v>
                </c:pt>
                <c:pt idx="138">
                  <c:v>2796.91212065016</c:v>
                </c:pt>
                <c:pt idx="139">
                  <c:v>2734.73656158926</c:v>
                </c:pt>
                <c:pt idx="140">
                  <c:v>2674.7643764313102</c:v>
                </c:pt>
                <c:pt idx="141">
                  <c:v>2617.0235237575698</c:v>
                </c:pt>
                <c:pt idx="142">
                  <c:v>2561.5419621492401</c:v>
                </c:pt>
                <c:pt idx="143">
                  <c:v>2508.3476501875698</c:v>
                </c:pt>
                <c:pt idx="144">
                  <c:v>2457.4685464537802</c:v>
                </c:pt>
                <c:pt idx="145">
                  <c:v>2408.9326095290999</c:v>
                </c:pt>
                <c:pt idx="146">
                  <c:v>2362.7677979947498</c:v>
                </c:pt>
                <c:pt idx="147">
                  <c:v>2319.00207043198</c:v>
                </c:pt>
                <c:pt idx="148">
                  <c:v>2277.6633854219999</c:v>
                </c:pt>
                <c:pt idx="149">
                  <c:v>2238.7797015460501</c:v>
                </c:pt>
                <c:pt idx="150">
                  <c:v>2202.37897738535</c:v>
                </c:pt>
                <c:pt idx="151">
                  <c:v>2168.4891715211302</c:v>
                </c:pt>
                <c:pt idx="152">
                  <c:v>2137.1382425346301</c:v>
                </c:pt>
                <c:pt idx="153">
                  <c:v>2108.3541490070602</c:v>
                </c:pt>
                <c:pt idx="154">
                  <c:v>2082.16484951967</c:v>
                </c:pt>
                <c:pt idx="155">
                  <c:v>2058.5983026536801</c:v>
                </c:pt>
                <c:pt idx="156">
                  <c:v>2037.6824669903101</c:v>
                </c:pt>
                <c:pt idx="157">
                  <c:v>2019.4453011108101</c:v>
                </c:pt>
                <c:pt idx="158">
                  <c:v>2003.91476359638</c:v>
                </c:pt>
                <c:pt idx="159">
                  <c:v>1991.1188130282801</c:v>
                </c:pt>
                <c:pt idx="160">
                  <c:v>1981.0854079877099</c:v>
                </c:pt>
                <c:pt idx="161">
                  <c:v>1973.8425070559199</c:v>
                </c:pt>
                <c:pt idx="162">
                  <c:v>1969.41806881413</c:v>
                </c:pt>
                <c:pt idx="163">
                  <c:v>1967.8400518435701</c:v>
                </c:pt>
                <c:pt idx="164">
                  <c:v>1969.1364147254701</c:v>
                </c:pt>
                <c:pt idx="165">
                  <c:v>1973.33511604106</c:v>
                </c:pt>
                <c:pt idx="166">
                  <c:v>1980.4641143715601</c:v>
                </c:pt>
                <c:pt idx="167">
                  <c:v>1990.55136829822</c:v>
                </c:pt>
                <c:pt idx="168">
                  <c:v>2003.6248364022399</c:v>
                </c:pt>
                <c:pt idx="169">
                  <c:v>2019.7124772648699</c:v>
                </c:pt>
                <c:pt idx="170">
                  <c:v>2038.84224946734</c:v>
                </c:pt>
                <c:pt idx="171">
                  <c:v>2061.0421115908598</c:v>
                </c:pt>
                <c:pt idx="172">
                  <c:v>2086.3400222166802</c:v>
                </c:pt>
                <c:pt idx="173">
                  <c:v>2114.7639399260202</c:v>
                </c:pt>
                <c:pt idx="174">
                  <c:v>2146.3418233000998</c:v>
                </c:pt>
                <c:pt idx="175">
                  <c:v>2181.10163092016</c:v>
                </c:pt>
                <c:pt idx="176">
                  <c:v>2219.0713213674298</c:v>
                </c:pt>
                <c:pt idx="177">
                  <c:v>2260.2788532231398</c:v>
                </c:pt>
                <c:pt idx="178">
                  <c:v>2304.7521850685098</c:v>
                </c:pt>
                <c:pt idx="179">
                  <c:v>2352.5192754847699</c:v>
                </c:pt>
                <c:pt idx="180">
                  <c:v>2403.60808305315</c:v>
                </c:pt>
                <c:pt idx="181">
                  <c:v>2458.0465663548898</c:v>
                </c:pt>
                <c:pt idx="182">
                  <c:v>2515.8626839712001</c:v>
                </c:pt>
                <c:pt idx="183">
                  <c:v>2577.08439448333</c:v>
                </c:pt>
                <c:pt idx="184">
                  <c:v>2641.73965647249</c:v>
                </c:pt>
                <c:pt idx="185">
                  <c:v>2709.85642851992</c:v>
                </c:pt>
                <c:pt idx="186">
                  <c:v>2781.46266920685</c:v>
                </c:pt>
                <c:pt idx="187">
                  <c:v>2856.5863371145001</c:v>
                </c:pt>
                <c:pt idx="188">
                  <c:v>2935.2553908240998</c:v>
                </c:pt>
                <c:pt idx="189">
                  <c:v>3017.4977889168899</c:v>
                </c:pt>
                <c:pt idx="190">
                  <c:v>3103.3414899740901</c:v>
                </c:pt>
                <c:pt idx="191">
                  <c:v>3192.8144525769299</c:v>
                </c:pt>
                <c:pt idx="192">
                  <c:v>3285.9446353066301</c:v>
                </c:pt>
                <c:pt idx="193">
                  <c:v>3382.7599967444398</c:v>
                </c:pt>
                <c:pt idx="194">
                  <c:v>3483.2884954715701</c:v>
                </c:pt>
                <c:pt idx="195">
                  <c:v>3587.5580900692598</c:v>
                </c:pt>
                <c:pt idx="196">
                  <c:v>3695.5967391187301</c:v>
                </c:pt>
                <c:pt idx="197">
                  <c:v>3807.4324012012298</c:v>
                </c:pt>
                <c:pt idx="198">
                  <c:v>3923.09303489796</c:v>
                </c:pt>
                <c:pt idx="199">
                  <c:v>4042.6065987901602</c:v>
                </c:pt>
                <c:pt idx="200">
                  <c:v>4166.0010514590704</c:v>
                </c:pt>
                <c:pt idx="201">
                  <c:v>4290.7944044646601</c:v>
                </c:pt>
                <c:pt idx="202">
                  <c:v>4414.4672732893096</c:v>
                </c:pt>
                <c:pt idx="203">
                  <c:v>4536.9915223977796</c:v>
                </c:pt>
                <c:pt idx="204">
                  <c:v>4658.3390162548703</c:v>
                </c:pt>
                <c:pt idx="205">
                  <c:v>4778.48161932534</c:v>
                </c:pt>
                <c:pt idx="206">
                  <c:v>4897.3911960739897</c:v>
                </c:pt>
                <c:pt idx="207">
                  <c:v>5015.0396109656003</c:v>
                </c:pt>
                <c:pt idx="208">
                  <c:v>5131.3987284649402</c:v>
                </c:pt>
                <c:pt idx="209">
                  <c:v>5246.4404130367902</c:v>
                </c:pt>
                <c:pt idx="210">
                  <c:v>5360.1365291459497</c:v>
                </c:pt>
                <c:pt idx="211">
                  <c:v>5472.4589412571804</c:v>
                </c:pt>
                <c:pt idx="212">
                  <c:v>5583.3795138352698</c:v>
                </c:pt>
                <c:pt idx="213">
                  <c:v>5692.8701113449997</c:v>
                </c:pt>
                <c:pt idx="214">
                  <c:v>5800.9025982511503</c:v>
                </c:pt>
                <c:pt idx="215">
                  <c:v>5907.4488390184997</c:v>
                </c:pt>
                <c:pt idx="216">
                  <c:v>6012.48069811184</c:v>
                </c:pt>
                <c:pt idx="217">
                  <c:v>6115.9700399959402</c:v>
                </c:pt>
                <c:pt idx="218">
                  <c:v>6217.8887291355904</c:v>
                </c:pt>
                <c:pt idx="219">
                  <c:v>6318.2086299955599</c:v>
                </c:pt>
                <c:pt idx="220">
                  <c:v>6416.9016070406396</c:v>
                </c:pt>
                <c:pt idx="221">
                  <c:v>6513.9395247356097</c:v>
                </c:pt>
                <c:pt idx="222">
                  <c:v>6609.2942475452501</c:v>
                </c:pt>
                <c:pt idx="223">
                  <c:v>6702.93763993434</c:v>
                </c:pt>
                <c:pt idx="224">
                  <c:v>6794.8415663676597</c:v>
                </c:pt>
                <c:pt idx="225">
                  <c:v>6884.9778913099899</c:v>
                </c:pt>
                <c:pt idx="226">
                  <c:v>6973.31847922612</c:v>
                </c:pt>
                <c:pt idx="227">
                  <c:v>7059.8351945808199</c:v>
                </c:pt>
                <c:pt idx="228">
                  <c:v>7144.4999018388698</c:v>
                </c:pt>
                <c:pt idx="229">
                  <c:v>7227.2844654650698</c:v>
                </c:pt>
                <c:pt idx="230">
                  <c:v>7308.16074992418</c:v>
                </c:pt>
                <c:pt idx="231">
                  <c:v>7387.1006196809903</c:v>
                </c:pt>
                <c:pt idx="232">
                  <c:v>7464.0759392002801</c:v>
                </c:pt>
                <c:pt idx="233">
                  <c:v>7539.0585729468203</c:v>
                </c:pt>
                <c:pt idx="234">
                  <c:v>7612.02038538541</c:v>
                </c:pt>
                <c:pt idx="235">
                  <c:v>7682.9332409808303</c:v>
                </c:pt>
                <c:pt idx="236">
                  <c:v>7751.7690041978403</c:v>
                </c:pt>
                <c:pt idx="237">
                  <c:v>7818.4995395012502</c:v>
                </c:pt>
                <c:pt idx="238">
                  <c:v>7883.0967113558099</c:v>
                </c:pt>
                <c:pt idx="239">
                  <c:v>7945.5323842263297</c:v>
                </c:pt>
                <c:pt idx="240">
                  <c:v>8005.7784225775704</c:v>
                </c:pt>
                <c:pt idx="241">
                  <c:v>8063.8066908743203</c:v>
                </c:pt>
                <c:pt idx="242">
                  <c:v>8119.5890535813596</c:v>
                </c:pt>
                <c:pt idx="243">
                  <c:v>8173.0973751634701</c:v>
                </c:pt>
                <c:pt idx="244">
                  <c:v>8224.3035200854392</c:v>
                </c:pt>
                <c:pt idx="245">
                  <c:v>8273.1793528120306</c:v>
                </c:pt>
                <c:pt idx="246">
                  <c:v>8319.6967378080408</c:v>
                </c:pt>
                <c:pt idx="247">
                  <c:v>8363.8275395382407</c:v>
                </c:pt>
                <c:pt idx="248">
                  <c:v>8405.5436224674195</c:v>
                </c:pt>
                <c:pt idx="249">
                  <c:v>8444.8168510603591</c:v>
                </c:pt>
                <c:pt idx="250">
                  <c:v>8481.6190897818396</c:v>
                </c:pt>
                <c:pt idx="251">
                  <c:v>8515.9222030966303</c:v>
                </c:pt>
                <c:pt idx="252">
                  <c:v>8547.6980554695292</c:v>
                </c:pt>
                <c:pt idx="253">
                  <c:v>8576.9185113653002</c:v>
                </c:pt>
                <c:pt idx="254">
                  <c:v>8603.5554352487397</c:v>
                </c:pt>
                <c:pt idx="255">
                  <c:v>8627.5806915846206</c:v>
                </c:pt>
                <c:pt idx="256">
                  <c:v>8648.9661448377192</c:v>
                </c:pt>
                <c:pt idx="257">
                  <c:v>8667.6836594728302</c:v>
                </c:pt>
                <c:pt idx="258">
                  <c:v>8683.70509995473</c:v>
                </c:pt>
                <c:pt idx="259">
                  <c:v>8697.0023307481897</c:v>
                </c:pt>
                <c:pt idx="260">
                  <c:v>8707.5472163180002</c:v>
                </c:pt>
                <c:pt idx="261">
                  <c:v>8715.3116211289398</c:v>
                </c:pt>
                <c:pt idx="262">
                  <c:v>8720.2674096457904</c:v>
                </c:pt>
                <c:pt idx="263">
                  <c:v>8722.3864463333302</c:v>
                </c:pt>
                <c:pt idx="264">
                  <c:v>8721.6405956563503</c:v>
                </c:pt>
                <c:pt idx="265">
                  <c:v>8718.0017220796108</c:v>
                </c:pt>
                <c:pt idx="266">
                  <c:v>8711.4416900679098</c:v>
                </c:pt>
                <c:pt idx="267">
                  <c:v>8701.9323640860293</c:v>
                </c:pt>
                <c:pt idx="268">
                  <c:v>8689.4456085987404</c:v>
                </c:pt>
                <c:pt idx="269">
                  <c:v>8673.9532880708302</c:v>
                </c:pt>
                <c:pt idx="270">
                  <c:v>8655.4272669670809</c:v>
                </c:pt>
                <c:pt idx="271">
                  <c:v>8633.8394097522705</c:v>
                </c:pt>
                <c:pt idx="272">
                  <c:v>8609.1615808911793</c:v>
                </c:pt>
                <c:pt idx="273">
                  <c:v>8581.3656448485799</c:v>
                </c:pt>
                <c:pt idx="274">
                  <c:v>8550.4234660892798</c:v>
                </c:pt>
                <c:pt idx="275">
                  <c:v>8516.30690907803</c:v>
                </c:pt>
                <c:pt idx="276">
                  <c:v>8478.9878382796305</c:v>
                </c:pt>
                <c:pt idx="277">
                  <c:v>8438.4381181588597</c:v>
                </c:pt>
                <c:pt idx="278">
                  <c:v>8394.6296131804902</c:v>
                </c:pt>
                <c:pt idx="279">
                  <c:v>8347.5341878093095</c:v>
                </c:pt>
                <c:pt idx="280">
                  <c:v>8297.1237065100995</c:v>
                </c:pt>
                <c:pt idx="281">
                  <c:v>8243.3700337476293</c:v>
                </c:pt>
                <c:pt idx="282">
                  <c:v>8186.2450339867</c:v>
                </c:pt>
                <c:pt idx="283">
                  <c:v>8125.7205716920798</c:v>
                </c:pt>
                <c:pt idx="284">
                  <c:v>8061.7685113285497</c:v>
                </c:pt>
                <c:pt idx="285">
                  <c:v>7994.3607173608998</c:v>
                </c:pt>
                <c:pt idx="286">
                  <c:v>7923.4690542539001</c:v>
                </c:pt>
                <c:pt idx="287">
                  <c:v>7849.0653864723299</c:v>
                </c:pt>
                <c:pt idx="288">
                  <c:v>7771.1215784809901</c:v>
                </c:pt>
                <c:pt idx="289">
                  <c:v>7689.60949474464</c:v>
                </c:pt>
                <c:pt idx="290">
                  <c:v>7604.5009997280704</c:v>
                </c:pt>
                <c:pt idx="291">
                  <c:v>7515.7679578960497</c:v>
                </c:pt>
                <c:pt idx="292">
                  <c:v>7423.3822337133797</c:v>
                </c:pt>
                <c:pt idx="293">
                  <c:v>7327.3156916448297</c:v>
                </c:pt>
                <c:pt idx="294">
                  <c:v>7227.5401961551897</c:v>
                </c:pt>
                <c:pt idx="295">
                  <c:v>7124.0276117092299</c:v>
                </c:pt>
                <c:pt idx="296">
                  <c:v>7016.7498027717302</c:v>
                </c:pt>
                <c:pt idx="297">
                  <c:v>6905.6786338074799</c:v>
                </c:pt>
                <c:pt idx="298">
                  <c:v>6790.7859692812599</c:v>
                </c:pt>
                <c:pt idx="299">
                  <c:v>6672.0436736578404</c:v>
                </c:pt>
                <c:pt idx="300">
                  <c:v>6549.4236114020096</c:v>
                </c:pt>
                <c:pt idx="301">
                  <c:v>6425.3886603913197</c:v>
                </c:pt>
                <c:pt idx="302">
                  <c:v>6302.4394576053301</c:v>
                </c:pt>
                <c:pt idx="303">
                  <c:v>6180.6045061618297</c:v>
                </c:pt>
                <c:pt idx="304">
                  <c:v>6059.9123091786396</c:v>
                </c:pt>
                <c:pt idx="305">
                  <c:v>5940.3913697735497</c:v>
                </c:pt>
                <c:pt idx="306">
                  <c:v>5822.0701910643702</c:v>
                </c:pt>
                <c:pt idx="307">
                  <c:v>5704.9772761688901</c:v>
                </c:pt>
                <c:pt idx="308">
                  <c:v>5589.1411282049203</c:v>
                </c:pt>
                <c:pt idx="309">
                  <c:v>5474.59025029027</c:v>
                </c:pt>
                <c:pt idx="310">
                  <c:v>5361.3531455427201</c:v>
                </c:pt>
                <c:pt idx="311">
                  <c:v>5249.4583170800897</c:v>
                </c:pt>
                <c:pt idx="312">
                  <c:v>5138.9342680201798</c:v>
                </c:pt>
                <c:pt idx="313">
                  <c:v>5029.8095014807895</c:v>
                </c:pt>
                <c:pt idx="314">
                  <c:v>4922.1125205797098</c:v>
                </c:pt>
                <c:pt idx="315">
                  <c:v>4815.8718284347597</c:v>
                </c:pt>
                <c:pt idx="316">
                  <c:v>4711.1159281637301</c:v>
                </c:pt>
                <c:pt idx="317">
                  <c:v>4607.8733228844203</c:v>
                </c:pt>
                <c:pt idx="318">
                  <c:v>4506.1725157146502</c:v>
                </c:pt>
                <c:pt idx="319">
                  <c:v>4406.0420097721999</c:v>
                </c:pt>
                <c:pt idx="320">
                  <c:v>4307.5103081748903</c:v>
                </c:pt>
                <c:pt idx="321">
                  <c:v>4210.6059140405096</c:v>
                </c:pt>
                <c:pt idx="322">
                  <c:v>4115.3573304868596</c:v>
                </c:pt>
                <c:pt idx="323">
                  <c:v>4021.79306063175</c:v>
                </c:pt>
                <c:pt idx="324">
                  <c:v>3929.9416075929798</c:v>
                </c:pt>
                <c:pt idx="325">
                  <c:v>3839.8314744883501</c:v>
                </c:pt>
                <c:pt idx="326">
                  <c:v>3751.4911644356598</c:v>
                </c:pt>
                <c:pt idx="327">
                  <c:v>3664.94918055272</c:v>
                </c:pt>
                <c:pt idx="328">
                  <c:v>3580.2340259573202</c:v>
                </c:pt>
                <c:pt idx="329">
                  <c:v>3497.37420376727</c:v>
                </c:pt>
                <c:pt idx="330">
                  <c:v>3416.3982171003699</c:v>
                </c:pt>
                <c:pt idx="331">
                  <c:v>3337.33456907442</c:v>
                </c:pt>
                <c:pt idx="332">
                  <c:v>3260.2117628072301</c:v>
                </c:pt>
                <c:pt idx="333">
                  <c:v>3185.05830141659</c:v>
                </c:pt>
                <c:pt idx="334">
                  <c:v>3111.9026880203101</c:v>
                </c:pt>
                <c:pt idx="335">
                  <c:v>3040.7734257361899</c:v>
                </c:pt>
                <c:pt idx="336">
                  <c:v>2971.69901768203</c:v>
                </c:pt>
                <c:pt idx="337">
                  <c:v>2904.7079669756299</c:v>
                </c:pt>
                <c:pt idx="338">
                  <c:v>2839.8287767348002</c:v>
                </c:pt>
                <c:pt idx="339">
                  <c:v>2777.0899500773398</c:v>
                </c:pt>
                <c:pt idx="340">
                  <c:v>2716.5199901210399</c:v>
                </c:pt>
                <c:pt idx="341">
                  <c:v>2658.1473999837099</c:v>
                </c:pt>
                <c:pt idx="342">
                  <c:v>2602.0006827831598</c:v>
                </c:pt>
                <c:pt idx="343">
                  <c:v>2548.1083416371798</c:v>
                </c:pt>
                <c:pt idx="344">
                  <c:v>2496.4988796635798</c:v>
                </c:pt>
                <c:pt idx="345">
                  <c:v>2447.2007999801499</c:v>
                </c:pt>
                <c:pt idx="346">
                  <c:v>2400.2426057047001</c:v>
                </c:pt>
                <c:pt idx="347">
                  <c:v>2355.6527999550399</c:v>
                </c:pt>
                <c:pt idx="348">
                  <c:v>2313.4598858489599</c:v>
                </c:pt>
                <c:pt idx="349">
                  <c:v>2273.69236650427</c:v>
                </c:pt>
                <c:pt idx="350">
                  <c:v>2236.3787450387599</c:v>
                </c:pt>
                <c:pt idx="351">
                  <c:v>2201.5475245702401</c:v>
                </c:pt>
                <c:pt idx="352">
                  <c:v>2169.22720821651</c:v>
                </c:pt>
                <c:pt idx="353">
                  <c:v>2139.4462990953798</c:v>
                </c:pt>
                <c:pt idx="354">
                  <c:v>2112.2333003246399</c:v>
                </c:pt>
                <c:pt idx="355">
                  <c:v>2087.6167150220899</c:v>
                </c:pt>
                <c:pt idx="356">
                  <c:v>2065.6250463055499</c:v>
                </c:pt>
                <c:pt idx="357">
                  <c:v>2046.2867972928</c:v>
                </c:pt>
                <c:pt idx="358">
                  <c:v>2029.6304711016601</c:v>
                </c:pt>
                <c:pt idx="359">
                  <c:v>2015.68457084992</c:v>
                </c:pt>
                <c:pt idx="360">
                  <c:v>2004.4775996553899</c:v>
                </c:pt>
                <c:pt idx="361">
                  <c:v>1996.0380606358599</c:v>
                </c:pt>
                <c:pt idx="362">
                  <c:v>1990.39445690915</c:v>
                </c:pt>
                <c:pt idx="363">
                  <c:v>1987.57529159304</c:v>
                </c:pt>
                <c:pt idx="364">
                  <c:v>1987.6090678053499</c:v>
                </c:pt>
                <c:pt idx="365">
                  <c:v>1990.52428866388</c:v>
                </c:pt>
                <c:pt idx="366">
                  <c:v>1996.3494572864199</c:v>
                </c:pt>
                <c:pt idx="367">
                  <c:v>2005.11307679078</c:v>
                </c:pt>
                <c:pt idx="368">
                  <c:v>2016.84365029476</c:v>
                </c:pt>
                <c:pt idx="369">
                  <c:v>2031.56968091617</c:v>
                </c:pt>
                <c:pt idx="370">
                  <c:v>2049.3196717728001</c:v>
                </c:pt>
                <c:pt idx="371">
                  <c:v>2070.1221259824501</c:v>
                </c:pt>
                <c:pt idx="372">
                  <c:v>2094.0055466629401</c:v>
                </c:pt>
                <c:pt idx="373">
                  <c:v>2120.99843693205</c:v>
                </c:pt>
                <c:pt idx="374">
                  <c:v>2151.1292999075999</c:v>
                </c:pt>
                <c:pt idx="375">
                  <c:v>2184.4266387073799</c:v>
                </c:pt>
                <c:pt idx="376">
                  <c:v>2220.9189564491899</c:v>
                </c:pt>
                <c:pt idx="377">
                  <c:v>2260.6347562508499</c:v>
                </c:pt>
                <c:pt idx="378">
                  <c:v>2303.6025412301401</c:v>
                </c:pt>
                <c:pt idx="379">
                  <c:v>2349.85081450488</c:v>
                </c:pt>
                <c:pt idx="380">
                  <c:v>2399.40807919285</c:v>
                </c:pt>
                <c:pt idx="381">
                  <c:v>2452.3028384118802</c:v>
                </c:pt>
                <c:pt idx="382">
                  <c:v>2508.5635952797402</c:v>
                </c:pt>
                <c:pt idx="383">
                  <c:v>2568.21885291426</c:v>
                </c:pt>
                <c:pt idx="384">
                  <c:v>2631.29711443324</c:v>
                </c:pt>
                <c:pt idx="385">
                  <c:v>2697.82688295446</c:v>
                </c:pt>
                <c:pt idx="386">
                  <c:v>2767.8366615957302</c:v>
                </c:pt>
                <c:pt idx="387">
                  <c:v>2841.3549534748599</c:v>
                </c:pt>
                <c:pt idx="388">
                  <c:v>2918.4102617096601</c:v>
                </c:pt>
                <c:pt idx="389">
                  <c:v>2999.0310894179102</c:v>
                </c:pt>
                <c:pt idx="390">
                  <c:v>3083.2459397174198</c:v>
                </c:pt>
                <c:pt idx="391">
                  <c:v>3171.0833157259999</c:v>
                </c:pt>
                <c:pt idx="392">
                  <c:v>3262.5717205614401</c:v>
                </c:pt>
                <c:pt idx="393">
                  <c:v>3357.7396573415499</c:v>
                </c:pt>
                <c:pt idx="394">
                  <c:v>3456.6156291841298</c:v>
                </c:pt>
                <c:pt idx="395">
                  <c:v>3559.2281392069699</c:v>
                </c:pt>
                <c:pt idx="396">
                  <c:v>3665.6056905279002</c:v>
                </c:pt>
                <c:pt idx="397">
                  <c:v>3775.7767862647001</c:v>
                </c:pt>
                <c:pt idx="398">
                  <c:v>3889.7699295351699</c:v>
                </c:pt>
                <c:pt idx="399">
                  <c:v>4007.61362345713</c:v>
                </c:pt>
                <c:pt idx="400">
                  <c:v>4129.3363711483598</c:v>
                </c:pt>
                <c:pt idx="401">
                  <c:v>4252.5017687572799</c:v>
                </c:pt>
                <c:pt idx="402">
                  <c:v>4374.6347321278899</c:v>
                </c:pt>
                <c:pt idx="403">
                  <c:v>4495.7057439214104</c:v>
                </c:pt>
                <c:pt idx="404">
                  <c:v>4615.6852867990301</c:v>
                </c:pt>
                <c:pt idx="405">
                  <c:v>4734.5438434219504</c:v>
                </c:pt>
                <c:pt idx="406">
                  <c:v>4852.2518964513902</c:v>
                </c:pt>
                <c:pt idx="407">
                  <c:v>4968.7799285485498</c:v>
                </c:pt>
                <c:pt idx="408">
                  <c:v>5084.09842237463</c:v>
                </c:pt>
                <c:pt idx="409">
                  <c:v>5198.1778605908303</c:v>
                </c:pt>
                <c:pt idx="410">
                  <c:v>5310.9887258583703</c:v>
                </c:pt>
                <c:pt idx="411">
                  <c:v>5422.5015008384398</c:v>
                </c:pt>
                <c:pt idx="412">
                  <c:v>5532.6866681922502</c:v>
                </c:pt>
                <c:pt idx="413">
                  <c:v>5641.5147105810101</c:v>
                </c:pt>
                <c:pt idx="414">
                  <c:v>5748.9561106659103</c:v>
                </c:pt>
                <c:pt idx="415">
                  <c:v>5854.9813511081702</c:v>
                </c:pt>
                <c:pt idx="416">
                  <c:v>5959.5609145689896</c:v>
                </c:pt>
                <c:pt idx="417">
                  <c:v>6062.6652837095698</c:v>
                </c:pt>
                <c:pt idx="418">
                  <c:v>6164.2649411911098</c:v>
                </c:pt>
                <c:pt idx="419">
                  <c:v>6264.3303696748299</c:v>
                </c:pt>
                <c:pt idx="420">
                  <c:v>6362.8320518219198</c:v>
                </c:pt>
                <c:pt idx="421">
                  <c:v>6459.7404702936001</c:v>
                </c:pt>
                <c:pt idx="422">
                  <c:v>6555.0261077510604</c:v>
                </c:pt>
                <c:pt idx="423">
                  <c:v>6648.6594468555104</c:v>
                </c:pt>
                <c:pt idx="424">
                  <c:v>6740.6109702681497</c:v>
                </c:pt>
                <c:pt idx="425">
                  <c:v>6830.8511606501997</c:v>
                </c:pt>
                <c:pt idx="426">
                  <c:v>6919.3505006628402</c:v>
                </c:pt>
                <c:pt idx="427">
                  <c:v>7006.0794729672998</c:v>
                </c:pt>
                <c:pt idx="428">
                  <c:v>7091.00856022477</c:v>
                </c:pt>
                <c:pt idx="429">
                  <c:v>7174.1082450964504</c:v>
                </c:pt>
                <c:pt idx="430">
                  <c:v>7255.3490102435599</c:v>
                </c:pt>
                <c:pt idx="431">
                  <c:v>7334.7013383272897</c:v>
                </c:pt>
                <c:pt idx="432">
                  <c:v>7412.1357120088496</c:v>
                </c:pt>
                <c:pt idx="433">
                  <c:v>7487.6226139494502</c:v>
                </c:pt>
                <c:pt idx="434">
                  <c:v>7561.1325268102801</c:v>
                </c:pt>
                <c:pt idx="435">
                  <c:v>7632.6359332525699</c:v>
                </c:pt>
                <c:pt idx="436">
                  <c:v>7702.1033159375002</c:v>
                </c:pt>
                <c:pt idx="437">
                  <c:v>7769.5051575262796</c:v>
                </c:pt>
                <c:pt idx="438">
                  <c:v>7834.8119406801197</c:v>
                </c:pt>
                <c:pt idx="439">
                  <c:v>7897.9941480602301</c:v>
                </c:pt>
                <c:pt idx="440">
                  <c:v>7959.0222623277996</c:v>
                </c:pt>
                <c:pt idx="441">
                  <c:v>8017.8667661440404</c:v>
                </c:pt>
                <c:pt idx="442">
                  <c:v>8074.4981421701596</c:v>
                </c:pt>
                <c:pt idx="443">
                  <c:v>8128.8868730673603</c:v>
                </c:pt>
                <c:pt idx="444">
                  <c:v>8181.0034414968404</c:v>
                </c:pt>
                <c:pt idx="445">
                  <c:v>8230.8183301198096</c:v>
                </c:pt>
                <c:pt idx="446">
                  <c:v>8278.3020215974793</c:v>
                </c:pt>
                <c:pt idx="447">
                  <c:v>8323.4249985910501</c:v>
                </c:pt>
                <c:pt idx="448">
                  <c:v>8366.1577437617107</c:v>
                </c:pt>
                <c:pt idx="449">
                  <c:v>8406.4707397706898</c:v>
                </c:pt>
                <c:pt idx="450">
                  <c:v>8444.3344692791798</c:v>
                </c:pt>
                <c:pt idx="451">
                  <c:v>8479.7194149483803</c:v>
                </c:pt>
                <c:pt idx="452">
                  <c:v>8512.5960594395092</c:v>
                </c:pt>
                <c:pt idx="453">
                  <c:v>8542.9348854137606</c:v>
                </c:pt>
                <c:pt idx="454">
                  <c:v>8570.7063755323506</c:v>
                </c:pt>
                <c:pt idx="455">
                  <c:v>8595.8810124564607</c:v>
                </c:pt>
                <c:pt idx="456">
                  <c:v>8618.4292788473194</c:v>
                </c:pt>
                <c:pt idx="457">
                  <c:v>8638.3216573661193</c:v>
                </c:pt>
                <c:pt idx="458">
                  <c:v>8655.5286306740709</c:v>
                </c:pt>
                <c:pt idx="459">
                  <c:v>8670.0206814323792</c:v>
                </c:pt>
                <c:pt idx="460">
                  <c:v>8681.7682923022403</c:v>
                </c:pt>
                <c:pt idx="461">
                  <c:v>8690.7419459448593</c:v>
                </c:pt>
                <c:pt idx="462">
                  <c:v>8696.9121250214503</c:v>
                </c:pt>
                <c:pt idx="463">
                  <c:v>8700.2493121932093</c:v>
                </c:pt>
                <c:pt idx="464">
                  <c:v>8700.7239901213397</c:v>
                </c:pt>
                <c:pt idx="465">
                  <c:v>8698.3066414670593</c:v>
                </c:pt>
                <c:pt idx="466">
                  <c:v>8692.9677488915604</c:v>
                </c:pt>
                <c:pt idx="467">
                  <c:v>8684.6777950560499</c:v>
                </c:pt>
                <c:pt idx="468">
                  <c:v>8673.4072626217294</c:v>
                </c:pt>
                <c:pt idx="469">
                  <c:v>8659.1266342498202</c:v>
                </c:pt>
                <c:pt idx="470">
                  <c:v>8641.8063926015002</c:v>
                </c:pt>
                <c:pt idx="471">
                  <c:v>8621.4170203379908</c:v>
                </c:pt>
                <c:pt idx="472">
                  <c:v>8597.9290001205009</c:v>
                </c:pt>
                <c:pt idx="473">
                  <c:v>8571.3128146102208</c:v>
                </c:pt>
                <c:pt idx="474">
                  <c:v>8541.5389464683594</c:v>
                </c:pt>
                <c:pt idx="475">
                  <c:v>8508.5778783561309</c:v>
                </c:pt>
                <c:pt idx="476">
                  <c:v>8472.4000929347203</c:v>
                </c:pt>
                <c:pt idx="477">
                  <c:v>8432.97607286536</c:v>
                </c:pt>
                <c:pt idx="478">
                  <c:v>8390.2763008092297</c:v>
                </c:pt>
                <c:pt idx="479">
                  <c:v>8344.2712594275399</c:v>
                </c:pt>
                <c:pt idx="480">
                  <c:v>8294.9314313815103</c:v>
                </c:pt>
                <c:pt idx="481">
                  <c:v>8242.2272993323204</c:v>
                </c:pt>
                <c:pt idx="482">
                  <c:v>8186.12934594119</c:v>
                </c:pt>
                <c:pt idx="483">
                  <c:v>8126.6080538693304</c:v>
                </c:pt>
                <c:pt idx="484">
                  <c:v>8063.6339057779296</c:v>
                </c:pt>
                <c:pt idx="485">
                  <c:v>7997.1773843281999</c:v>
                </c:pt>
                <c:pt idx="486">
                  <c:v>7927.20897218135</c:v>
                </c:pt>
                <c:pt idx="487">
                  <c:v>7853.6991519985804</c:v>
                </c:pt>
                <c:pt idx="488">
                  <c:v>7776.61840644109</c:v>
                </c:pt>
                <c:pt idx="489">
                  <c:v>7695.9372181700901</c:v>
                </c:pt>
                <c:pt idx="490">
                  <c:v>7611.6260698467804</c:v>
                </c:pt>
                <c:pt idx="491">
                  <c:v>7523.6554441323697</c:v>
                </c:pt>
                <c:pt idx="492">
                  <c:v>7431.9958236880702</c:v>
                </c:pt>
                <c:pt idx="493">
                  <c:v>7336.6176911750699</c:v>
                </c:pt>
                <c:pt idx="494">
                  <c:v>7237.4915292545902</c:v>
                </c:pt>
                <c:pt idx="495">
                  <c:v>7134.5878205878098</c:v>
                </c:pt>
                <c:pt idx="496">
                  <c:v>7027.8770478359602</c:v>
                </c:pt>
                <c:pt idx="497">
                  <c:v>6917.3296936602401</c:v>
                </c:pt>
                <c:pt idx="498">
                  <c:v>6802.91624072185</c:v>
                </c:pt>
                <c:pt idx="499">
                  <c:v>6684.6071716819897</c:v>
                </c:pt>
                <c:pt idx="500">
                  <c:v>6562.3729692018596</c:v>
                </c:pt>
                <c:pt idx="501">
                  <c:v>6438.6760754202096</c:v>
                </c:pt>
                <c:pt idx="502">
                  <c:v>6316.0185389943999</c:v>
                </c:pt>
                <c:pt idx="503">
                  <c:v>6194.4302523636397</c:v>
                </c:pt>
                <c:pt idx="504">
                  <c:v>6073.9411079671399</c:v>
                </c:pt>
                <c:pt idx="505">
                  <c:v>5954.5809982440896</c:v>
                </c:pt>
                <c:pt idx="506">
                  <c:v>5836.3798156336998</c:v>
                </c:pt>
                <c:pt idx="507">
                  <c:v>5719.3674525751703</c:v>
                </c:pt>
                <c:pt idx="508">
                  <c:v>5603.5738015077004</c:v>
                </c:pt>
                <c:pt idx="509">
                  <c:v>5489.02875487049</c:v>
                </c:pt>
                <c:pt idx="510">
                  <c:v>5375.7622051027502</c:v>
                </c:pt>
                <c:pt idx="511">
                  <c:v>5263.8040446436698</c:v>
                </c:pt>
                <c:pt idx="512">
                  <c:v>5153.18416593246</c:v>
                </c:pt>
                <c:pt idx="513">
                  <c:v>5043.9324614083098</c:v>
                </c:pt>
                <c:pt idx="514">
                  <c:v>4936.0788235104401</c:v>
                </c:pt>
                <c:pt idx="515">
                  <c:v>4829.65314467804</c:v>
                </c:pt>
                <c:pt idx="516">
                  <c:v>4724.6853173503096</c:v>
                </c:pt>
                <c:pt idx="517">
                  <c:v>4621.2052339664497</c:v>
                </c:pt>
                <c:pt idx="518">
                  <c:v>4519.2427869656804</c:v>
                </c:pt>
                <c:pt idx="519">
                  <c:v>4418.8278687871798</c:v>
                </c:pt>
                <c:pt idx="520">
                  <c:v>4319.9903718701598</c:v>
                </c:pt>
                <c:pt idx="521">
                  <c:v>4222.7601886538196</c:v>
                </c:pt>
                <c:pt idx="522">
                  <c:v>4127.1672115773699</c:v>
                </c:pt>
                <c:pt idx="523">
                  <c:v>4033.24133308</c:v>
                </c:pt>
                <c:pt idx="524">
                  <c:v>3941.0124456009198</c:v>
                </c:pt>
                <c:pt idx="525">
                  <c:v>3850.5104415793298</c:v>
                </c:pt>
                <c:pt idx="526">
                  <c:v>3761.7652134544201</c:v>
                </c:pt>
                <c:pt idx="527">
                  <c:v>3674.8066536654101</c:v>
                </c:pt>
                <c:pt idx="528">
                  <c:v>3589.6646546514899</c:v>
                </c:pt>
                <c:pt idx="529">
                  <c:v>3506.3691088518699</c:v>
                </c:pt>
                <c:pt idx="530">
                  <c:v>3424.9499087057402</c:v>
                </c:pt>
                <c:pt idx="531">
                  <c:v>3345.4369466523099</c:v>
                </c:pt>
                <c:pt idx="532">
                  <c:v>3267.8601151307798</c:v>
                </c:pt>
                <c:pt idx="533">
                  <c:v>3192.2493065803501</c:v>
                </c:pt>
                <c:pt idx="534">
                  <c:v>3118.6344134402302</c:v>
                </c:pt>
                <c:pt idx="535">
                  <c:v>3047.0453281496002</c:v>
                </c:pt>
                <c:pt idx="536">
                  <c:v>2977.5119431476901</c:v>
                </c:pt>
                <c:pt idx="537">
                  <c:v>2910.0641508736799</c:v>
                </c:pt>
                <c:pt idx="538">
                  <c:v>2844.73184376678</c:v>
                </c:pt>
                <c:pt idx="539">
                  <c:v>2781.5449142662001</c:v>
                </c:pt>
                <c:pt idx="540">
                  <c:v>2720.5332548111201</c:v>
                </c:pt>
                <c:pt idx="541">
                  <c:v>2661.72675784076</c:v>
                </c:pt>
                <c:pt idx="542">
                  <c:v>2605.1553157943199</c:v>
                </c:pt>
                <c:pt idx="543">
                  <c:v>2550.8488211109998</c:v>
                </c:pt>
                <c:pt idx="544">
                  <c:v>2498.8371662299901</c:v>
                </c:pt>
                <c:pt idx="545">
                  <c:v>2449.1502435904999</c:v>
                </c:pt>
                <c:pt idx="546">
                  <c:v>2401.8179456317398</c:v>
                </c:pt>
                <c:pt idx="547">
                  <c:v>2356.8701647929001</c:v>
                </c:pt>
                <c:pt idx="548">
                  <c:v>2314.3367935131901</c:v>
                </c:pt>
                <c:pt idx="549">
                  <c:v>2274.2477242318</c:v>
                </c:pt>
                <c:pt idx="550">
                  <c:v>2236.63284938795</c:v>
                </c:pt>
                <c:pt idx="551">
                  <c:v>2201.5220614208201</c:v>
                </c:pt>
                <c:pt idx="552">
                  <c:v>2168.9452527696299</c:v>
                </c:pt>
                <c:pt idx="553">
                  <c:v>2138.9323158735701</c:v>
                </c:pt>
                <c:pt idx="554">
                  <c:v>2111.5131431718401</c:v>
                </c:pt>
                <c:pt idx="555">
                  <c:v>2086.7176271036601</c:v>
                </c:pt>
                <c:pt idx="556">
                  <c:v>2064.5756601082098</c:v>
                </c:pt>
                <c:pt idx="557">
                  <c:v>2045.1171346246999</c:v>
                </c:pt>
                <c:pt idx="558">
                  <c:v>2028.37194309234</c:v>
                </c:pt>
                <c:pt idx="559">
                  <c:v>2014.3699779503199</c:v>
                </c:pt>
                <c:pt idx="560">
                  <c:v>2003.1411316378401</c:v>
                </c:pt>
                <c:pt idx="561">
                  <c:v>1994.71529659411</c:v>
                </c:pt>
                <c:pt idx="562">
                  <c:v>1989.1223652583301</c:v>
                </c:pt>
                <c:pt idx="563">
                  <c:v>1986.3922300697</c:v>
                </c:pt>
                <c:pt idx="564">
                  <c:v>1986.5547834674301</c:v>
                </c:pt>
                <c:pt idx="565">
                  <c:v>1989.6399178907</c:v>
                </c:pt>
                <c:pt idx="566">
                  <c:v>1995.6775257787399</c:v>
                </c:pt>
                <c:pt idx="567">
                  <c:v>2004.6974995707201</c:v>
                </c:pt>
                <c:pt idx="568">
                  <c:v>2016.7297317058701</c:v>
                </c:pt>
                <c:pt idx="569">
                  <c:v>2031.80411462338</c:v>
                </c:pt>
                <c:pt idx="570">
                  <c:v>2049.9505407624501</c:v>
                </c:pt>
                <c:pt idx="571">
                  <c:v>2071.1989025622802</c:v>
                </c:pt>
                <c:pt idx="572">
                  <c:v>2095.5790924620801</c:v>
                </c:pt>
                <c:pt idx="573">
                  <c:v>2123.1210029010399</c:v>
                </c:pt>
                <c:pt idx="574">
                  <c:v>2153.8545263183801</c:v>
                </c:pt>
                <c:pt idx="575">
                  <c:v>2187.8095551532801</c:v>
                </c:pt>
                <c:pt idx="576">
                  <c:v>2225.0159818449501</c:v>
                </c:pt>
                <c:pt idx="577">
                  <c:v>2265.5036988326001</c:v>
                </c:pt>
                <c:pt idx="578">
                  <c:v>2309.30259855543</c:v>
                </c:pt>
                <c:pt idx="579">
                  <c:v>2356.4425734526199</c:v>
                </c:pt>
                <c:pt idx="580">
                  <c:v>2406.9535159634002</c:v>
                </c:pt>
                <c:pt idx="581">
                  <c:v>2460.86531852696</c:v>
                </c:pt>
                <c:pt idx="582">
                  <c:v>2518.2078735824998</c:v>
                </c:pt>
                <c:pt idx="583">
                  <c:v>2579.0110735692201</c:v>
                </c:pt>
                <c:pt idx="584">
                  <c:v>2643.30481092633</c:v>
                </c:pt>
                <c:pt idx="585">
                  <c:v>2711.1189780930199</c:v>
                </c:pt>
                <c:pt idx="586">
                  <c:v>2782.4834675084999</c:v>
                </c:pt>
                <c:pt idx="587">
                  <c:v>2857.4281716119699</c:v>
                </c:pt>
                <c:pt idx="588">
                  <c:v>2935.98298284264</c:v>
                </c:pt>
                <c:pt idx="589">
                  <c:v>3018.1777936396902</c:v>
                </c:pt>
                <c:pt idx="590">
                  <c:v>3104.0424964423401</c:v>
                </c:pt>
                <c:pt idx="591">
                  <c:v>3193.60698368979</c:v>
                </c:pt>
                <c:pt idx="592">
                  <c:v>3286.9011478212301</c:v>
                </c:pt>
                <c:pt idx="593">
                  <c:v>3383.9548812758699</c:v>
                </c:pt>
                <c:pt idx="594">
                  <c:v>3484.7980764929098</c:v>
                </c:pt>
                <c:pt idx="595">
                  <c:v>3589.4606259115599</c:v>
                </c:pt>
                <c:pt idx="596">
                  <c:v>3697.9724219710101</c:v>
                </c:pt>
                <c:pt idx="597">
                  <c:v>3810.3633571104701</c:v>
                </c:pt>
                <c:pt idx="598">
                  <c:v>3926.6633237691299</c:v>
                </c:pt>
                <c:pt idx="599">
                  <c:v>4046.9022143862098</c:v>
                </c:pt>
                <c:pt idx="600">
                  <c:v>4171.10992140089</c:v>
                </c:pt>
                <c:pt idx="601">
                  <c:v>4296.7183437670501</c:v>
                </c:pt>
                <c:pt idx="602">
                  <c:v>4421.1214229305797</c:v>
                </c:pt>
                <c:pt idx="603">
                  <c:v>4544.2921150687698</c:v>
                </c:pt>
                <c:pt idx="604">
                  <c:v>4666.2033763588897</c:v>
                </c:pt>
                <c:pt idx="605">
                  <c:v>4786.8281629782396</c:v>
                </c:pt>
                <c:pt idx="606">
                  <c:v>4906.1394311040804</c:v>
                </c:pt>
                <c:pt idx="607">
                  <c:v>5024.1101369136904</c:v>
                </c:pt>
                <c:pt idx="608">
                  <c:v>5140.71323658437</c:v>
                </c:pt>
                <c:pt idx="609">
                  <c:v>5255.9216862933799</c:v>
                </c:pt>
                <c:pt idx="610">
                  <c:v>5369.7084422179996</c:v>
                </c:pt>
                <c:pt idx="611">
                  <c:v>5482.0464605355201</c:v>
                </c:pt>
                <c:pt idx="612">
                  <c:v>5592.9086974232096</c:v>
                </c:pt>
                <c:pt idx="613">
                  <c:v>5702.2681090583601</c:v>
                </c:pt>
                <c:pt idx="614">
                  <c:v>5810.09765161824</c:v>
                </c:pt>
                <c:pt idx="615">
                  <c:v>5916.3702812801403</c:v>
                </c:pt>
                <c:pt idx="616">
                  <c:v>6021.0589542213302</c:v>
                </c:pt>
                <c:pt idx="617">
                  <c:v>6124.1366266190898</c:v>
                </c:pt>
                <c:pt idx="618">
                  <c:v>6225.5762546507103</c:v>
                </c:pt>
                <c:pt idx="619">
                  <c:v>6325.3507944934599</c:v>
                </c:pt>
                <c:pt idx="620">
                  <c:v>6423.4332023246197</c:v>
                </c:pt>
                <c:pt idx="621">
                  <c:v>6519.7964343214799</c:v>
                </c:pt>
                <c:pt idx="622">
                  <c:v>6614.4134466613004</c:v>
                </c:pt>
                <c:pt idx="623">
                  <c:v>6707.2571955213798</c:v>
                </c:pt>
                <c:pt idx="624">
                  <c:v>6798.3006370789899</c:v>
                </c:pt>
                <c:pt idx="625">
                  <c:v>6887.51672751141</c:v>
                </c:pt>
                <c:pt idx="626">
                  <c:v>6974.8784229959201</c:v>
                </c:pt>
                <c:pt idx="627">
                  <c:v>7060.3586797097996</c:v>
                </c:pt>
                <c:pt idx="628">
                  <c:v>7143.9304538303304</c:v>
                </c:pt>
                <c:pt idx="629">
                  <c:v>7225.5667015347799</c:v>
                </c:pt>
                <c:pt idx="630">
                  <c:v>7305.24037900045</c:v>
                </c:pt>
                <c:pt idx="631">
                  <c:v>7382.9244424046101</c:v>
                </c:pt>
                <c:pt idx="632">
                  <c:v>7458.5918479245402</c:v>
                </c:pt>
                <c:pt idx="633">
                  <c:v>7532.2155517375104</c:v>
                </c:pt>
                <c:pt idx="634">
                  <c:v>7603.76851002081</c:v>
                </c:pt>
                <c:pt idx="635">
                  <c:v>7673.2236789517201</c:v>
                </c:pt>
                <c:pt idx="636">
                  <c:v>7740.5540147075199</c:v>
                </c:pt>
                <c:pt idx="637">
                  <c:v>7805.7324734654903</c:v>
                </c:pt>
                <c:pt idx="638">
                  <c:v>7868.7320114028998</c:v>
                </c:pt>
                <c:pt idx="639">
                  <c:v>7929.5255846970404</c:v>
                </c:pt>
                <c:pt idx="640">
                  <c:v>7988.0861495251802</c:v>
                </c:pt>
                <c:pt idx="641">
                  <c:v>8044.3866620646104</c:v>
                </c:pt>
                <c:pt idx="642">
                  <c:v>8098.4000784926102</c:v>
                </c:pt>
                <c:pt idx="643">
                  <c:v>8150.0993549864497</c:v>
                </c:pt>
                <c:pt idx="644">
                  <c:v>8199.45744772342</c:v>
                </c:pt>
                <c:pt idx="645">
                  <c:v>8246.4473128807895</c:v>
                </c:pt>
                <c:pt idx="646">
                  <c:v>8291.0419066358409</c:v>
                </c:pt>
                <c:pt idx="647">
                  <c:v>8333.2141851658598</c:v>
                </c:pt>
                <c:pt idx="648">
                  <c:v>8372.9371046481192</c:v>
                </c:pt>
                <c:pt idx="649">
                  <c:v>8410.1836212599101</c:v>
                </c:pt>
                <c:pt idx="650">
                  <c:v>8444.9266911784998</c:v>
                </c:pt>
                <c:pt idx="651">
                  <c:v>8477.1392705811704</c:v>
                </c:pt>
                <c:pt idx="652">
                  <c:v>8506.7943156452002</c:v>
                </c:pt>
                <c:pt idx="653">
                  <c:v>8533.8647825478802</c:v>
                </c:pt>
                <c:pt idx="654">
                  <c:v>8558.3236274664796</c:v>
                </c:pt>
                <c:pt idx="655">
                  <c:v>8580.1438065782804</c:v>
                </c:pt>
                <c:pt idx="656">
                  <c:v>8599.2982760605591</c:v>
                </c:pt>
                <c:pt idx="657">
                  <c:v>8615.7599920905996</c:v>
                </c:pt>
                <c:pt idx="658">
                  <c:v>8629.50191084568</c:v>
                </c:pt>
                <c:pt idx="659">
                  <c:v>8640.4969885030896</c:v>
                </c:pt>
                <c:pt idx="660">
                  <c:v>8648.7181812400904</c:v>
                </c:pt>
                <c:pt idx="661">
                  <c:v>8654.1384452339698</c:v>
                </c:pt>
                <c:pt idx="662">
                  <c:v>8656.7307366620098</c:v>
                </c:pt>
                <c:pt idx="663">
                  <c:v>8656.4680117014905</c:v>
                </c:pt>
                <c:pt idx="664">
                  <c:v>8653.3232265296901</c:v>
                </c:pt>
                <c:pt idx="665">
                  <c:v>8647.2693373238908</c:v>
                </c:pt>
                <c:pt idx="666">
                  <c:v>8638.2793002613707</c:v>
                </c:pt>
                <c:pt idx="667">
                  <c:v>8626.3260715193992</c:v>
                </c:pt>
                <c:pt idx="668">
                  <c:v>8611.3826072752709</c:v>
                </c:pt>
                <c:pt idx="669">
                  <c:v>8593.4218637062604</c:v>
                </c:pt>
                <c:pt idx="670">
                  <c:v>8572.4167969896498</c:v>
                </c:pt>
                <c:pt idx="671">
                  <c:v>8548.3403633027101</c:v>
                </c:pt>
                <c:pt idx="672">
                  <c:v>8521.1655188227305</c:v>
                </c:pt>
                <c:pt idx="673">
                  <c:v>8490.8652197269803</c:v>
                </c:pt>
                <c:pt idx="674">
                  <c:v>8457.4124221927505</c:v>
                </c:pt>
                <c:pt idx="675">
                  <c:v>8420.7800823973193</c:v>
                </c:pt>
                <c:pt idx="676">
                  <c:v>8380.9411565179598</c:v>
                </c:pt>
                <c:pt idx="677">
                  <c:v>8337.8686007319502</c:v>
                </c:pt>
                <c:pt idx="678">
                  <c:v>8291.5353712165797</c:v>
                </c:pt>
                <c:pt idx="679">
                  <c:v>8241.9144241491304</c:v>
                </c:pt>
                <c:pt idx="680">
                  <c:v>8188.9787157068704</c:v>
                </c:pt>
                <c:pt idx="681">
                  <c:v>8132.70120206707</c:v>
                </c:pt>
                <c:pt idx="682">
                  <c:v>8073.0548394070402</c:v>
                </c:pt>
                <c:pt idx="683">
                  <c:v>8010.0125839040402</c:v>
                </c:pt>
                <c:pt idx="684">
                  <c:v>7943.5473917353502</c:v>
                </c:pt>
                <c:pt idx="685">
                  <c:v>7873.6322190782503</c:v>
                </c:pt>
                <c:pt idx="686">
                  <c:v>7800.2400221100197</c:v>
                </c:pt>
                <c:pt idx="687">
                  <c:v>7723.3437570079404</c:v>
                </c:pt>
                <c:pt idx="688">
                  <c:v>7642.9163799492999</c:v>
                </c:pt>
                <c:pt idx="689">
                  <c:v>7558.93084711137</c:v>
                </c:pt>
                <c:pt idx="690">
                  <c:v>7471.36011467143</c:v>
                </c:pt>
                <c:pt idx="691">
                  <c:v>7380.17713880676</c:v>
                </c:pt>
                <c:pt idx="692">
                  <c:v>7285.3548756946302</c:v>
                </c:pt>
                <c:pt idx="693">
                  <c:v>7186.8662815123398</c:v>
                </c:pt>
                <c:pt idx="694">
                  <c:v>7084.6843124371599</c:v>
                </c:pt>
                <c:pt idx="695">
                  <c:v>6978.7819246463696</c:v>
                </c:pt>
                <c:pt idx="696">
                  <c:v>6869.13207431724</c:v>
                </c:pt>
                <c:pt idx="697">
                  <c:v>6755.7077176270705</c:v>
                </c:pt>
                <c:pt idx="698">
                  <c:v>6638.48181075312</c:v>
                </c:pt>
                <c:pt idx="699">
                  <c:v>6517.4273098726799</c:v>
                </c:pt>
                <c:pt idx="700">
                  <c:v>6392.5171711630301</c:v>
                </c:pt>
                <c:pt idx="701">
                  <c:v>6266.3084272699598</c:v>
                </c:pt>
                <c:pt idx="702">
                  <c:v>6141.3931768477596</c:v>
                </c:pt>
                <c:pt idx="703">
                  <c:v>6017.7969750864204</c:v>
                </c:pt>
                <c:pt idx="704">
                  <c:v>5895.5453771759603</c:v>
                </c:pt>
                <c:pt idx="705">
                  <c:v>5774.6639383063603</c:v>
                </c:pt>
                <c:pt idx="706">
                  <c:v>5655.1782136676502</c:v>
                </c:pt>
                <c:pt idx="707">
                  <c:v>5537.1137584498101</c:v>
                </c:pt>
                <c:pt idx="708">
                  <c:v>5420.49612784286</c:v>
                </c:pt>
                <c:pt idx="709">
                  <c:v>5305.3508770367898</c:v>
                </c:pt>
                <c:pt idx="710">
                  <c:v>5191.7035612216096</c:v>
                </c:pt>
                <c:pt idx="711">
                  <c:v>5079.5797355873201</c:v>
                </c:pt>
                <c:pt idx="712">
                  <c:v>4969.0049553239296</c:v>
                </c:pt>
                <c:pt idx="713">
                  <c:v>4860.0047756214299</c:v>
                </c:pt>
                <c:pt idx="714">
                  <c:v>4752.60475166983</c:v>
                </c:pt>
                <c:pt idx="715">
                  <c:v>4646.8304386591399</c:v>
                </c:pt>
                <c:pt idx="716">
                  <c:v>4542.7073917793496</c:v>
                </c:pt>
                <c:pt idx="717">
                  <c:v>4440.2611662204599</c:v>
                </c:pt>
                <c:pt idx="718">
                  <c:v>4339.5173171725</c:v>
                </c:pt>
                <c:pt idx="719">
                  <c:v>4240.5013998254399</c:v>
                </c:pt>
                <c:pt idx="720">
                  <c:v>4143.2389693693003</c:v>
                </c:pt>
                <c:pt idx="721">
                  <c:v>4047.75558099408</c:v>
                </c:pt>
                <c:pt idx="722">
                  <c:v>3954.0767898897898</c:v>
                </c:pt>
                <c:pt idx="723">
                  <c:v>3862.2281512464201</c:v>
                </c:pt>
                <c:pt idx="724">
                  <c:v>3772.2352202539801</c:v>
                </c:pt>
                <c:pt idx="725">
                  <c:v>3684.1235521024701</c:v>
                </c:pt>
                <c:pt idx="726">
                  <c:v>3597.9187019818901</c:v>
                </c:pt>
                <c:pt idx="727">
                  <c:v>3513.6462250822601</c:v>
                </c:pt>
                <c:pt idx="728">
                  <c:v>3431.3316765935601</c:v>
                </c:pt>
                <c:pt idx="729">
                  <c:v>3351.0006117058101</c:v>
                </c:pt>
                <c:pt idx="730">
                  <c:v>3272.67858560901</c:v>
                </c:pt>
                <c:pt idx="731">
                  <c:v>3196.3911534931499</c:v>
                </c:pt>
                <c:pt idx="732">
                  <c:v>3122.1638705482501</c:v>
                </c:pt>
                <c:pt idx="733">
                  <c:v>3050.0222919643002</c:v>
                </c:pt>
                <c:pt idx="734">
                  <c:v>2979.9919729313101</c:v>
                </c:pt>
                <c:pt idx="735">
                  <c:v>2912.0984686392799</c:v>
                </c:pt>
                <c:pt idx="736">
                  <c:v>2846.3673342782099</c:v>
                </c:pt>
                <c:pt idx="737">
                  <c:v>2782.8241250381102</c:v>
                </c:pt>
                <c:pt idx="738">
                  <c:v>2721.4943961089898</c:v>
                </c:pt>
                <c:pt idx="739">
                  <c:v>2662.4037026808301</c:v>
                </c:pt>
                <c:pt idx="740">
                  <c:v>2605.5775999436501</c:v>
                </c:pt>
                <c:pt idx="741">
                  <c:v>2551.0416430874502</c:v>
                </c:pt>
                <c:pt idx="742">
                  <c:v>2498.8213873022301</c:v>
                </c:pt>
                <c:pt idx="743">
                  <c:v>2448.94238777799</c:v>
                </c:pt>
                <c:pt idx="744">
                  <c:v>2401.4301997047401</c:v>
                </c:pt>
                <c:pt idx="745">
                  <c:v>2356.3103782724902</c:v>
                </c:pt>
                <c:pt idx="746">
                  <c:v>2313.6084786712199</c:v>
                </c:pt>
                <c:pt idx="747">
                  <c:v>2273.3500560909501</c:v>
                </c:pt>
                <c:pt idx="748">
                  <c:v>2235.5606657216799</c:v>
                </c:pt>
                <c:pt idx="749">
                  <c:v>2200.2658627534202</c:v>
                </c:pt>
                <c:pt idx="750">
                  <c:v>2167.4912023761499</c:v>
                </c:pt>
                <c:pt idx="751">
                  <c:v>2137.2622397799</c:v>
                </c:pt>
                <c:pt idx="752">
                  <c:v>2109.6045301546501</c:v>
                </c:pt>
                <c:pt idx="753">
                  <c:v>2084.5436286904301</c:v>
                </c:pt>
                <c:pt idx="754">
                  <c:v>2062.1050905772099</c:v>
                </c:pt>
                <c:pt idx="755">
                  <c:v>2042.3144710050201</c:v>
                </c:pt>
                <c:pt idx="756">
                  <c:v>2025.1973251638501</c:v>
                </c:pt>
                <c:pt idx="757">
                  <c:v>2010.7792082436999</c:v>
                </c:pt>
                <c:pt idx="758">
                  <c:v>1999.08567543458</c:v>
                </c:pt>
                <c:pt idx="759">
                  <c:v>1990.1422819264901</c:v>
                </c:pt>
                <c:pt idx="760">
                  <c:v>1983.97458290944</c:v>
                </c:pt>
                <c:pt idx="761">
                  <c:v>1980.60813357342</c:v>
                </c:pt>
                <c:pt idx="762">
                  <c:v>1980.06848910845</c:v>
                </c:pt>
                <c:pt idx="763">
                  <c:v>1982.3812047045101</c:v>
                </c:pt>
                <c:pt idx="764">
                  <c:v>1987.5718355516301</c:v>
                </c:pt>
                <c:pt idx="765">
                  <c:v>1995.66593683979</c:v>
                </c:pt>
                <c:pt idx="766">
                  <c:v>2006.689063759</c:v>
                </c:pt>
                <c:pt idx="767">
                  <c:v>2020.66677149927</c:v>
                </c:pt>
                <c:pt idx="768">
                  <c:v>2037.6246152505901</c:v>
                </c:pt>
                <c:pt idx="769">
                  <c:v>2057.5881502029802</c:v>
                </c:pt>
                <c:pt idx="770">
                  <c:v>2080.5829315464298</c:v>
                </c:pt>
                <c:pt idx="771">
                  <c:v>2106.6345144709398</c:v>
                </c:pt>
                <c:pt idx="772">
                  <c:v>2135.7684541665199</c:v>
                </c:pt>
                <c:pt idx="773">
                  <c:v>2168.0103058231798</c:v>
                </c:pt>
                <c:pt idx="774">
                  <c:v>2203.3856246309101</c:v>
                </c:pt>
                <c:pt idx="775">
                  <c:v>2241.9199657797199</c:v>
                </c:pt>
                <c:pt idx="776">
                  <c:v>2283.6388844596099</c:v>
                </c:pt>
                <c:pt idx="777">
                  <c:v>2328.5679358605798</c:v>
                </c:pt>
                <c:pt idx="778">
                  <c:v>2376.73267517264</c:v>
                </c:pt>
                <c:pt idx="779">
                  <c:v>2428.15865758579</c:v>
                </c:pt>
                <c:pt idx="780">
                  <c:v>2482.8714382900298</c:v>
                </c:pt>
                <c:pt idx="781">
                  <c:v>2540.8965724753698</c:v>
                </c:pt>
                <c:pt idx="782">
                  <c:v>2602.25961533181</c:v>
                </c:pt>
                <c:pt idx="783">
                  <c:v>2666.9861220493399</c:v>
                </c:pt>
                <c:pt idx="784">
                  <c:v>2735.1016478179899</c:v>
                </c:pt>
                <c:pt idx="785">
                  <c:v>2806.6317478277301</c:v>
                </c:pt>
                <c:pt idx="786">
                  <c:v>2881.60197726859</c:v>
                </c:pt>
                <c:pt idx="787">
                  <c:v>2960.0378913305599</c:v>
                </c:pt>
                <c:pt idx="788">
                  <c:v>3041.9650452036499</c:v>
                </c:pt>
                <c:pt idx="789">
                  <c:v>3127.4089940778599</c:v>
                </c:pt>
                <c:pt idx="790">
                  <c:v>3216.39529314318</c:v>
                </c:pt>
                <c:pt idx="791">
                  <c:v>3308.94949758964</c:v>
                </c:pt>
                <c:pt idx="792">
                  <c:v>3405.0971626072201</c:v>
                </c:pt>
                <c:pt idx="793">
                  <c:v>3504.8638433859301</c:v>
                </c:pt>
                <c:pt idx="794">
                  <c:v>3608.27509511577</c:v>
                </c:pt>
                <c:pt idx="795">
                  <c:v>3715.3564729867498</c:v>
                </c:pt>
                <c:pt idx="796">
                  <c:v>3826.13353218887</c:v>
                </c:pt>
                <c:pt idx="797">
                  <c:v>3940.6318279121301</c:v>
                </c:pt>
                <c:pt idx="798">
                  <c:v>4058.87691534654</c:v>
                </c:pt>
                <c:pt idx="799">
                  <c:v>4180.8943496820903</c:v>
                </c:pt>
                <c:pt idx="800">
                  <c:v>4306.7096861088003</c:v>
                </c:pt>
                <c:pt idx="801">
                  <c:v>4433.7444326871</c:v>
                </c:pt>
                <c:pt idx="802">
                  <c:v>4559.3874849030299</c:v>
                </c:pt>
                <c:pt idx="803">
                  <c:v>4683.6154790849496</c:v>
                </c:pt>
                <c:pt idx="804">
                  <c:v>4806.4050515612398</c:v>
                </c:pt>
                <c:pt idx="805">
                  <c:v>4927.7328386602703</c:v>
                </c:pt>
                <c:pt idx="806">
                  <c:v>5047.5754767103999</c:v>
                </c:pt>
                <c:pt idx="807">
                  <c:v>5165.9096020400202</c:v>
                </c:pt>
                <c:pt idx="808">
                  <c:v>5282.71185097749</c:v>
                </c:pt>
                <c:pt idx="809">
                  <c:v>5397.95885985118</c:v>
                </c:pt>
                <c:pt idx="810">
                  <c:v>5511.6272649894699</c:v>
                </c:pt>
                <c:pt idx="811">
                  <c:v>5623.6937027207196</c:v>
                </c:pt>
                <c:pt idx="812">
                  <c:v>5734.1348093733104</c:v>
                </c:pt>
                <c:pt idx="813">
                  <c:v>5842.9272212756096</c:v>
                </c:pt>
                <c:pt idx="814">
                  <c:v>5950.0475747559904</c:v>
                </c:pt>
                <c:pt idx="815">
                  <c:v>6055.4725061428198</c:v>
                </c:pt>
                <c:pt idx="816">
                  <c:v>6159.1786517644796</c:v>
                </c:pt>
                <c:pt idx="817">
                  <c:v>6261.1426479493302</c:v>
                </c:pt>
                <c:pt idx="818">
                  <c:v>6361.3411310257397</c:v>
                </c:pt>
                <c:pt idx="819">
                  <c:v>6459.7507373220897</c:v>
                </c:pt>
                <c:pt idx="820">
                  <c:v>6556.3481031667498</c:v>
                </c:pt>
                <c:pt idx="821">
                  <c:v>6651.1098648880898</c:v>
                </c:pt>
                <c:pt idx="822">
                  <c:v>6744.0126588144803</c:v>
                </c:pt>
                <c:pt idx="823">
                  <c:v>6835.0331212743004</c:v>
                </c:pt>
                <c:pt idx="824">
                  <c:v>6924.1478885959004</c:v>
                </c:pt>
                <c:pt idx="825">
                  <c:v>7011.3335971076804</c:v>
                </c:pt>
                <c:pt idx="826">
                  <c:v>7096.5668831379799</c:v>
                </c:pt>
                <c:pt idx="827">
                  <c:v>7179.8243830151996</c:v>
                </c:pt>
                <c:pt idx="828">
                  <c:v>7261.0827330677002</c:v>
                </c:pt>
                <c:pt idx="829">
                  <c:v>7340.3185696238397</c:v>
                </c:pt>
                <c:pt idx="830">
                  <c:v>7417.5085290120096</c:v>
                </c:pt>
                <c:pt idx="831">
                  <c:v>7492.6292475605696</c:v>
                </c:pt>
                <c:pt idx="832">
                  <c:v>7565.6573615978996</c:v>
                </c:pt>
                <c:pt idx="833">
                  <c:v>7636.5695074523601</c:v>
                </c:pt>
                <c:pt idx="834">
                  <c:v>7705.34232145233</c:v>
                </c:pt>
                <c:pt idx="835">
                  <c:v>7771.95243992618</c:v>
                </c:pt>
                <c:pt idx="836">
                  <c:v>7836.3764992022798</c:v>
                </c:pt>
                <c:pt idx="837">
                  <c:v>7898.591135609</c:v>
                </c:pt>
                <c:pt idx="838">
                  <c:v>7958.5729854747096</c:v>
                </c:pt>
                <c:pt idx="839">
                  <c:v>8016.2986851277901</c:v>
                </c:pt>
                <c:pt idx="840">
                  <c:v>8071.7448708966003</c:v>
                </c:pt>
                <c:pt idx="841">
                  <c:v>8124.88817910952</c:v>
                </c:pt>
                <c:pt idx="842">
                  <c:v>8175.7052460949199</c:v>
                </c:pt>
                <c:pt idx="843">
                  <c:v>8224.1727081811696</c:v>
                </c:pt>
                <c:pt idx="844">
                  <c:v>8270.2672016966408</c:v>
                </c:pt>
                <c:pt idx="845">
                  <c:v>8313.9653629697004</c:v>
                </c:pt>
                <c:pt idx="846">
                  <c:v>8355.2438283287192</c:v>
                </c:pt>
                <c:pt idx="847">
                  <c:v>8394.0792341020806</c:v>
                </c:pt>
                <c:pt idx="848">
                  <c:v>8430.4482166181497</c:v>
                </c:pt>
                <c:pt idx="849">
                  <c:v>8464.3274122052899</c:v>
                </c:pt>
                <c:pt idx="850">
                  <c:v>8495.69345719189</c:v>
                </c:pt>
                <c:pt idx="851">
                  <c:v>8524.5229879063008</c:v>
                </c:pt>
                <c:pt idx="852">
                  <c:v>8550.7926406769093</c:v>
                </c:pt>
                <c:pt idx="853">
                  <c:v>8574.4790518320697</c:v>
                </c:pt>
                <c:pt idx="854">
                  <c:v>8595.5588577001799</c:v>
                </c:pt>
                <c:pt idx="855">
                  <c:v>8614.0086946095907</c:v>
                </c:pt>
                <c:pt idx="856">
                  <c:v>8629.8051988886691</c:v>
                </c:pt>
                <c:pt idx="857">
                  <c:v>8642.9250068658093</c:v>
                </c:pt>
                <c:pt idx="858">
                  <c:v>8653.3447548693603</c:v>
                </c:pt>
                <c:pt idx="859">
                  <c:v>8661.0410792277107</c:v>
                </c:pt>
                <c:pt idx="860">
                  <c:v>8665.9906162692205</c:v>
                </c:pt>
                <c:pt idx="861">
                  <c:v>8668.1700023222602</c:v>
                </c:pt>
                <c:pt idx="862">
                  <c:v>8667.5558737152096</c:v>
                </c:pt>
                <c:pt idx="863">
                  <c:v>8664.1248667764394</c:v>
                </c:pt>
                <c:pt idx="864">
                  <c:v>8657.8536178343093</c:v>
                </c:pt>
                <c:pt idx="865">
                  <c:v>8648.7187632172099</c:v>
                </c:pt>
                <c:pt idx="866">
                  <c:v>8636.6969392534902</c:v>
                </c:pt>
                <c:pt idx="867">
                  <c:v>8621.7647822715408</c:v>
                </c:pt>
                <c:pt idx="868">
                  <c:v>8603.8989285997195</c:v>
                </c:pt>
                <c:pt idx="869">
                  <c:v>8583.0760145664008</c:v>
                </c:pt>
                <c:pt idx="870">
                  <c:v>8559.2726764999607</c:v>
                </c:pt>
                <c:pt idx="871">
                  <c:v>8532.4655507287698</c:v>
                </c:pt>
                <c:pt idx="872">
                  <c:v>8502.6312735812007</c:v>
                </c:pt>
                <c:pt idx="873">
                  <c:v>8469.7464813856204</c:v>
                </c:pt>
                <c:pt idx="874">
                  <c:v>8433.7878104703996</c:v>
                </c:pt>
                <c:pt idx="875">
                  <c:v>8394.7318971639197</c:v>
                </c:pt>
                <c:pt idx="876">
                  <c:v>8352.5553777945297</c:v>
                </c:pt>
                <c:pt idx="877">
                  <c:v>8307.2348886906293</c:v>
                </c:pt>
                <c:pt idx="878">
                  <c:v>8258.7470661805692</c:v>
                </c:pt>
                <c:pt idx="879">
                  <c:v>8207.0685465927309</c:v>
                </c:pt>
                <c:pt idx="880">
                  <c:v>8152.1759662554796</c:v>
                </c:pt>
                <c:pt idx="881">
                  <c:v>8094.0459614971896</c:v>
                </c:pt>
                <c:pt idx="882">
                  <c:v>8032.6551686462299</c:v>
                </c:pt>
                <c:pt idx="883">
                  <c:v>7967.98022403098</c:v>
                </c:pt>
                <c:pt idx="884">
                  <c:v>7899.9977639798099</c:v>
                </c:pt>
                <c:pt idx="885">
                  <c:v>7828.68442482108</c:v>
                </c:pt>
                <c:pt idx="886">
                  <c:v>7754.0168428831603</c:v>
                </c:pt>
                <c:pt idx="887">
                  <c:v>7675.9716544944404</c:v>
                </c:pt>
                <c:pt idx="888">
                  <c:v>7594.5254959832801</c:v>
                </c:pt>
                <c:pt idx="889">
                  <c:v>7509.65500367805</c:v>
                </c:pt>
                <c:pt idx="890">
                  <c:v>7421.3368139071199</c:v>
                </c:pt>
                <c:pt idx="891">
                  <c:v>7329.5475629988696</c:v>
                </c:pt>
                <c:pt idx="892">
                  <c:v>7234.2638872816697</c:v>
                </c:pt>
                <c:pt idx="893">
                  <c:v>7135.4624230838799</c:v>
                </c:pt>
                <c:pt idx="894">
                  <c:v>7033.1198067338801</c:v>
                </c:pt>
                <c:pt idx="895">
                  <c:v>6927.2126745600399</c:v>
                </c:pt>
                <c:pt idx="896">
                  <c:v>6817.71766289074</c:v>
                </c:pt>
                <c:pt idx="897">
                  <c:v>6704.6114080543302</c:v>
                </c:pt>
                <c:pt idx="898">
                  <c:v>6587.8705463792003</c:v>
                </c:pt>
                <c:pt idx="899">
                  <c:v>6467.4717141937199</c:v>
                </c:pt>
                <c:pt idx="900">
                  <c:v>6343.3915478262597</c:v>
                </c:pt>
                <c:pt idx="901">
                  <c:v>6218.0776447122898</c:v>
                </c:pt>
                <c:pt idx="902">
                  <c:v>6094.01130017381</c:v>
                </c:pt>
                <c:pt idx="903">
                  <c:v>5971.2196973689397</c:v>
                </c:pt>
                <c:pt idx="904">
                  <c:v>5849.7300194558202</c:v>
                </c:pt>
                <c:pt idx="905">
                  <c:v>5729.56944959259</c:v>
                </c:pt>
                <c:pt idx="906">
                  <c:v>5610.7651709373604</c:v>
                </c:pt>
                <c:pt idx="907">
                  <c:v>5493.3443666482699</c:v>
                </c:pt>
                <c:pt idx="908">
                  <c:v>5377.3342198834598</c:v>
                </c:pt>
                <c:pt idx="909">
                  <c:v>5262.7619138010496</c:v>
                </c:pt>
                <c:pt idx="910">
                  <c:v>5149.6546315591804</c:v>
                </c:pt>
                <c:pt idx="911">
                  <c:v>5038.03955631598</c:v>
                </c:pt>
                <c:pt idx="912">
                  <c:v>4927.9438712295696</c:v>
                </c:pt>
                <c:pt idx="913">
                  <c:v>4819.3947594580904</c:v>
                </c:pt>
                <c:pt idx="914">
                  <c:v>4712.4194041596702</c:v>
                </c:pt>
                <c:pt idx="915">
                  <c:v>4607.0449884924401</c:v>
                </c:pt>
                <c:pt idx="916">
                  <c:v>4503.2986956145296</c:v>
                </c:pt>
                <c:pt idx="917">
                  <c:v>4401.20770868408</c:v>
                </c:pt>
                <c:pt idx="918">
                  <c:v>4300.7992108592098</c:v>
                </c:pt>
                <c:pt idx="919">
                  <c:v>4202.1003852980602</c:v>
                </c:pt>
                <c:pt idx="920">
                  <c:v>4105.1384151587599</c:v>
                </c:pt>
                <c:pt idx="921">
                  <c:v>4009.9404835994301</c:v>
                </c:pt>
                <c:pt idx="922">
                  <c:v>3916.5337737782102</c:v>
                </c:pt>
                <c:pt idx="923">
                  <c:v>3824.9454688532401</c:v>
                </c:pt>
                <c:pt idx="924">
                  <c:v>3735.2027519826302</c:v>
                </c:pt>
                <c:pt idx="925">
                  <c:v>3647.3328063245299</c:v>
                </c:pt>
                <c:pt idx="926">
                  <c:v>3561.36281503707</c:v>
                </c:pt>
                <c:pt idx="927">
                  <c:v>3477.3199612783701</c:v>
                </c:pt>
                <c:pt idx="928">
                  <c:v>3395.2314282065599</c:v>
                </c:pt>
                <c:pt idx="929">
                  <c:v>3315.1243989797899</c:v>
                </c:pt>
                <c:pt idx="930">
                  <c:v>3237.02605675617</c:v>
                </c:pt>
                <c:pt idx="931">
                  <c:v>3160.9635846938399</c:v>
                </c:pt>
                <c:pt idx="932">
                  <c:v>3086.9641659509398</c:v>
                </c:pt>
                <c:pt idx="933">
                  <c:v>3015.0549836855798</c:v>
                </c:pt>
                <c:pt idx="934">
                  <c:v>2945.26322105592</c:v>
                </c:pt>
                <c:pt idx="935">
                  <c:v>2877.6160612200601</c:v>
                </c:pt>
                <c:pt idx="936">
                  <c:v>2812.1406873361502</c:v>
                </c:pt>
                <c:pt idx="937">
                  <c:v>2748.8642825623201</c:v>
                </c:pt>
                <c:pt idx="938">
                  <c:v>2687.8140300567002</c:v>
                </c:pt>
                <c:pt idx="939">
                  <c:v>2629.0171129774199</c:v>
                </c:pt>
                <c:pt idx="940">
                  <c:v>2572.50071448261</c:v>
                </c:pt>
                <c:pt idx="941">
                  <c:v>2518.2920177303999</c:v>
                </c:pt>
                <c:pt idx="942">
                  <c:v>2466.4182058789202</c:v>
                </c:pt>
                <c:pt idx="943">
                  <c:v>2416.9064620863101</c:v>
                </c:pt>
                <c:pt idx="944">
                  <c:v>2369.78396951069</c:v>
                </c:pt>
                <c:pt idx="945">
                  <c:v>2325.0779113102099</c:v>
                </c:pt>
                <c:pt idx="946">
                  <c:v>2282.81547064297</c:v>
                </c:pt>
                <c:pt idx="947">
                  <c:v>2243.0238306671299</c:v>
                </c:pt>
                <c:pt idx="948">
                  <c:v>2205.7301745408099</c:v>
                </c:pt>
                <c:pt idx="949">
                  <c:v>2170.9616854221399</c:v>
                </c:pt>
                <c:pt idx="950">
                  <c:v>2138.7455464692598</c:v>
                </c:pt>
                <c:pt idx="951">
                  <c:v>2109.10894084028</c:v>
                </c:pt>
                <c:pt idx="952">
                  <c:v>2082.0790516933498</c:v>
                </c:pt>
                <c:pt idx="953">
                  <c:v>2057.6830621866002</c:v>
                </c:pt>
                <c:pt idx="954">
                  <c:v>2035.9481554781601</c:v>
                </c:pt>
                <c:pt idx="955">
                  <c:v>2016.90151472615</c:v>
                </c:pt>
                <c:pt idx="956">
                  <c:v>2000.57032308872</c:v>
                </c:pt>
                <c:pt idx="957">
                  <c:v>1986.9817637239901</c:v>
                </c:pt>
                <c:pt idx="958">
                  <c:v>1976.1630197900799</c:v>
                </c:pt>
                <c:pt idx="959">
                  <c:v>1968.14127444515</c:v>
                </c:pt>
                <c:pt idx="960">
                  <c:v>1962.9437108473001</c:v>
                </c:pt>
                <c:pt idx="961">
                  <c:v>1960.5975121546901</c:v>
                </c:pt>
                <c:pt idx="962">
                  <c:v>1961.12986152542</c:v>
                </c:pt>
                <c:pt idx="963">
                  <c:v>1964.5679421176501</c:v>
                </c:pt>
                <c:pt idx="964">
                  <c:v>1970.9389370895001</c:v>
                </c:pt>
                <c:pt idx="965">
                  <c:v>1980.2700295991001</c:v>
                </c:pt>
                <c:pt idx="966">
                  <c:v>1992.58840280458</c:v>
                </c:pt>
                <c:pt idx="967">
                  <c:v>2007.92123986407</c:v>
                </c:pt>
                <c:pt idx="968">
                  <c:v>2026.2957239357099</c:v>
                </c:pt>
                <c:pt idx="969">
                  <c:v>2047.7390381776199</c:v>
                </c:pt>
                <c:pt idx="970">
                  <c:v>2072.2783657479399</c:v>
                </c:pt>
                <c:pt idx="971">
                  <c:v>2099.94088980479</c:v>
                </c:pt>
                <c:pt idx="972">
                  <c:v>2130.7537935063201</c:v>
                </c:pt>
                <c:pt idx="973">
                  <c:v>2164.7442600106401</c:v>
                </c:pt>
                <c:pt idx="974">
                  <c:v>2201.9394724758999</c:v>
                </c:pt>
                <c:pt idx="975">
                  <c:v>2242.3666140602199</c:v>
                </c:pt>
                <c:pt idx="976">
                  <c:v>2286.05286792173</c:v>
                </c:pt>
                <c:pt idx="977">
                  <c:v>2333.0254172185701</c:v>
                </c:pt>
                <c:pt idx="978">
                  <c:v>2383.31144510886</c:v>
                </c:pt>
                <c:pt idx="979">
                  <c:v>2436.9381347507401</c:v>
                </c:pt>
                <c:pt idx="980">
                  <c:v>2493.9326693023399</c:v>
                </c:pt>
                <c:pt idx="981">
                  <c:v>2554.3222319217898</c:v>
                </c:pt>
                <c:pt idx="982">
                  <c:v>2618.1340057672201</c:v>
                </c:pt>
                <c:pt idx="983">
                  <c:v>2685.3951739967601</c:v>
                </c:pt>
                <c:pt idx="984">
                  <c:v>2756.13291976855</c:v>
                </c:pt>
                <c:pt idx="985">
                  <c:v>2830.3744262407099</c:v>
                </c:pt>
                <c:pt idx="986">
                  <c:v>2908.1468765713698</c:v>
                </c:pt>
                <c:pt idx="987">
                  <c:v>2989.4774539186701</c:v>
                </c:pt>
                <c:pt idx="988">
                  <c:v>3074.3933414407402</c:v>
                </c:pt>
                <c:pt idx="989">
                  <c:v>3162.92172229571</c:v>
                </c:pt>
                <c:pt idx="990">
                  <c:v>3255.0897796417098</c:v>
                </c:pt>
                <c:pt idx="991">
                  <c:v>3350.9246966368701</c:v>
                </c:pt>
                <c:pt idx="992">
                  <c:v>3450.4536564393202</c:v>
                </c:pt>
                <c:pt idx="993">
                  <c:v>3553.7038422072001</c:v>
                </c:pt>
                <c:pt idx="994">
                  <c:v>3660.7024370986301</c:v>
                </c:pt>
                <c:pt idx="995">
                  <c:v>3771.4766242717501</c:v>
                </c:pt>
                <c:pt idx="996">
                  <c:v>3886.05358688468</c:v>
                </c:pt>
                <c:pt idx="997">
                  <c:v>4004.4605080955698</c:v>
                </c:pt>
                <c:pt idx="998">
                  <c:v>4126.7245710625302</c:v>
                </c:pt>
                <c:pt idx="999">
                  <c:v>4252.8729589437098</c:v>
                </c:pt>
                <c:pt idx="1000">
                  <c:v>4382.9328548972198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153-47E7-B4EC-E3E7EA088D8F}"/>
            </c:ext>
          </c:extLst>
        </c:ser>
        <c:ser>
          <c:idx val="2"/>
          <c:order val="2"/>
          <c:tx>
            <c:v>TLSF</c:v>
          </c:tx>
          <c:spPr>
            <a:ln w="28575" cap="rnd">
              <a:solidFill>
                <a:srgbClr val="00206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Sheet2!$C$1002:$C$2002</c:f>
              <c:numCache>
                <c:formatCode>General</c:formatCode>
                <c:ptCount val="1001"/>
                <c:pt idx="0">
                  <c:v>1000</c:v>
                </c:pt>
                <c:pt idx="1">
                  <c:v>1001</c:v>
                </c:pt>
                <c:pt idx="2">
                  <c:v>1002</c:v>
                </c:pt>
                <c:pt idx="3">
                  <c:v>1003</c:v>
                </c:pt>
                <c:pt idx="4">
                  <c:v>1004</c:v>
                </c:pt>
                <c:pt idx="5">
                  <c:v>1005</c:v>
                </c:pt>
                <c:pt idx="6">
                  <c:v>1006</c:v>
                </c:pt>
                <c:pt idx="7">
                  <c:v>1007</c:v>
                </c:pt>
                <c:pt idx="8">
                  <c:v>1008</c:v>
                </c:pt>
                <c:pt idx="9">
                  <c:v>1009</c:v>
                </c:pt>
                <c:pt idx="10">
                  <c:v>1010</c:v>
                </c:pt>
                <c:pt idx="11">
                  <c:v>1011</c:v>
                </c:pt>
                <c:pt idx="12">
                  <c:v>1012</c:v>
                </c:pt>
                <c:pt idx="13">
                  <c:v>1013</c:v>
                </c:pt>
                <c:pt idx="14">
                  <c:v>1014</c:v>
                </c:pt>
                <c:pt idx="15">
                  <c:v>1015</c:v>
                </c:pt>
                <c:pt idx="16">
                  <c:v>1016</c:v>
                </c:pt>
                <c:pt idx="17">
                  <c:v>1017</c:v>
                </c:pt>
                <c:pt idx="18">
                  <c:v>1018</c:v>
                </c:pt>
                <c:pt idx="19">
                  <c:v>1019</c:v>
                </c:pt>
                <c:pt idx="20">
                  <c:v>1020</c:v>
                </c:pt>
                <c:pt idx="21">
                  <c:v>1021</c:v>
                </c:pt>
                <c:pt idx="22">
                  <c:v>1022</c:v>
                </c:pt>
                <c:pt idx="23">
                  <c:v>1023</c:v>
                </c:pt>
                <c:pt idx="24">
                  <c:v>1024</c:v>
                </c:pt>
                <c:pt idx="25">
                  <c:v>1025</c:v>
                </c:pt>
                <c:pt idx="26">
                  <c:v>1026</c:v>
                </c:pt>
                <c:pt idx="27">
                  <c:v>1027</c:v>
                </c:pt>
                <c:pt idx="28">
                  <c:v>1028</c:v>
                </c:pt>
                <c:pt idx="29">
                  <c:v>1029</c:v>
                </c:pt>
                <c:pt idx="30">
                  <c:v>1030</c:v>
                </c:pt>
                <c:pt idx="31">
                  <c:v>1031</c:v>
                </c:pt>
                <c:pt idx="32">
                  <c:v>1032</c:v>
                </c:pt>
                <c:pt idx="33">
                  <c:v>1033</c:v>
                </c:pt>
                <c:pt idx="34">
                  <c:v>1034</c:v>
                </c:pt>
                <c:pt idx="35">
                  <c:v>1035</c:v>
                </c:pt>
                <c:pt idx="36">
                  <c:v>1036</c:v>
                </c:pt>
                <c:pt idx="37">
                  <c:v>1037</c:v>
                </c:pt>
                <c:pt idx="38">
                  <c:v>1038</c:v>
                </c:pt>
                <c:pt idx="39">
                  <c:v>1039</c:v>
                </c:pt>
                <c:pt idx="40">
                  <c:v>1040</c:v>
                </c:pt>
                <c:pt idx="41">
                  <c:v>1041</c:v>
                </c:pt>
                <c:pt idx="42">
                  <c:v>1042</c:v>
                </c:pt>
                <c:pt idx="43">
                  <c:v>1043</c:v>
                </c:pt>
                <c:pt idx="44">
                  <c:v>1044</c:v>
                </c:pt>
                <c:pt idx="45">
                  <c:v>1045</c:v>
                </c:pt>
                <c:pt idx="46">
                  <c:v>1046</c:v>
                </c:pt>
                <c:pt idx="47">
                  <c:v>1047</c:v>
                </c:pt>
                <c:pt idx="48">
                  <c:v>1048</c:v>
                </c:pt>
                <c:pt idx="49">
                  <c:v>1049</c:v>
                </c:pt>
                <c:pt idx="50">
                  <c:v>1050</c:v>
                </c:pt>
                <c:pt idx="51">
                  <c:v>1051</c:v>
                </c:pt>
                <c:pt idx="52">
                  <c:v>1052</c:v>
                </c:pt>
                <c:pt idx="53">
                  <c:v>1053</c:v>
                </c:pt>
                <c:pt idx="54">
                  <c:v>1054</c:v>
                </c:pt>
                <c:pt idx="55">
                  <c:v>1055</c:v>
                </c:pt>
                <c:pt idx="56">
                  <c:v>1056</c:v>
                </c:pt>
                <c:pt idx="57">
                  <c:v>1057</c:v>
                </c:pt>
                <c:pt idx="58">
                  <c:v>1058</c:v>
                </c:pt>
                <c:pt idx="59">
                  <c:v>1059</c:v>
                </c:pt>
                <c:pt idx="60">
                  <c:v>1060</c:v>
                </c:pt>
                <c:pt idx="61">
                  <c:v>1061</c:v>
                </c:pt>
                <c:pt idx="62">
                  <c:v>1062</c:v>
                </c:pt>
                <c:pt idx="63">
                  <c:v>1063</c:v>
                </c:pt>
                <c:pt idx="64">
                  <c:v>1064</c:v>
                </c:pt>
                <c:pt idx="65">
                  <c:v>1065</c:v>
                </c:pt>
                <c:pt idx="66">
                  <c:v>1066</c:v>
                </c:pt>
                <c:pt idx="67">
                  <c:v>1067</c:v>
                </c:pt>
                <c:pt idx="68">
                  <c:v>1068</c:v>
                </c:pt>
                <c:pt idx="69">
                  <c:v>1069</c:v>
                </c:pt>
                <c:pt idx="70">
                  <c:v>1070</c:v>
                </c:pt>
                <c:pt idx="71">
                  <c:v>1071</c:v>
                </c:pt>
                <c:pt idx="72">
                  <c:v>1072</c:v>
                </c:pt>
                <c:pt idx="73">
                  <c:v>1073</c:v>
                </c:pt>
                <c:pt idx="74">
                  <c:v>1074</c:v>
                </c:pt>
                <c:pt idx="75">
                  <c:v>1075</c:v>
                </c:pt>
                <c:pt idx="76">
                  <c:v>1076</c:v>
                </c:pt>
                <c:pt idx="77">
                  <c:v>1077</c:v>
                </c:pt>
                <c:pt idx="78">
                  <c:v>1078</c:v>
                </c:pt>
                <c:pt idx="79">
                  <c:v>1079</c:v>
                </c:pt>
                <c:pt idx="80">
                  <c:v>1080</c:v>
                </c:pt>
                <c:pt idx="81">
                  <c:v>1081</c:v>
                </c:pt>
                <c:pt idx="82">
                  <c:v>1082</c:v>
                </c:pt>
                <c:pt idx="83">
                  <c:v>1083</c:v>
                </c:pt>
                <c:pt idx="84">
                  <c:v>1084</c:v>
                </c:pt>
                <c:pt idx="85">
                  <c:v>1085</c:v>
                </c:pt>
                <c:pt idx="86">
                  <c:v>1086</c:v>
                </c:pt>
                <c:pt idx="87">
                  <c:v>1087</c:v>
                </c:pt>
                <c:pt idx="88">
                  <c:v>1088</c:v>
                </c:pt>
                <c:pt idx="89">
                  <c:v>1089</c:v>
                </c:pt>
                <c:pt idx="90">
                  <c:v>1090</c:v>
                </c:pt>
                <c:pt idx="91">
                  <c:v>1091</c:v>
                </c:pt>
                <c:pt idx="92">
                  <c:v>1092</c:v>
                </c:pt>
                <c:pt idx="93">
                  <c:v>1093</c:v>
                </c:pt>
                <c:pt idx="94">
                  <c:v>1094</c:v>
                </c:pt>
                <c:pt idx="95">
                  <c:v>1095</c:v>
                </c:pt>
                <c:pt idx="96">
                  <c:v>1096</c:v>
                </c:pt>
                <c:pt idx="97">
                  <c:v>1097</c:v>
                </c:pt>
                <c:pt idx="98">
                  <c:v>1098</c:v>
                </c:pt>
                <c:pt idx="99">
                  <c:v>1099</c:v>
                </c:pt>
                <c:pt idx="100">
                  <c:v>1100</c:v>
                </c:pt>
                <c:pt idx="101">
                  <c:v>1101</c:v>
                </c:pt>
                <c:pt idx="102">
                  <c:v>1102</c:v>
                </c:pt>
                <c:pt idx="103">
                  <c:v>1103</c:v>
                </c:pt>
                <c:pt idx="104">
                  <c:v>1104</c:v>
                </c:pt>
                <c:pt idx="105">
                  <c:v>1105</c:v>
                </c:pt>
                <c:pt idx="106">
                  <c:v>1106</c:v>
                </c:pt>
                <c:pt idx="107">
                  <c:v>1107</c:v>
                </c:pt>
                <c:pt idx="108">
                  <c:v>1108</c:v>
                </c:pt>
                <c:pt idx="109">
                  <c:v>1109</c:v>
                </c:pt>
                <c:pt idx="110">
                  <c:v>1110</c:v>
                </c:pt>
                <c:pt idx="111">
                  <c:v>1111</c:v>
                </c:pt>
                <c:pt idx="112">
                  <c:v>1112</c:v>
                </c:pt>
                <c:pt idx="113">
                  <c:v>1113</c:v>
                </c:pt>
                <c:pt idx="114">
                  <c:v>1114</c:v>
                </c:pt>
                <c:pt idx="115">
                  <c:v>1115</c:v>
                </c:pt>
                <c:pt idx="116">
                  <c:v>1116</c:v>
                </c:pt>
                <c:pt idx="117">
                  <c:v>1117</c:v>
                </c:pt>
                <c:pt idx="118">
                  <c:v>1118</c:v>
                </c:pt>
                <c:pt idx="119">
                  <c:v>1119</c:v>
                </c:pt>
                <c:pt idx="120">
                  <c:v>1120</c:v>
                </c:pt>
                <c:pt idx="121">
                  <c:v>1121</c:v>
                </c:pt>
                <c:pt idx="122">
                  <c:v>1122</c:v>
                </c:pt>
                <c:pt idx="123">
                  <c:v>1123</c:v>
                </c:pt>
                <c:pt idx="124">
                  <c:v>1124</c:v>
                </c:pt>
                <c:pt idx="125">
                  <c:v>1125</c:v>
                </c:pt>
                <c:pt idx="126">
                  <c:v>1126</c:v>
                </c:pt>
                <c:pt idx="127">
                  <c:v>1127</c:v>
                </c:pt>
                <c:pt idx="128">
                  <c:v>1128</c:v>
                </c:pt>
                <c:pt idx="129">
                  <c:v>1129</c:v>
                </c:pt>
                <c:pt idx="130">
                  <c:v>1130</c:v>
                </c:pt>
                <c:pt idx="131">
                  <c:v>1131</c:v>
                </c:pt>
                <c:pt idx="132">
                  <c:v>1132</c:v>
                </c:pt>
                <c:pt idx="133">
                  <c:v>1133</c:v>
                </c:pt>
                <c:pt idx="134">
                  <c:v>1134</c:v>
                </c:pt>
                <c:pt idx="135">
                  <c:v>1135</c:v>
                </c:pt>
                <c:pt idx="136">
                  <c:v>1136</c:v>
                </c:pt>
                <c:pt idx="137">
                  <c:v>1137</c:v>
                </c:pt>
                <c:pt idx="138">
                  <c:v>1138</c:v>
                </c:pt>
                <c:pt idx="139">
                  <c:v>1139</c:v>
                </c:pt>
                <c:pt idx="140">
                  <c:v>1140</c:v>
                </c:pt>
                <c:pt idx="141">
                  <c:v>1141</c:v>
                </c:pt>
                <c:pt idx="142">
                  <c:v>1142</c:v>
                </c:pt>
                <c:pt idx="143">
                  <c:v>1143</c:v>
                </c:pt>
                <c:pt idx="144">
                  <c:v>1144</c:v>
                </c:pt>
                <c:pt idx="145">
                  <c:v>1145</c:v>
                </c:pt>
                <c:pt idx="146">
                  <c:v>1146</c:v>
                </c:pt>
                <c:pt idx="147">
                  <c:v>1147</c:v>
                </c:pt>
                <c:pt idx="148">
                  <c:v>1148</c:v>
                </c:pt>
                <c:pt idx="149">
                  <c:v>1149</c:v>
                </c:pt>
                <c:pt idx="150">
                  <c:v>1150</c:v>
                </c:pt>
                <c:pt idx="151">
                  <c:v>1151</c:v>
                </c:pt>
                <c:pt idx="152">
                  <c:v>1152</c:v>
                </c:pt>
                <c:pt idx="153">
                  <c:v>1153</c:v>
                </c:pt>
                <c:pt idx="154">
                  <c:v>1154</c:v>
                </c:pt>
                <c:pt idx="155">
                  <c:v>1155</c:v>
                </c:pt>
                <c:pt idx="156">
                  <c:v>1156</c:v>
                </c:pt>
                <c:pt idx="157">
                  <c:v>1157</c:v>
                </c:pt>
                <c:pt idx="158">
                  <c:v>1158</c:v>
                </c:pt>
                <c:pt idx="159">
                  <c:v>1159</c:v>
                </c:pt>
                <c:pt idx="160">
                  <c:v>1160</c:v>
                </c:pt>
                <c:pt idx="161">
                  <c:v>1161</c:v>
                </c:pt>
                <c:pt idx="162">
                  <c:v>1162</c:v>
                </c:pt>
                <c:pt idx="163">
                  <c:v>1163</c:v>
                </c:pt>
                <c:pt idx="164">
                  <c:v>1164</c:v>
                </c:pt>
                <c:pt idx="165">
                  <c:v>1165</c:v>
                </c:pt>
                <c:pt idx="166">
                  <c:v>1166</c:v>
                </c:pt>
                <c:pt idx="167">
                  <c:v>1167</c:v>
                </c:pt>
                <c:pt idx="168">
                  <c:v>1168</c:v>
                </c:pt>
                <c:pt idx="169">
                  <c:v>1169</c:v>
                </c:pt>
                <c:pt idx="170">
                  <c:v>1170</c:v>
                </c:pt>
                <c:pt idx="171">
                  <c:v>1171</c:v>
                </c:pt>
                <c:pt idx="172">
                  <c:v>1172</c:v>
                </c:pt>
                <c:pt idx="173">
                  <c:v>1173</c:v>
                </c:pt>
                <c:pt idx="174">
                  <c:v>1174</c:v>
                </c:pt>
                <c:pt idx="175">
                  <c:v>1175</c:v>
                </c:pt>
                <c:pt idx="176">
                  <c:v>1176</c:v>
                </c:pt>
                <c:pt idx="177">
                  <c:v>1177</c:v>
                </c:pt>
                <c:pt idx="178">
                  <c:v>1178</c:v>
                </c:pt>
                <c:pt idx="179">
                  <c:v>1179</c:v>
                </c:pt>
                <c:pt idx="180">
                  <c:v>1180</c:v>
                </c:pt>
                <c:pt idx="181">
                  <c:v>1181</c:v>
                </c:pt>
                <c:pt idx="182">
                  <c:v>1182</c:v>
                </c:pt>
                <c:pt idx="183">
                  <c:v>1183</c:v>
                </c:pt>
                <c:pt idx="184">
                  <c:v>1184</c:v>
                </c:pt>
                <c:pt idx="185">
                  <c:v>1185</c:v>
                </c:pt>
                <c:pt idx="186">
                  <c:v>1186</c:v>
                </c:pt>
                <c:pt idx="187">
                  <c:v>1187</c:v>
                </c:pt>
                <c:pt idx="188">
                  <c:v>1188</c:v>
                </c:pt>
                <c:pt idx="189">
                  <c:v>1189</c:v>
                </c:pt>
                <c:pt idx="190">
                  <c:v>1190</c:v>
                </c:pt>
                <c:pt idx="191">
                  <c:v>1191</c:v>
                </c:pt>
                <c:pt idx="192">
                  <c:v>1192</c:v>
                </c:pt>
                <c:pt idx="193">
                  <c:v>1193</c:v>
                </c:pt>
                <c:pt idx="194">
                  <c:v>1194</c:v>
                </c:pt>
                <c:pt idx="195">
                  <c:v>1195</c:v>
                </c:pt>
                <c:pt idx="196">
                  <c:v>1196</c:v>
                </c:pt>
                <c:pt idx="197">
                  <c:v>1197</c:v>
                </c:pt>
                <c:pt idx="198">
                  <c:v>1198</c:v>
                </c:pt>
                <c:pt idx="199">
                  <c:v>1199</c:v>
                </c:pt>
                <c:pt idx="200">
                  <c:v>1200</c:v>
                </c:pt>
                <c:pt idx="201">
                  <c:v>1201</c:v>
                </c:pt>
                <c:pt idx="202">
                  <c:v>1202</c:v>
                </c:pt>
                <c:pt idx="203">
                  <c:v>1203</c:v>
                </c:pt>
                <c:pt idx="204">
                  <c:v>1204</c:v>
                </c:pt>
                <c:pt idx="205">
                  <c:v>1205</c:v>
                </c:pt>
                <c:pt idx="206">
                  <c:v>1206</c:v>
                </c:pt>
                <c:pt idx="207">
                  <c:v>1207</c:v>
                </c:pt>
                <c:pt idx="208">
                  <c:v>1208</c:v>
                </c:pt>
                <c:pt idx="209">
                  <c:v>1209</c:v>
                </c:pt>
                <c:pt idx="210">
                  <c:v>1210</c:v>
                </c:pt>
                <c:pt idx="211">
                  <c:v>1211</c:v>
                </c:pt>
                <c:pt idx="212">
                  <c:v>1212</c:v>
                </c:pt>
                <c:pt idx="213">
                  <c:v>1213</c:v>
                </c:pt>
                <c:pt idx="214">
                  <c:v>1214</c:v>
                </c:pt>
                <c:pt idx="215">
                  <c:v>1215</c:v>
                </c:pt>
                <c:pt idx="216">
                  <c:v>1216</c:v>
                </c:pt>
                <c:pt idx="217">
                  <c:v>1217</c:v>
                </c:pt>
                <c:pt idx="218">
                  <c:v>1218</c:v>
                </c:pt>
                <c:pt idx="219">
                  <c:v>1219</c:v>
                </c:pt>
                <c:pt idx="220">
                  <c:v>1220</c:v>
                </c:pt>
                <c:pt idx="221">
                  <c:v>1221</c:v>
                </c:pt>
                <c:pt idx="222">
                  <c:v>1222</c:v>
                </c:pt>
                <c:pt idx="223">
                  <c:v>1223</c:v>
                </c:pt>
                <c:pt idx="224">
                  <c:v>1224</c:v>
                </c:pt>
                <c:pt idx="225">
                  <c:v>1225</c:v>
                </c:pt>
                <c:pt idx="226">
                  <c:v>1226</c:v>
                </c:pt>
                <c:pt idx="227">
                  <c:v>1227</c:v>
                </c:pt>
                <c:pt idx="228">
                  <c:v>1228</c:v>
                </c:pt>
                <c:pt idx="229">
                  <c:v>1229</c:v>
                </c:pt>
                <c:pt idx="230">
                  <c:v>1230</c:v>
                </c:pt>
                <c:pt idx="231">
                  <c:v>1231</c:v>
                </c:pt>
                <c:pt idx="232">
                  <c:v>1232</c:v>
                </c:pt>
                <c:pt idx="233">
                  <c:v>1233</c:v>
                </c:pt>
                <c:pt idx="234">
                  <c:v>1234</c:v>
                </c:pt>
                <c:pt idx="235">
                  <c:v>1235</c:v>
                </c:pt>
                <c:pt idx="236">
                  <c:v>1236</c:v>
                </c:pt>
                <c:pt idx="237">
                  <c:v>1237</c:v>
                </c:pt>
                <c:pt idx="238">
                  <c:v>1238</c:v>
                </c:pt>
                <c:pt idx="239">
                  <c:v>1239</c:v>
                </c:pt>
                <c:pt idx="240">
                  <c:v>1240</c:v>
                </c:pt>
                <c:pt idx="241">
                  <c:v>1241</c:v>
                </c:pt>
                <c:pt idx="242">
                  <c:v>1242</c:v>
                </c:pt>
                <c:pt idx="243">
                  <c:v>1243</c:v>
                </c:pt>
                <c:pt idx="244">
                  <c:v>1244</c:v>
                </c:pt>
                <c:pt idx="245">
                  <c:v>1245</c:v>
                </c:pt>
                <c:pt idx="246">
                  <c:v>1246</c:v>
                </c:pt>
                <c:pt idx="247">
                  <c:v>1247</c:v>
                </c:pt>
                <c:pt idx="248">
                  <c:v>1248</c:v>
                </c:pt>
                <c:pt idx="249">
                  <c:v>1249</c:v>
                </c:pt>
                <c:pt idx="250">
                  <c:v>1250</c:v>
                </c:pt>
                <c:pt idx="251">
                  <c:v>1251</c:v>
                </c:pt>
                <c:pt idx="252">
                  <c:v>1252</c:v>
                </c:pt>
                <c:pt idx="253">
                  <c:v>1253</c:v>
                </c:pt>
                <c:pt idx="254">
                  <c:v>1254</c:v>
                </c:pt>
                <c:pt idx="255">
                  <c:v>1255</c:v>
                </c:pt>
                <c:pt idx="256">
                  <c:v>1256</c:v>
                </c:pt>
                <c:pt idx="257">
                  <c:v>1257</c:v>
                </c:pt>
                <c:pt idx="258">
                  <c:v>1258</c:v>
                </c:pt>
                <c:pt idx="259">
                  <c:v>1259</c:v>
                </c:pt>
                <c:pt idx="260">
                  <c:v>1260</c:v>
                </c:pt>
                <c:pt idx="261">
                  <c:v>1261</c:v>
                </c:pt>
                <c:pt idx="262">
                  <c:v>1262</c:v>
                </c:pt>
                <c:pt idx="263">
                  <c:v>1263</c:v>
                </c:pt>
                <c:pt idx="264">
                  <c:v>1264</c:v>
                </c:pt>
                <c:pt idx="265">
                  <c:v>1265</c:v>
                </c:pt>
                <c:pt idx="266">
                  <c:v>1266</c:v>
                </c:pt>
                <c:pt idx="267">
                  <c:v>1267</c:v>
                </c:pt>
                <c:pt idx="268">
                  <c:v>1268</c:v>
                </c:pt>
                <c:pt idx="269">
                  <c:v>1269</c:v>
                </c:pt>
                <c:pt idx="270">
                  <c:v>1270</c:v>
                </c:pt>
                <c:pt idx="271">
                  <c:v>1271</c:v>
                </c:pt>
                <c:pt idx="272">
                  <c:v>1272</c:v>
                </c:pt>
                <c:pt idx="273">
                  <c:v>1273</c:v>
                </c:pt>
                <c:pt idx="274">
                  <c:v>1274</c:v>
                </c:pt>
                <c:pt idx="275">
                  <c:v>1275</c:v>
                </c:pt>
                <c:pt idx="276">
                  <c:v>1276</c:v>
                </c:pt>
                <c:pt idx="277">
                  <c:v>1277</c:v>
                </c:pt>
                <c:pt idx="278">
                  <c:v>1278</c:v>
                </c:pt>
                <c:pt idx="279">
                  <c:v>1279</c:v>
                </c:pt>
                <c:pt idx="280">
                  <c:v>1280</c:v>
                </c:pt>
                <c:pt idx="281">
                  <c:v>1281</c:v>
                </c:pt>
                <c:pt idx="282">
                  <c:v>1282</c:v>
                </c:pt>
                <c:pt idx="283">
                  <c:v>1283</c:v>
                </c:pt>
                <c:pt idx="284">
                  <c:v>1284</c:v>
                </c:pt>
                <c:pt idx="285">
                  <c:v>1285</c:v>
                </c:pt>
                <c:pt idx="286">
                  <c:v>1286</c:v>
                </c:pt>
                <c:pt idx="287">
                  <c:v>1287</c:v>
                </c:pt>
                <c:pt idx="288">
                  <c:v>1288</c:v>
                </c:pt>
                <c:pt idx="289">
                  <c:v>1289</c:v>
                </c:pt>
                <c:pt idx="290">
                  <c:v>1290</c:v>
                </c:pt>
                <c:pt idx="291">
                  <c:v>1291</c:v>
                </c:pt>
                <c:pt idx="292">
                  <c:v>1292</c:v>
                </c:pt>
                <c:pt idx="293">
                  <c:v>1293</c:v>
                </c:pt>
                <c:pt idx="294">
                  <c:v>1294</c:v>
                </c:pt>
                <c:pt idx="295">
                  <c:v>1295</c:v>
                </c:pt>
                <c:pt idx="296">
                  <c:v>1296</c:v>
                </c:pt>
                <c:pt idx="297">
                  <c:v>1297</c:v>
                </c:pt>
                <c:pt idx="298">
                  <c:v>1298</c:v>
                </c:pt>
                <c:pt idx="299">
                  <c:v>1299</c:v>
                </c:pt>
                <c:pt idx="300">
                  <c:v>1300</c:v>
                </c:pt>
                <c:pt idx="301">
                  <c:v>1301</c:v>
                </c:pt>
                <c:pt idx="302">
                  <c:v>1302</c:v>
                </c:pt>
                <c:pt idx="303">
                  <c:v>1303</c:v>
                </c:pt>
                <c:pt idx="304">
                  <c:v>1304</c:v>
                </c:pt>
                <c:pt idx="305">
                  <c:v>1305</c:v>
                </c:pt>
                <c:pt idx="306">
                  <c:v>1306</c:v>
                </c:pt>
                <c:pt idx="307">
                  <c:v>1307</c:v>
                </c:pt>
                <c:pt idx="308">
                  <c:v>1308</c:v>
                </c:pt>
                <c:pt idx="309">
                  <c:v>1309</c:v>
                </c:pt>
                <c:pt idx="310">
                  <c:v>1310</c:v>
                </c:pt>
                <c:pt idx="311">
                  <c:v>1311</c:v>
                </c:pt>
                <c:pt idx="312">
                  <c:v>1312</c:v>
                </c:pt>
                <c:pt idx="313">
                  <c:v>1313</c:v>
                </c:pt>
                <c:pt idx="314">
                  <c:v>1314</c:v>
                </c:pt>
                <c:pt idx="315">
                  <c:v>1315</c:v>
                </c:pt>
                <c:pt idx="316">
                  <c:v>1316</c:v>
                </c:pt>
                <c:pt idx="317">
                  <c:v>1317</c:v>
                </c:pt>
                <c:pt idx="318">
                  <c:v>1318</c:v>
                </c:pt>
                <c:pt idx="319">
                  <c:v>1319</c:v>
                </c:pt>
                <c:pt idx="320">
                  <c:v>1320</c:v>
                </c:pt>
                <c:pt idx="321">
                  <c:v>1321</c:v>
                </c:pt>
                <c:pt idx="322">
                  <c:v>1322</c:v>
                </c:pt>
                <c:pt idx="323">
                  <c:v>1323</c:v>
                </c:pt>
                <c:pt idx="324">
                  <c:v>1324</c:v>
                </c:pt>
                <c:pt idx="325">
                  <c:v>1325</c:v>
                </c:pt>
                <c:pt idx="326">
                  <c:v>1326</c:v>
                </c:pt>
                <c:pt idx="327">
                  <c:v>1327</c:v>
                </c:pt>
                <c:pt idx="328">
                  <c:v>1328</c:v>
                </c:pt>
                <c:pt idx="329">
                  <c:v>1329</c:v>
                </c:pt>
                <c:pt idx="330">
                  <c:v>1330</c:v>
                </c:pt>
                <c:pt idx="331">
                  <c:v>1331</c:v>
                </c:pt>
                <c:pt idx="332">
                  <c:v>1332</c:v>
                </c:pt>
                <c:pt idx="333">
                  <c:v>1333</c:v>
                </c:pt>
                <c:pt idx="334">
                  <c:v>1334</c:v>
                </c:pt>
                <c:pt idx="335">
                  <c:v>1335</c:v>
                </c:pt>
                <c:pt idx="336">
                  <c:v>1336</c:v>
                </c:pt>
                <c:pt idx="337">
                  <c:v>1337</c:v>
                </c:pt>
                <c:pt idx="338">
                  <c:v>1338</c:v>
                </c:pt>
                <c:pt idx="339">
                  <c:v>1339</c:v>
                </c:pt>
                <c:pt idx="340">
                  <c:v>1340</c:v>
                </c:pt>
                <c:pt idx="341">
                  <c:v>1341</c:v>
                </c:pt>
                <c:pt idx="342">
                  <c:v>1342</c:v>
                </c:pt>
                <c:pt idx="343">
                  <c:v>1343</c:v>
                </c:pt>
                <c:pt idx="344">
                  <c:v>1344</c:v>
                </c:pt>
                <c:pt idx="345">
                  <c:v>1345</c:v>
                </c:pt>
                <c:pt idx="346">
                  <c:v>1346</c:v>
                </c:pt>
                <c:pt idx="347">
                  <c:v>1347</c:v>
                </c:pt>
                <c:pt idx="348">
                  <c:v>1348</c:v>
                </c:pt>
                <c:pt idx="349">
                  <c:v>1349</c:v>
                </c:pt>
                <c:pt idx="350">
                  <c:v>1350</c:v>
                </c:pt>
                <c:pt idx="351">
                  <c:v>1351</c:v>
                </c:pt>
                <c:pt idx="352">
                  <c:v>1352</c:v>
                </c:pt>
                <c:pt idx="353">
                  <c:v>1353</c:v>
                </c:pt>
                <c:pt idx="354">
                  <c:v>1354</c:v>
                </c:pt>
                <c:pt idx="355">
                  <c:v>1355</c:v>
                </c:pt>
                <c:pt idx="356">
                  <c:v>1356</c:v>
                </c:pt>
                <c:pt idx="357">
                  <c:v>1357</c:v>
                </c:pt>
                <c:pt idx="358">
                  <c:v>1358</c:v>
                </c:pt>
                <c:pt idx="359">
                  <c:v>1359</c:v>
                </c:pt>
                <c:pt idx="360">
                  <c:v>1360</c:v>
                </c:pt>
                <c:pt idx="361">
                  <c:v>1361</c:v>
                </c:pt>
                <c:pt idx="362">
                  <c:v>1362</c:v>
                </c:pt>
                <c:pt idx="363">
                  <c:v>1363</c:v>
                </c:pt>
                <c:pt idx="364">
                  <c:v>1364</c:v>
                </c:pt>
                <c:pt idx="365">
                  <c:v>1365</c:v>
                </c:pt>
                <c:pt idx="366">
                  <c:v>1366</c:v>
                </c:pt>
                <c:pt idx="367">
                  <c:v>1367</c:v>
                </c:pt>
                <c:pt idx="368">
                  <c:v>1368</c:v>
                </c:pt>
                <c:pt idx="369">
                  <c:v>1369</c:v>
                </c:pt>
                <c:pt idx="370">
                  <c:v>1370</c:v>
                </c:pt>
                <c:pt idx="371">
                  <c:v>1371</c:v>
                </c:pt>
                <c:pt idx="372">
                  <c:v>1372</c:v>
                </c:pt>
                <c:pt idx="373">
                  <c:v>1373</c:v>
                </c:pt>
                <c:pt idx="374">
                  <c:v>1374</c:v>
                </c:pt>
                <c:pt idx="375">
                  <c:v>1375</c:v>
                </c:pt>
                <c:pt idx="376">
                  <c:v>1376</c:v>
                </c:pt>
                <c:pt idx="377">
                  <c:v>1377</c:v>
                </c:pt>
                <c:pt idx="378">
                  <c:v>1378</c:v>
                </c:pt>
                <c:pt idx="379">
                  <c:v>1379</c:v>
                </c:pt>
                <c:pt idx="380">
                  <c:v>1380</c:v>
                </c:pt>
                <c:pt idx="381">
                  <c:v>1381</c:v>
                </c:pt>
                <c:pt idx="382">
                  <c:v>1382</c:v>
                </c:pt>
                <c:pt idx="383">
                  <c:v>1383</c:v>
                </c:pt>
                <c:pt idx="384">
                  <c:v>1384</c:v>
                </c:pt>
                <c:pt idx="385">
                  <c:v>1385</c:v>
                </c:pt>
                <c:pt idx="386">
                  <c:v>1386</c:v>
                </c:pt>
                <c:pt idx="387">
                  <c:v>1387</c:v>
                </c:pt>
                <c:pt idx="388">
                  <c:v>1388</c:v>
                </c:pt>
                <c:pt idx="389">
                  <c:v>1389</c:v>
                </c:pt>
                <c:pt idx="390">
                  <c:v>1390</c:v>
                </c:pt>
                <c:pt idx="391">
                  <c:v>1391</c:v>
                </c:pt>
                <c:pt idx="392">
                  <c:v>1392</c:v>
                </c:pt>
                <c:pt idx="393">
                  <c:v>1393</c:v>
                </c:pt>
                <c:pt idx="394">
                  <c:v>1394</c:v>
                </c:pt>
                <c:pt idx="395">
                  <c:v>1395</c:v>
                </c:pt>
                <c:pt idx="396">
                  <c:v>1396</c:v>
                </c:pt>
                <c:pt idx="397">
                  <c:v>1397</c:v>
                </c:pt>
                <c:pt idx="398">
                  <c:v>1398</c:v>
                </c:pt>
                <c:pt idx="399">
                  <c:v>1399</c:v>
                </c:pt>
                <c:pt idx="400">
                  <c:v>1400</c:v>
                </c:pt>
                <c:pt idx="401">
                  <c:v>1401</c:v>
                </c:pt>
                <c:pt idx="402">
                  <c:v>1402</c:v>
                </c:pt>
                <c:pt idx="403">
                  <c:v>1403</c:v>
                </c:pt>
                <c:pt idx="404">
                  <c:v>1404</c:v>
                </c:pt>
                <c:pt idx="405">
                  <c:v>1405</c:v>
                </c:pt>
                <c:pt idx="406">
                  <c:v>1406</c:v>
                </c:pt>
                <c:pt idx="407">
                  <c:v>1407</c:v>
                </c:pt>
                <c:pt idx="408">
                  <c:v>1408</c:v>
                </c:pt>
                <c:pt idx="409">
                  <c:v>1409</c:v>
                </c:pt>
                <c:pt idx="410">
                  <c:v>1410</c:v>
                </c:pt>
                <c:pt idx="411">
                  <c:v>1411</c:v>
                </c:pt>
                <c:pt idx="412">
                  <c:v>1412</c:v>
                </c:pt>
                <c:pt idx="413">
                  <c:v>1413</c:v>
                </c:pt>
                <c:pt idx="414">
                  <c:v>1414</c:v>
                </c:pt>
                <c:pt idx="415">
                  <c:v>1415</c:v>
                </c:pt>
                <c:pt idx="416">
                  <c:v>1416</c:v>
                </c:pt>
                <c:pt idx="417">
                  <c:v>1417</c:v>
                </c:pt>
                <c:pt idx="418">
                  <c:v>1418</c:v>
                </c:pt>
                <c:pt idx="419">
                  <c:v>1419</c:v>
                </c:pt>
                <c:pt idx="420">
                  <c:v>1420</c:v>
                </c:pt>
                <c:pt idx="421">
                  <c:v>1421</c:v>
                </c:pt>
                <c:pt idx="422">
                  <c:v>1422</c:v>
                </c:pt>
                <c:pt idx="423">
                  <c:v>1423</c:v>
                </c:pt>
                <c:pt idx="424">
                  <c:v>1424</c:v>
                </c:pt>
                <c:pt idx="425">
                  <c:v>1425</c:v>
                </c:pt>
                <c:pt idx="426">
                  <c:v>1426</c:v>
                </c:pt>
                <c:pt idx="427">
                  <c:v>1427</c:v>
                </c:pt>
                <c:pt idx="428">
                  <c:v>1428</c:v>
                </c:pt>
                <c:pt idx="429">
                  <c:v>1429</c:v>
                </c:pt>
                <c:pt idx="430">
                  <c:v>1430</c:v>
                </c:pt>
                <c:pt idx="431">
                  <c:v>1431</c:v>
                </c:pt>
                <c:pt idx="432">
                  <c:v>1432</c:v>
                </c:pt>
                <c:pt idx="433">
                  <c:v>1433</c:v>
                </c:pt>
                <c:pt idx="434">
                  <c:v>1434</c:v>
                </c:pt>
                <c:pt idx="435">
                  <c:v>1435</c:v>
                </c:pt>
                <c:pt idx="436">
                  <c:v>1436</c:v>
                </c:pt>
                <c:pt idx="437">
                  <c:v>1437</c:v>
                </c:pt>
                <c:pt idx="438">
                  <c:v>1438</c:v>
                </c:pt>
                <c:pt idx="439">
                  <c:v>1439</c:v>
                </c:pt>
                <c:pt idx="440">
                  <c:v>1440</c:v>
                </c:pt>
                <c:pt idx="441">
                  <c:v>1441</c:v>
                </c:pt>
                <c:pt idx="442">
                  <c:v>1442</c:v>
                </c:pt>
                <c:pt idx="443">
                  <c:v>1443</c:v>
                </c:pt>
                <c:pt idx="444">
                  <c:v>1444</c:v>
                </c:pt>
                <c:pt idx="445">
                  <c:v>1445</c:v>
                </c:pt>
                <c:pt idx="446">
                  <c:v>1446</c:v>
                </c:pt>
                <c:pt idx="447">
                  <c:v>1447</c:v>
                </c:pt>
                <c:pt idx="448">
                  <c:v>1448</c:v>
                </c:pt>
                <c:pt idx="449">
                  <c:v>1449</c:v>
                </c:pt>
                <c:pt idx="450">
                  <c:v>1450</c:v>
                </c:pt>
                <c:pt idx="451">
                  <c:v>1451</c:v>
                </c:pt>
                <c:pt idx="452">
                  <c:v>1452</c:v>
                </c:pt>
                <c:pt idx="453">
                  <c:v>1453</c:v>
                </c:pt>
                <c:pt idx="454">
                  <c:v>1454</c:v>
                </c:pt>
                <c:pt idx="455">
                  <c:v>1455</c:v>
                </c:pt>
                <c:pt idx="456">
                  <c:v>1456</c:v>
                </c:pt>
                <c:pt idx="457">
                  <c:v>1457</c:v>
                </c:pt>
                <c:pt idx="458">
                  <c:v>1458</c:v>
                </c:pt>
                <c:pt idx="459">
                  <c:v>1459</c:v>
                </c:pt>
                <c:pt idx="460">
                  <c:v>1460</c:v>
                </c:pt>
                <c:pt idx="461">
                  <c:v>1461</c:v>
                </c:pt>
                <c:pt idx="462">
                  <c:v>1462</c:v>
                </c:pt>
                <c:pt idx="463">
                  <c:v>1463</c:v>
                </c:pt>
                <c:pt idx="464">
                  <c:v>1464</c:v>
                </c:pt>
                <c:pt idx="465">
                  <c:v>1465</c:v>
                </c:pt>
                <c:pt idx="466">
                  <c:v>1466</c:v>
                </c:pt>
                <c:pt idx="467">
                  <c:v>1467</c:v>
                </c:pt>
                <c:pt idx="468">
                  <c:v>1468</c:v>
                </c:pt>
                <c:pt idx="469">
                  <c:v>1469</c:v>
                </c:pt>
                <c:pt idx="470">
                  <c:v>1470</c:v>
                </c:pt>
                <c:pt idx="471">
                  <c:v>1471</c:v>
                </c:pt>
                <c:pt idx="472">
                  <c:v>1472</c:v>
                </c:pt>
                <c:pt idx="473">
                  <c:v>1473</c:v>
                </c:pt>
                <c:pt idx="474">
                  <c:v>1474</c:v>
                </c:pt>
                <c:pt idx="475">
                  <c:v>1475</c:v>
                </c:pt>
                <c:pt idx="476">
                  <c:v>1476</c:v>
                </c:pt>
                <c:pt idx="477">
                  <c:v>1477</c:v>
                </c:pt>
                <c:pt idx="478">
                  <c:v>1478</c:v>
                </c:pt>
                <c:pt idx="479">
                  <c:v>1479</c:v>
                </c:pt>
                <c:pt idx="480">
                  <c:v>1480</c:v>
                </c:pt>
                <c:pt idx="481">
                  <c:v>1481</c:v>
                </c:pt>
                <c:pt idx="482">
                  <c:v>1482</c:v>
                </c:pt>
                <c:pt idx="483">
                  <c:v>1483</c:v>
                </c:pt>
                <c:pt idx="484">
                  <c:v>1484</c:v>
                </c:pt>
                <c:pt idx="485">
                  <c:v>1485</c:v>
                </c:pt>
                <c:pt idx="486">
                  <c:v>1486</c:v>
                </c:pt>
                <c:pt idx="487">
                  <c:v>1487</c:v>
                </c:pt>
                <c:pt idx="488">
                  <c:v>1488</c:v>
                </c:pt>
                <c:pt idx="489">
                  <c:v>1489</c:v>
                </c:pt>
                <c:pt idx="490">
                  <c:v>1490</c:v>
                </c:pt>
                <c:pt idx="491">
                  <c:v>1491</c:v>
                </c:pt>
                <c:pt idx="492">
                  <c:v>1492</c:v>
                </c:pt>
                <c:pt idx="493">
                  <c:v>1493</c:v>
                </c:pt>
                <c:pt idx="494">
                  <c:v>1494</c:v>
                </c:pt>
                <c:pt idx="495">
                  <c:v>1495</c:v>
                </c:pt>
                <c:pt idx="496">
                  <c:v>1496</c:v>
                </c:pt>
                <c:pt idx="497">
                  <c:v>1497</c:v>
                </c:pt>
                <c:pt idx="498">
                  <c:v>1498</c:v>
                </c:pt>
                <c:pt idx="499">
                  <c:v>1499</c:v>
                </c:pt>
                <c:pt idx="500">
                  <c:v>1500</c:v>
                </c:pt>
                <c:pt idx="501">
                  <c:v>1501</c:v>
                </c:pt>
                <c:pt idx="502">
                  <c:v>1502</c:v>
                </c:pt>
                <c:pt idx="503">
                  <c:v>1503</c:v>
                </c:pt>
                <c:pt idx="504">
                  <c:v>1504</c:v>
                </c:pt>
                <c:pt idx="505">
                  <c:v>1505</c:v>
                </c:pt>
                <c:pt idx="506">
                  <c:v>1506</c:v>
                </c:pt>
                <c:pt idx="507">
                  <c:v>1507</c:v>
                </c:pt>
                <c:pt idx="508">
                  <c:v>1508</c:v>
                </c:pt>
                <c:pt idx="509">
                  <c:v>1509</c:v>
                </c:pt>
                <c:pt idx="510">
                  <c:v>1510</c:v>
                </c:pt>
                <c:pt idx="511">
                  <c:v>1511</c:v>
                </c:pt>
                <c:pt idx="512">
                  <c:v>1512</c:v>
                </c:pt>
                <c:pt idx="513">
                  <c:v>1513</c:v>
                </c:pt>
                <c:pt idx="514">
                  <c:v>1514</c:v>
                </c:pt>
                <c:pt idx="515">
                  <c:v>1515</c:v>
                </c:pt>
                <c:pt idx="516">
                  <c:v>1516</c:v>
                </c:pt>
                <c:pt idx="517">
                  <c:v>1517</c:v>
                </c:pt>
                <c:pt idx="518">
                  <c:v>1518</c:v>
                </c:pt>
                <c:pt idx="519">
                  <c:v>1519</c:v>
                </c:pt>
                <c:pt idx="520">
                  <c:v>1520</c:v>
                </c:pt>
                <c:pt idx="521">
                  <c:v>1521</c:v>
                </c:pt>
                <c:pt idx="522">
                  <c:v>1522</c:v>
                </c:pt>
                <c:pt idx="523">
                  <c:v>1523</c:v>
                </c:pt>
                <c:pt idx="524">
                  <c:v>1524</c:v>
                </c:pt>
                <c:pt idx="525">
                  <c:v>1525</c:v>
                </c:pt>
                <c:pt idx="526">
                  <c:v>1526</c:v>
                </c:pt>
                <c:pt idx="527">
                  <c:v>1527</c:v>
                </c:pt>
                <c:pt idx="528">
                  <c:v>1528</c:v>
                </c:pt>
                <c:pt idx="529">
                  <c:v>1529</c:v>
                </c:pt>
                <c:pt idx="530">
                  <c:v>1530</c:v>
                </c:pt>
                <c:pt idx="531">
                  <c:v>1531</c:v>
                </c:pt>
                <c:pt idx="532">
                  <c:v>1532</c:v>
                </c:pt>
                <c:pt idx="533">
                  <c:v>1533</c:v>
                </c:pt>
                <c:pt idx="534">
                  <c:v>1534</c:v>
                </c:pt>
                <c:pt idx="535">
                  <c:v>1535</c:v>
                </c:pt>
                <c:pt idx="536">
                  <c:v>1536</c:v>
                </c:pt>
                <c:pt idx="537">
                  <c:v>1537</c:v>
                </c:pt>
                <c:pt idx="538">
                  <c:v>1538</c:v>
                </c:pt>
                <c:pt idx="539">
                  <c:v>1539</c:v>
                </c:pt>
                <c:pt idx="540">
                  <c:v>1540</c:v>
                </c:pt>
                <c:pt idx="541">
                  <c:v>1541</c:v>
                </c:pt>
                <c:pt idx="542">
                  <c:v>1542</c:v>
                </c:pt>
                <c:pt idx="543">
                  <c:v>1543</c:v>
                </c:pt>
                <c:pt idx="544">
                  <c:v>1544</c:v>
                </c:pt>
                <c:pt idx="545">
                  <c:v>1545</c:v>
                </c:pt>
                <c:pt idx="546">
                  <c:v>1546</c:v>
                </c:pt>
                <c:pt idx="547">
                  <c:v>1547</c:v>
                </c:pt>
                <c:pt idx="548">
                  <c:v>1548</c:v>
                </c:pt>
                <c:pt idx="549">
                  <c:v>1549</c:v>
                </c:pt>
                <c:pt idx="550">
                  <c:v>1550</c:v>
                </c:pt>
                <c:pt idx="551">
                  <c:v>1551</c:v>
                </c:pt>
                <c:pt idx="552">
                  <c:v>1552</c:v>
                </c:pt>
                <c:pt idx="553">
                  <c:v>1553</c:v>
                </c:pt>
                <c:pt idx="554">
                  <c:v>1554</c:v>
                </c:pt>
                <c:pt idx="555">
                  <c:v>1555</c:v>
                </c:pt>
                <c:pt idx="556">
                  <c:v>1556</c:v>
                </c:pt>
                <c:pt idx="557">
                  <c:v>1557</c:v>
                </c:pt>
                <c:pt idx="558">
                  <c:v>1558</c:v>
                </c:pt>
                <c:pt idx="559">
                  <c:v>1559</c:v>
                </c:pt>
                <c:pt idx="560">
                  <c:v>1560</c:v>
                </c:pt>
                <c:pt idx="561">
                  <c:v>1561</c:v>
                </c:pt>
                <c:pt idx="562">
                  <c:v>1562</c:v>
                </c:pt>
                <c:pt idx="563">
                  <c:v>1563</c:v>
                </c:pt>
                <c:pt idx="564">
                  <c:v>1564</c:v>
                </c:pt>
                <c:pt idx="565">
                  <c:v>1565</c:v>
                </c:pt>
                <c:pt idx="566">
                  <c:v>1566</c:v>
                </c:pt>
                <c:pt idx="567">
                  <c:v>1567</c:v>
                </c:pt>
                <c:pt idx="568">
                  <c:v>1568</c:v>
                </c:pt>
                <c:pt idx="569">
                  <c:v>1569</c:v>
                </c:pt>
                <c:pt idx="570">
                  <c:v>1570</c:v>
                </c:pt>
                <c:pt idx="571">
                  <c:v>1571</c:v>
                </c:pt>
                <c:pt idx="572">
                  <c:v>1572</c:v>
                </c:pt>
                <c:pt idx="573">
                  <c:v>1573</c:v>
                </c:pt>
                <c:pt idx="574">
                  <c:v>1574</c:v>
                </c:pt>
                <c:pt idx="575">
                  <c:v>1575</c:v>
                </c:pt>
                <c:pt idx="576">
                  <c:v>1576</c:v>
                </c:pt>
                <c:pt idx="577">
                  <c:v>1577</c:v>
                </c:pt>
                <c:pt idx="578">
                  <c:v>1578</c:v>
                </c:pt>
                <c:pt idx="579">
                  <c:v>1579</c:v>
                </c:pt>
                <c:pt idx="580">
                  <c:v>1580</c:v>
                </c:pt>
                <c:pt idx="581">
                  <c:v>1581</c:v>
                </c:pt>
                <c:pt idx="582">
                  <c:v>1582</c:v>
                </c:pt>
                <c:pt idx="583">
                  <c:v>1583</c:v>
                </c:pt>
                <c:pt idx="584">
                  <c:v>1584</c:v>
                </c:pt>
                <c:pt idx="585">
                  <c:v>1585</c:v>
                </c:pt>
                <c:pt idx="586">
                  <c:v>1586</c:v>
                </c:pt>
                <c:pt idx="587">
                  <c:v>1587</c:v>
                </c:pt>
                <c:pt idx="588">
                  <c:v>1588</c:v>
                </c:pt>
                <c:pt idx="589">
                  <c:v>1589</c:v>
                </c:pt>
                <c:pt idx="590">
                  <c:v>1590</c:v>
                </c:pt>
                <c:pt idx="591">
                  <c:v>1591</c:v>
                </c:pt>
                <c:pt idx="592">
                  <c:v>1592</c:v>
                </c:pt>
                <c:pt idx="593">
                  <c:v>1593</c:v>
                </c:pt>
                <c:pt idx="594">
                  <c:v>1594</c:v>
                </c:pt>
                <c:pt idx="595">
                  <c:v>1595</c:v>
                </c:pt>
                <c:pt idx="596">
                  <c:v>1596</c:v>
                </c:pt>
                <c:pt idx="597">
                  <c:v>1597</c:v>
                </c:pt>
                <c:pt idx="598">
                  <c:v>1598</c:v>
                </c:pt>
                <c:pt idx="599">
                  <c:v>1599</c:v>
                </c:pt>
                <c:pt idx="600">
                  <c:v>1600</c:v>
                </c:pt>
                <c:pt idx="601">
                  <c:v>1601</c:v>
                </c:pt>
                <c:pt idx="602">
                  <c:v>1602</c:v>
                </c:pt>
                <c:pt idx="603">
                  <c:v>1603</c:v>
                </c:pt>
                <c:pt idx="604">
                  <c:v>1604</c:v>
                </c:pt>
                <c:pt idx="605">
                  <c:v>1605</c:v>
                </c:pt>
                <c:pt idx="606">
                  <c:v>1606</c:v>
                </c:pt>
                <c:pt idx="607">
                  <c:v>1607</c:v>
                </c:pt>
                <c:pt idx="608">
                  <c:v>1608</c:v>
                </c:pt>
                <c:pt idx="609">
                  <c:v>1609</c:v>
                </c:pt>
                <c:pt idx="610">
                  <c:v>1610</c:v>
                </c:pt>
                <c:pt idx="611">
                  <c:v>1611</c:v>
                </c:pt>
                <c:pt idx="612">
                  <c:v>1612</c:v>
                </c:pt>
                <c:pt idx="613">
                  <c:v>1613</c:v>
                </c:pt>
                <c:pt idx="614">
                  <c:v>1614</c:v>
                </c:pt>
                <c:pt idx="615">
                  <c:v>1615</c:v>
                </c:pt>
                <c:pt idx="616">
                  <c:v>1616</c:v>
                </c:pt>
                <c:pt idx="617">
                  <c:v>1617</c:v>
                </c:pt>
                <c:pt idx="618">
                  <c:v>1618</c:v>
                </c:pt>
                <c:pt idx="619">
                  <c:v>1619</c:v>
                </c:pt>
                <c:pt idx="620">
                  <c:v>1620</c:v>
                </c:pt>
                <c:pt idx="621">
                  <c:v>1621</c:v>
                </c:pt>
                <c:pt idx="622">
                  <c:v>1622</c:v>
                </c:pt>
                <c:pt idx="623">
                  <c:v>1623</c:v>
                </c:pt>
                <c:pt idx="624">
                  <c:v>1624</c:v>
                </c:pt>
                <c:pt idx="625">
                  <c:v>1625</c:v>
                </c:pt>
                <c:pt idx="626">
                  <c:v>1626</c:v>
                </c:pt>
                <c:pt idx="627">
                  <c:v>1627</c:v>
                </c:pt>
                <c:pt idx="628">
                  <c:v>1628</c:v>
                </c:pt>
                <c:pt idx="629">
                  <c:v>1629</c:v>
                </c:pt>
                <c:pt idx="630">
                  <c:v>1630</c:v>
                </c:pt>
                <c:pt idx="631">
                  <c:v>1631</c:v>
                </c:pt>
                <c:pt idx="632">
                  <c:v>1632</c:v>
                </c:pt>
                <c:pt idx="633">
                  <c:v>1633</c:v>
                </c:pt>
                <c:pt idx="634">
                  <c:v>1634</c:v>
                </c:pt>
                <c:pt idx="635">
                  <c:v>1635</c:v>
                </c:pt>
                <c:pt idx="636">
                  <c:v>1636</c:v>
                </c:pt>
                <c:pt idx="637">
                  <c:v>1637</c:v>
                </c:pt>
                <c:pt idx="638">
                  <c:v>1638</c:v>
                </c:pt>
                <c:pt idx="639">
                  <c:v>1639</c:v>
                </c:pt>
                <c:pt idx="640">
                  <c:v>1640</c:v>
                </c:pt>
                <c:pt idx="641">
                  <c:v>1641</c:v>
                </c:pt>
                <c:pt idx="642">
                  <c:v>1642</c:v>
                </c:pt>
                <c:pt idx="643">
                  <c:v>1643</c:v>
                </c:pt>
                <c:pt idx="644">
                  <c:v>1644</c:v>
                </c:pt>
                <c:pt idx="645">
                  <c:v>1645</c:v>
                </c:pt>
                <c:pt idx="646">
                  <c:v>1646</c:v>
                </c:pt>
                <c:pt idx="647">
                  <c:v>1647</c:v>
                </c:pt>
                <c:pt idx="648">
                  <c:v>1648</c:v>
                </c:pt>
                <c:pt idx="649">
                  <c:v>1649</c:v>
                </c:pt>
                <c:pt idx="650">
                  <c:v>1650</c:v>
                </c:pt>
                <c:pt idx="651">
                  <c:v>1651</c:v>
                </c:pt>
                <c:pt idx="652">
                  <c:v>1652</c:v>
                </c:pt>
                <c:pt idx="653">
                  <c:v>1653</c:v>
                </c:pt>
                <c:pt idx="654">
                  <c:v>1654</c:v>
                </c:pt>
                <c:pt idx="655">
                  <c:v>1655</c:v>
                </c:pt>
                <c:pt idx="656">
                  <c:v>1656</c:v>
                </c:pt>
                <c:pt idx="657">
                  <c:v>1657</c:v>
                </c:pt>
                <c:pt idx="658">
                  <c:v>1658</c:v>
                </c:pt>
                <c:pt idx="659">
                  <c:v>1659</c:v>
                </c:pt>
                <c:pt idx="660">
                  <c:v>1660</c:v>
                </c:pt>
                <c:pt idx="661">
                  <c:v>1661</c:v>
                </c:pt>
                <c:pt idx="662">
                  <c:v>1662</c:v>
                </c:pt>
                <c:pt idx="663">
                  <c:v>1663</c:v>
                </c:pt>
                <c:pt idx="664">
                  <c:v>1664</c:v>
                </c:pt>
                <c:pt idx="665">
                  <c:v>1665</c:v>
                </c:pt>
                <c:pt idx="666">
                  <c:v>1666</c:v>
                </c:pt>
                <c:pt idx="667">
                  <c:v>1667</c:v>
                </c:pt>
                <c:pt idx="668">
                  <c:v>1668</c:v>
                </c:pt>
                <c:pt idx="669">
                  <c:v>1669</c:v>
                </c:pt>
                <c:pt idx="670">
                  <c:v>1670</c:v>
                </c:pt>
                <c:pt idx="671">
                  <c:v>1671</c:v>
                </c:pt>
                <c:pt idx="672">
                  <c:v>1672</c:v>
                </c:pt>
                <c:pt idx="673">
                  <c:v>1673</c:v>
                </c:pt>
                <c:pt idx="674">
                  <c:v>1674</c:v>
                </c:pt>
                <c:pt idx="675">
                  <c:v>1675</c:v>
                </c:pt>
                <c:pt idx="676">
                  <c:v>1676</c:v>
                </c:pt>
                <c:pt idx="677">
                  <c:v>1677</c:v>
                </c:pt>
                <c:pt idx="678">
                  <c:v>1678</c:v>
                </c:pt>
                <c:pt idx="679">
                  <c:v>1679</c:v>
                </c:pt>
                <c:pt idx="680">
                  <c:v>1680</c:v>
                </c:pt>
                <c:pt idx="681">
                  <c:v>1681</c:v>
                </c:pt>
                <c:pt idx="682">
                  <c:v>1682</c:v>
                </c:pt>
                <c:pt idx="683">
                  <c:v>1683</c:v>
                </c:pt>
                <c:pt idx="684">
                  <c:v>1684</c:v>
                </c:pt>
                <c:pt idx="685">
                  <c:v>1685</c:v>
                </c:pt>
                <c:pt idx="686">
                  <c:v>1686</c:v>
                </c:pt>
                <c:pt idx="687">
                  <c:v>1687</c:v>
                </c:pt>
                <c:pt idx="688">
                  <c:v>1688</c:v>
                </c:pt>
                <c:pt idx="689">
                  <c:v>1689</c:v>
                </c:pt>
                <c:pt idx="690">
                  <c:v>1690</c:v>
                </c:pt>
                <c:pt idx="691">
                  <c:v>1691</c:v>
                </c:pt>
                <c:pt idx="692">
                  <c:v>1692</c:v>
                </c:pt>
                <c:pt idx="693">
                  <c:v>1693</c:v>
                </c:pt>
                <c:pt idx="694">
                  <c:v>1694</c:v>
                </c:pt>
                <c:pt idx="695">
                  <c:v>1695</c:v>
                </c:pt>
                <c:pt idx="696">
                  <c:v>1696</c:v>
                </c:pt>
                <c:pt idx="697">
                  <c:v>1697</c:v>
                </c:pt>
                <c:pt idx="698">
                  <c:v>1698</c:v>
                </c:pt>
                <c:pt idx="699">
                  <c:v>1699</c:v>
                </c:pt>
                <c:pt idx="700">
                  <c:v>1700</c:v>
                </c:pt>
                <c:pt idx="701">
                  <c:v>1701</c:v>
                </c:pt>
                <c:pt idx="702">
                  <c:v>1702</c:v>
                </c:pt>
                <c:pt idx="703">
                  <c:v>1703</c:v>
                </c:pt>
                <c:pt idx="704">
                  <c:v>1704</c:v>
                </c:pt>
                <c:pt idx="705">
                  <c:v>1705</c:v>
                </c:pt>
                <c:pt idx="706">
                  <c:v>1706</c:v>
                </c:pt>
                <c:pt idx="707">
                  <c:v>1707</c:v>
                </c:pt>
                <c:pt idx="708">
                  <c:v>1708</c:v>
                </c:pt>
                <c:pt idx="709">
                  <c:v>1709</c:v>
                </c:pt>
                <c:pt idx="710">
                  <c:v>1710</c:v>
                </c:pt>
                <c:pt idx="711">
                  <c:v>1711</c:v>
                </c:pt>
                <c:pt idx="712">
                  <c:v>1712</c:v>
                </c:pt>
                <c:pt idx="713">
                  <c:v>1713</c:v>
                </c:pt>
                <c:pt idx="714">
                  <c:v>1714</c:v>
                </c:pt>
                <c:pt idx="715">
                  <c:v>1715</c:v>
                </c:pt>
                <c:pt idx="716">
                  <c:v>1716</c:v>
                </c:pt>
                <c:pt idx="717">
                  <c:v>1717</c:v>
                </c:pt>
                <c:pt idx="718">
                  <c:v>1718</c:v>
                </c:pt>
                <c:pt idx="719">
                  <c:v>1719</c:v>
                </c:pt>
                <c:pt idx="720">
                  <c:v>1720</c:v>
                </c:pt>
                <c:pt idx="721">
                  <c:v>1721</c:v>
                </c:pt>
                <c:pt idx="722">
                  <c:v>1722</c:v>
                </c:pt>
                <c:pt idx="723">
                  <c:v>1723</c:v>
                </c:pt>
                <c:pt idx="724">
                  <c:v>1724</c:v>
                </c:pt>
                <c:pt idx="725">
                  <c:v>1725</c:v>
                </c:pt>
                <c:pt idx="726">
                  <c:v>1726</c:v>
                </c:pt>
                <c:pt idx="727">
                  <c:v>1727</c:v>
                </c:pt>
                <c:pt idx="728">
                  <c:v>1728</c:v>
                </c:pt>
                <c:pt idx="729">
                  <c:v>1729</c:v>
                </c:pt>
                <c:pt idx="730">
                  <c:v>1730</c:v>
                </c:pt>
                <c:pt idx="731">
                  <c:v>1731</c:v>
                </c:pt>
                <c:pt idx="732">
                  <c:v>1732</c:v>
                </c:pt>
                <c:pt idx="733">
                  <c:v>1733</c:v>
                </c:pt>
                <c:pt idx="734">
                  <c:v>1734</c:v>
                </c:pt>
                <c:pt idx="735">
                  <c:v>1735</c:v>
                </c:pt>
                <c:pt idx="736">
                  <c:v>1736</c:v>
                </c:pt>
                <c:pt idx="737">
                  <c:v>1737</c:v>
                </c:pt>
                <c:pt idx="738">
                  <c:v>1738</c:v>
                </c:pt>
                <c:pt idx="739">
                  <c:v>1739</c:v>
                </c:pt>
                <c:pt idx="740">
                  <c:v>1740</c:v>
                </c:pt>
                <c:pt idx="741">
                  <c:v>1741</c:v>
                </c:pt>
                <c:pt idx="742">
                  <c:v>1742</c:v>
                </c:pt>
                <c:pt idx="743">
                  <c:v>1743</c:v>
                </c:pt>
                <c:pt idx="744">
                  <c:v>1744</c:v>
                </c:pt>
                <c:pt idx="745">
                  <c:v>1745</c:v>
                </c:pt>
                <c:pt idx="746">
                  <c:v>1746</c:v>
                </c:pt>
                <c:pt idx="747">
                  <c:v>1747</c:v>
                </c:pt>
                <c:pt idx="748">
                  <c:v>1748</c:v>
                </c:pt>
                <c:pt idx="749">
                  <c:v>1749</c:v>
                </c:pt>
                <c:pt idx="750">
                  <c:v>1750</c:v>
                </c:pt>
                <c:pt idx="751">
                  <c:v>1751</c:v>
                </c:pt>
                <c:pt idx="752">
                  <c:v>1752</c:v>
                </c:pt>
                <c:pt idx="753">
                  <c:v>1753</c:v>
                </c:pt>
                <c:pt idx="754">
                  <c:v>1754</c:v>
                </c:pt>
                <c:pt idx="755">
                  <c:v>1755</c:v>
                </c:pt>
                <c:pt idx="756">
                  <c:v>1756</c:v>
                </c:pt>
                <c:pt idx="757">
                  <c:v>1757</c:v>
                </c:pt>
                <c:pt idx="758">
                  <c:v>1758</c:v>
                </c:pt>
                <c:pt idx="759">
                  <c:v>1759</c:v>
                </c:pt>
                <c:pt idx="760">
                  <c:v>1760</c:v>
                </c:pt>
                <c:pt idx="761">
                  <c:v>1761</c:v>
                </c:pt>
                <c:pt idx="762">
                  <c:v>1762</c:v>
                </c:pt>
                <c:pt idx="763">
                  <c:v>1763</c:v>
                </c:pt>
                <c:pt idx="764">
                  <c:v>1764</c:v>
                </c:pt>
                <c:pt idx="765">
                  <c:v>1765</c:v>
                </c:pt>
                <c:pt idx="766">
                  <c:v>1766</c:v>
                </c:pt>
                <c:pt idx="767">
                  <c:v>1767</c:v>
                </c:pt>
                <c:pt idx="768">
                  <c:v>1768</c:v>
                </c:pt>
                <c:pt idx="769">
                  <c:v>1769</c:v>
                </c:pt>
                <c:pt idx="770">
                  <c:v>1770</c:v>
                </c:pt>
                <c:pt idx="771">
                  <c:v>1771</c:v>
                </c:pt>
                <c:pt idx="772">
                  <c:v>1772</c:v>
                </c:pt>
                <c:pt idx="773">
                  <c:v>1773</c:v>
                </c:pt>
                <c:pt idx="774">
                  <c:v>1774</c:v>
                </c:pt>
                <c:pt idx="775">
                  <c:v>1775</c:v>
                </c:pt>
                <c:pt idx="776">
                  <c:v>1776</c:v>
                </c:pt>
                <c:pt idx="777">
                  <c:v>1777</c:v>
                </c:pt>
                <c:pt idx="778">
                  <c:v>1778</c:v>
                </c:pt>
                <c:pt idx="779">
                  <c:v>1779</c:v>
                </c:pt>
                <c:pt idx="780">
                  <c:v>1780</c:v>
                </c:pt>
                <c:pt idx="781">
                  <c:v>1781</c:v>
                </c:pt>
                <c:pt idx="782">
                  <c:v>1782</c:v>
                </c:pt>
                <c:pt idx="783">
                  <c:v>1783</c:v>
                </c:pt>
                <c:pt idx="784">
                  <c:v>1784</c:v>
                </c:pt>
                <c:pt idx="785">
                  <c:v>1785</c:v>
                </c:pt>
                <c:pt idx="786">
                  <c:v>1786</c:v>
                </c:pt>
                <c:pt idx="787">
                  <c:v>1787</c:v>
                </c:pt>
                <c:pt idx="788">
                  <c:v>1788</c:v>
                </c:pt>
                <c:pt idx="789">
                  <c:v>1789</c:v>
                </c:pt>
                <c:pt idx="790">
                  <c:v>1790</c:v>
                </c:pt>
                <c:pt idx="791">
                  <c:v>1791</c:v>
                </c:pt>
                <c:pt idx="792">
                  <c:v>1792</c:v>
                </c:pt>
                <c:pt idx="793">
                  <c:v>1793</c:v>
                </c:pt>
                <c:pt idx="794">
                  <c:v>1794</c:v>
                </c:pt>
                <c:pt idx="795">
                  <c:v>1795</c:v>
                </c:pt>
                <c:pt idx="796">
                  <c:v>1796</c:v>
                </c:pt>
                <c:pt idx="797">
                  <c:v>1797</c:v>
                </c:pt>
                <c:pt idx="798">
                  <c:v>1798</c:v>
                </c:pt>
                <c:pt idx="799">
                  <c:v>1799</c:v>
                </c:pt>
                <c:pt idx="800">
                  <c:v>1800</c:v>
                </c:pt>
                <c:pt idx="801">
                  <c:v>1801</c:v>
                </c:pt>
                <c:pt idx="802">
                  <c:v>1802</c:v>
                </c:pt>
                <c:pt idx="803">
                  <c:v>1803</c:v>
                </c:pt>
                <c:pt idx="804">
                  <c:v>1804</c:v>
                </c:pt>
                <c:pt idx="805">
                  <c:v>1805</c:v>
                </c:pt>
                <c:pt idx="806">
                  <c:v>1806</c:v>
                </c:pt>
                <c:pt idx="807">
                  <c:v>1807</c:v>
                </c:pt>
                <c:pt idx="808">
                  <c:v>1808</c:v>
                </c:pt>
                <c:pt idx="809">
                  <c:v>1809</c:v>
                </c:pt>
                <c:pt idx="810">
                  <c:v>1810</c:v>
                </c:pt>
                <c:pt idx="811">
                  <c:v>1811</c:v>
                </c:pt>
                <c:pt idx="812">
                  <c:v>1812</c:v>
                </c:pt>
                <c:pt idx="813">
                  <c:v>1813</c:v>
                </c:pt>
                <c:pt idx="814">
                  <c:v>1814</c:v>
                </c:pt>
                <c:pt idx="815">
                  <c:v>1815</c:v>
                </c:pt>
                <c:pt idx="816">
                  <c:v>1816</c:v>
                </c:pt>
                <c:pt idx="817">
                  <c:v>1817</c:v>
                </c:pt>
                <c:pt idx="818">
                  <c:v>1818</c:v>
                </c:pt>
                <c:pt idx="819">
                  <c:v>1819</c:v>
                </c:pt>
                <c:pt idx="820">
                  <c:v>1820</c:v>
                </c:pt>
                <c:pt idx="821">
                  <c:v>1821</c:v>
                </c:pt>
                <c:pt idx="822">
                  <c:v>1822</c:v>
                </c:pt>
                <c:pt idx="823">
                  <c:v>1823</c:v>
                </c:pt>
                <c:pt idx="824">
                  <c:v>1824</c:v>
                </c:pt>
                <c:pt idx="825">
                  <c:v>1825</c:v>
                </c:pt>
                <c:pt idx="826">
                  <c:v>1826</c:v>
                </c:pt>
                <c:pt idx="827">
                  <c:v>1827</c:v>
                </c:pt>
                <c:pt idx="828">
                  <c:v>1828</c:v>
                </c:pt>
                <c:pt idx="829">
                  <c:v>1829</c:v>
                </c:pt>
                <c:pt idx="830">
                  <c:v>1830</c:v>
                </c:pt>
                <c:pt idx="831">
                  <c:v>1831</c:v>
                </c:pt>
                <c:pt idx="832">
                  <c:v>1832</c:v>
                </c:pt>
                <c:pt idx="833">
                  <c:v>1833</c:v>
                </c:pt>
                <c:pt idx="834">
                  <c:v>1834</c:v>
                </c:pt>
                <c:pt idx="835">
                  <c:v>1835</c:v>
                </c:pt>
                <c:pt idx="836">
                  <c:v>1836</c:v>
                </c:pt>
                <c:pt idx="837">
                  <c:v>1837</c:v>
                </c:pt>
                <c:pt idx="838">
                  <c:v>1838</c:v>
                </c:pt>
                <c:pt idx="839">
                  <c:v>1839</c:v>
                </c:pt>
                <c:pt idx="840">
                  <c:v>1840</c:v>
                </c:pt>
                <c:pt idx="841">
                  <c:v>1841</c:v>
                </c:pt>
                <c:pt idx="842">
                  <c:v>1842</c:v>
                </c:pt>
                <c:pt idx="843">
                  <c:v>1843</c:v>
                </c:pt>
                <c:pt idx="844">
                  <c:v>1844</c:v>
                </c:pt>
                <c:pt idx="845">
                  <c:v>1845</c:v>
                </c:pt>
                <c:pt idx="846">
                  <c:v>1846</c:v>
                </c:pt>
                <c:pt idx="847">
                  <c:v>1847</c:v>
                </c:pt>
                <c:pt idx="848">
                  <c:v>1848</c:v>
                </c:pt>
                <c:pt idx="849">
                  <c:v>1849</c:v>
                </c:pt>
                <c:pt idx="850">
                  <c:v>1850</c:v>
                </c:pt>
                <c:pt idx="851">
                  <c:v>1851</c:v>
                </c:pt>
                <c:pt idx="852">
                  <c:v>1852</c:v>
                </c:pt>
                <c:pt idx="853">
                  <c:v>1853</c:v>
                </c:pt>
                <c:pt idx="854">
                  <c:v>1854</c:v>
                </c:pt>
                <c:pt idx="855">
                  <c:v>1855</c:v>
                </c:pt>
                <c:pt idx="856">
                  <c:v>1856</c:v>
                </c:pt>
                <c:pt idx="857">
                  <c:v>1857</c:v>
                </c:pt>
                <c:pt idx="858">
                  <c:v>1858</c:v>
                </c:pt>
                <c:pt idx="859">
                  <c:v>1859</c:v>
                </c:pt>
                <c:pt idx="860">
                  <c:v>1860</c:v>
                </c:pt>
                <c:pt idx="861">
                  <c:v>1861</c:v>
                </c:pt>
                <c:pt idx="862">
                  <c:v>1862</c:v>
                </c:pt>
                <c:pt idx="863">
                  <c:v>1863</c:v>
                </c:pt>
                <c:pt idx="864">
                  <c:v>1864</c:v>
                </c:pt>
                <c:pt idx="865">
                  <c:v>1865</c:v>
                </c:pt>
                <c:pt idx="866">
                  <c:v>1866</c:v>
                </c:pt>
                <c:pt idx="867">
                  <c:v>1867</c:v>
                </c:pt>
                <c:pt idx="868">
                  <c:v>1868</c:v>
                </c:pt>
                <c:pt idx="869">
                  <c:v>1869</c:v>
                </c:pt>
                <c:pt idx="870">
                  <c:v>1870</c:v>
                </c:pt>
                <c:pt idx="871">
                  <c:v>1871</c:v>
                </c:pt>
                <c:pt idx="872">
                  <c:v>1872</c:v>
                </c:pt>
                <c:pt idx="873">
                  <c:v>1873</c:v>
                </c:pt>
                <c:pt idx="874">
                  <c:v>1874</c:v>
                </c:pt>
                <c:pt idx="875">
                  <c:v>1875</c:v>
                </c:pt>
                <c:pt idx="876">
                  <c:v>1876</c:v>
                </c:pt>
                <c:pt idx="877">
                  <c:v>1877</c:v>
                </c:pt>
                <c:pt idx="878">
                  <c:v>1878</c:v>
                </c:pt>
                <c:pt idx="879">
                  <c:v>1879</c:v>
                </c:pt>
                <c:pt idx="880">
                  <c:v>1880</c:v>
                </c:pt>
                <c:pt idx="881">
                  <c:v>1881</c:v>
                </c:pt>
                <c:pt idx="882">
                  <c:v>1882</c:v>
                </c:pt>
                <c:pt idx="883">
                  <c:v>1883</c:v>
                </c:pt>
                <c:pt idx="884">
                  <c:v>1884</c:v>
                </c:pt>
                <c:pt idx="885">
                  <c:v>1885</c:v>
                </c:pt>
                <c:pt idx="886">
                  <c:v>1886</c:v>
                </c:pt>
                <c:pt idx="887">
                  <c:v>1887</c:v>
                </c:pt>
                <c:pt idx="888">
                  <c:v>1888</c:v>
                </c:pt>
                <c:pt idx="889">
                  <c:v>1889</c:v>
                </c:pt>
                <c:pt idx="890">
                  <c:v>1890</c:v>
                </c:pt>
                <c:pt idx="891">
                  <c:v>1891</c:v>
                </c:pt>
                <c:pt idx="892">
                  <c:v>1892</c:v>
                </c:pt>
                <c:pt idx="893">
                  <c:v>1893</c:v>
                </c:pt>
                <c:pt idx="894">
                  <c:v>1894</c:v>
                </c:pt>
                <c:pt idx="895">
                  <c:v>1895</c:v>
                </c:pt>
                <c:pt idx="896">
                  <c:v>1896</c:v>
                </c:pt>
                <c:pt idx="897">
                  <c:v>1897</c:v>
                </c:pt>
                <c:pt idx="898">
                  <c:v>1898</c:v>
                </c:pt>
                <c:pt idx="899">
                  <c:v>1899</c:v>
                </c:pt>
                <c:pt idx="900">
                  <c:v>1900</c:v>
                </c:pt>
                <c:pt idx="901">
                  <c:v>1901</c:v>
                </c:pt>
                <c:pt idx="902">
                  <c:v>1902</c:v>
                </c:pt>
                <c:pt idx="903">
                  <c:v>1903</c:v>
                </c:pt>
                <c:pt idx="904">
                  <c:v>1904</c:v>
                </c:pt>
                <c:pt idx="905">
                  <c:v>1905</c:v>
                </c:pt>
                <c:pt idx="906">
                  <c:v>1906</c:v>
                </c:pt>
                <c:pt idx="907">
                  <c:v>1907</c:v>
                </c:pt>
                <c:pt idx="908">
                  <c:v>1908</c:v>
                </c:pt>
                <c:pt idx="909">
                  <c:v>1909</c:v>
                </c:pt>
                <c:pt idx="910">
                  <c:v>1910</c:v>
                </c:pt>
                <c:pt idx="911">
                  <c:v>1911</c:v>
                </c:pt>
                <c:pt idx="912">
                  <c:v>1912</c:v>
                </c:pt>
                <c:pt idx="913">
                  <c:v>1913</c:v>
                </c:pt>
                <c:pt idx="914">
                  <c:v>1914</c:v>
                </c:pt>
                <c:pt idx="915">
                  <c:v>1915</c:v>
                </c:pt>
                <c:pt idx="916">
                  <c:v>1916</c:v>
                </c:pt>
                <c:pt idx="917">
                  <c:v>1917</c:v>
                </c:pt>
                <c:pt idx="918">
                  <c:v>1918</c:v>
                </c:pt>
                <c:pt idx="919">
                  <c:v>1919</c:v>
                </c:pt>
                <c:pt idx="920">
                  <c:v>1920</c:v>
                </c:pt>
                <c:pt idx="921">
                  <c:v>1921</c:v>
                </c:pt>
                <c:pt idx="922">
                  <c:v>1922</c:v>
                </c:pt>
                <c:pt idx="923">
                  <c:v>1923</c:v>
                </c:pt>
                <c:pt idx="924">
                  <c:v>1924</c:v>
                </c:pt>
                <c:pt idx="925">
                  <c:v>1925</c:v>
                </c:pt>
                <c:pt idx="926">
                  <c:v>1926</c:v>
                </c:pt>
                <c:pt idx="927">
                  <c:v>1927</c:v>
                </c:pt>
                <c:pt idx="928">
                  <c:v>1928</c:v>
                </c:pt>
                <c:pt idx="929">
                  <c:v>1929</c:v>
                </c:pt>
                <c:pt idx="930">
                  <c:v>1930</c:v>
                </c:pt>
                <c:pt idx="931">
                  <c:v>1931</c:v>
                </c:pt>
                <c:pt idx="932">
                  <c:v>1932</c:v>
                </c:pt>
                <c:pt idx="933">
                  <c:v>1933</c:v>
                </c:pt>
                <c:pt idx="934">
                  <c:v>1934</c:v>
                </c:pt>
                <c:pt idx="935">
                  <c:v>1935</c:v>
                </c:pt>
                <c:pt idx="936">
                  <c:v>1936</c:v>
                </c:pt>
                <c:pt idx="937">
                  <c:v>1937</c:v>
                </c:pt>
                <c:pt idx="938">
                  <c:v>1938</c:v>
                </c:pt>
                <c:pt idx="939">
                  <c:v>1939</c:v>
                </c:pt>
                <c:pt idx="940">
                  <c:v>1940</c:v>
                </c:pt>
                <c:pt idx="941">
                  <c:v>1941</c:v>
                </c:pt>
                <c:pt idx="942">
                  <c:v>1942</c:v>
                </c:pt>
                <c:pt idx="943">
                  <c:v>1943</c:v>
                </c:pt>
                <c:pt idx="944">
                  <c:v>1944</c:v>
                </c:pt>
                <c:pt idx="945">
                  <c:v>1945</c:v>
                </c:pt>
                <c:pt idx="946">
                  <c:v>1946</c:v>
                </c:pt>
                <c:pt idx="947">
                  <c:v>1947</c:v>
                </c:pt>
                <c:pt idx="948">
                  <c:v>1948</c:v>
                </c:pt>
                <c:pt idx="949">
                  <c:v>1949</c:v>
                </c:pt>
                <c:pt idx="950">
                  <c:v>1950</c:v>
                </c:pt>
                <c:pt idx="951">
                  <c:v>1951</c:v>
                </c:pt>
                <c:pt idx="952">
                  <c:v>1952</c:v>
                </c:pt>
                <c:pt idx="953">
                  <c:v>1953</c:v>
                </c:pt>
                <c:pt idx="954">
                  <c:v>1954</c:v>
                </c:pt>
                <c:pt idx="955">
                  <c:v>1955</c:v>
                </c:pt>
                <c:pt idx="956">
                  <c:v>1956</c:v>
                </c:pt>
                <c:pt idx="957">
                  <c:v>1957</c:v>
                </c:pt>
                <c:pt idx="958">
                  <c:v>1958</c:v>
                </c:pt>
                <c:pt idx="959">
                  <c:v>1959</c:v>
                </c:pt>
                <c:pt idx="960">
                  <c:v>1960</c:v>
                </c:pt>
                <c:pt idx="961">
                  <c:v>1961</c:v>
                </c:pt>
                <c:pt idx="962">
                  <c:v>1962</c:v>
                </c:pt>
                <c:pt idx="963">
                  <c:v>1963</c:v>
                </c:pt>
                <c:pt idx="964">
                  <c:v>1964</c:v>
                </c:pt>
                <c:pt idx="965">
                  <c:v>1965</c:v>
                </c:pt>
                <c:pt idx="966">
                  <c:v>1966</c:v>
                </c:pt>
                <c:pt idx="967">
                  <c:v>1967</c:v>
                </c:pt>
                <c:pt idx="968">
                  <c:v>1968</c:v>
                </c:pt>
                <c:pt idx="969">
                  <c:v>1969</c:v>
                </c:pt>
                <c:pt idx="970">
                  <c:v>1970</c:v>
                </c:pt>
                <c:pt idx="971">
                  <c:v>1971</c:v>
                </c:pt>
                <c:pt idx="972">
                  <c:v>1972</c:v>
                </c:pt>
                <c:pt idx="973">
                  <c:v>1973</c:v>
                </c:pt>
                <c:pt idx="974">
                  <c:v>1974</c:v>
                </c:pt>
                <c:pt idx="975">
                  <c:v>1975</c:v>
                </c:pt>
                <c:pt idx="976">
                  <c:v>1976</c:v>
                </c:pt>
                <c:pt idx="977">
                  <c:v>1977</c:v>
                </c:pt>
                <c:pt idx="978">
                  <c:v>1978</c:v>
                </c:pt>
                <c:pt idx="979">
                  <c:v>1979</c:v>
                </c:pt>
                <c:pt idx="980">
                  <c:v>1980</c:v>
                </c:pt>
                <c:pt idx="981">
                  <c:v>1981</c:v>
                </c:pt>
                <c:pt idx="982">
                  <c:v>1982</c:v>
                </c:pt>
                <c:pt idx="983">
                  <c:v>1983</c:v>
                </c:pt>
                <c:pt idx="984">
                  <c:v>1984</c:v>
                </c:pt>
                <c:pt idx="985">
                  <c:v>1985</c:v>
                </c:pt>
                <c:pt idx="986">
                  <c:v>1986</c:v>
                </c:pt>
                <c:pt idx="987">
                  <c:v>1987</c:v>
                </c:pt>
                <c:pt idx="988">
                  <c:v>1988</c:v>
                </c:pt>
                <c:pt idx="989">
                  <c:v>1989</c:v>
                </c:pt>
                <c:pt idx="990">
                  <c:v>1990</c:v>
                </c:pt>
                <c:pt idx="991">
                  <c:v>1991</c:v>
                </c:pt>
                <c:pt idx="992">
                  <c:v>1992</c:v>
                </c:pt>
                <c:pt idx="993">
                  <c:v>1993</c:v>
                </c:pt>
                <c:pt idx="994">
                  <c:v>1994</c:v>
                </c:pt>
                <c:pt idx="995">
                  <c:v>1995</c:v>
                </c:pt>
                <c:pt idx="996">
                  <c:v>1996</c:v>
                </c:pt>
                <c:pt idx="997">
                  <c:v>1997</c:v>
                </c:pt>
                <c:pt idx="998">
                  <c:v>1998</c:v>
                </c:pt>
                <c:pt idx="999">
                  <c:v>1999</c:v>
                </c:pt>
                <c:pt idx="1000">
                  <c:v>2000</c:v>
                </c:pt>
              </c:numCache>
            </c:numRef>
          </c:xVal>
          <c:yVal>
            <c:numRef>
              <c:f>Sheet2!$J$1002:$J$2002</c:f>
              <c:numCache>
                <c:formatCode>General</c:formatCode>
                <c:ptCount val="1001"/>
                <c:pt idx="0">
                  <c:v>3978.667603243654</c:v>
                </c:pt>
                <c:pt idx="1">
                  <c:v>4097.2895035256743</c:v>
                </c:pt>
                <c:pt idx="2">
                  <c:v>4214.8347814205872</c:v>
                </c:pt>
                <c:pt idx="3">
                  <c:v>4331.2767125820783</c:v>
                </c:pt>
                <c:pt idx="4">
                  <c:v>4446.5885726637798</c:v>
                </c:pt>
                <c:pt idx="5">
                  <c:v>4560.7436373193768</c:v>
                </c:pt>
                <c:pt idx="6">
                  <c:v>4673.7151822025135</c:v>
                </c:pt>
                <c:pt idx="7">
                  <c:v>4785.4764829668547</c:v>
                </c:pt>
                <c:pt idx="8">
                  <c:v>4896.000815266073</c:v>
                </c:pt>
                <c:pt idx="9">
                  <c:v>5005.2614547538142</c:v>
                </c:pt>
                <c:pt idx="10">
                  <c:v>5113.2316770837515</c:v>
                </c:pt>
                <c:pt idx="11">
                  <c:v>5219.8847579095391</c:v>
                </c:pt>
                <c:pt idx="12">
                  <c:v>5325.1939728848311</c:v>
                </c:pt>
                <c:pt idx="13">
                  <c:v>5429.1325976633125</c:v>
                </c:pt>
                <c:pt idx="14">
                  <c:v>5531.6739078986166</c:v>
                </c:pt>
                <c:pt idx="15">
                  <c:v>5632.7911792444174</c:v>
                </c:pt>
                <c:pt idx="16">
                  <c:v>5732.4576873543692</c:v>
                </c:pt>
                <c:pt idx="17">
                  <c:v>5830.646707882147</c:v>
                </c:pt>
                <c:pt idx="18">
                  <c:v>5927.3315164813939</c:v>
                </c:pt>
                <c:pt idx="19">
                  <c:v>6022.4853888057851</c:v>
                </c:pt>
                <c:pt idx="20">
                  <c:v>6116.0816005089837</c:v>
                </c:pt>
                <c:pt idx="21">
                  <c:v>6208.0934272446348</c:v>
                </c:pt>
                <c:pt idx="22">
                  <c:v>6298.4941446664125</c:v>
                </c:pt>
                <c:pt idx="23">
                  <c:v>6387.25702842797</c:v>
                </c:pt>
                <c:pt idx="24">
                  <c:v>6474.3553541829706</c:v>
                </c:pt>
                <c:pt idx="25">
                  <c:v>6559.762397585082</c:v>
                </c:pt>
                <c:pt idx="26">
                  <c:v>6643.4514342879547</c:v>
                </c:pt>
                <c:pt idx="27">
                  <c:v>6725.3957399452556</c:v>
                </c:pt>
                <c:pt idx="28">
                  <c:v>6805.568590210647</c:v>
                </c:pt>
                <c:pt idx="29">
                  <c:v>6883.9432607377839</c:v>
                </c:pt>
                <c:pt idx="30">
                  <c:v>6960.4930271803305</c:v>
                </c:pt>
                <c:pt idx="31">
                  <c:v>7035.1911651919509</c:v>
                </c:pt>
                <c:pt idx="32">
                  <c:v>7108.0109504262991</c:v>
                </c:pt>
                <c:pt idx="33">
                  <c:v>7178.9256585370485</c:v>
                </c:pt>
                <c:pt idx="34">
                  <c:v>7247.9085651778441</c:v>
                </c:pt>
                <c:pt idx="35">
                  <c:v>7314.9329460023609</c:v>
                </c:pt>
                <c:pt idx="36">
                  <c:v>7379.9720766642504</c:v>
                </c:pt>
                <c:pt idx="37">
                  <c:v>7442.9992328171702</c:v>
                </c:pt>
                <c:pt idx="38">
                  <c:v>7503.9876901148018</c:v>
                </c:pt>
                <c:pt idx="39">
                  <c:v>7562.9107242107812</c:v>
                </c:pt>
                <c:pt idx="40">
                  <c:v>7619.7416107587806</c:v>
                </c:pt>
                <c:pt idx="41">
                  <c:v>7674.453625412466</c:v>
                </c:pt>
                <c:pt idx="42">
                  <c:v>7727.0200438254897</c:v>
                </c:pt>
                <c:pt idx="43">
                  <c:v>7777.4141416515176</c:v>
                </c:pt>
                <c:pt idx="44">
                  <c:v>7825.609194544214</c:v>
                </c:pt>
                <c:pt idx="45">
                  <c:v>7871.5784781572302</c:v>
                </c:pt>
                <c:pt idx="46">
                  <c:v>7915.2952681442348</c:v>
                </c:pt>
                <c:pt idx="47">
                  <c:v>7956.7328401588884</c:v>
                </c:pt>
                <c:pt idx="48">
                  <c:v>7995.8644698548469</c:v>
                </c:pt>
                <c:pt idx="49">
                  <c:v>8032.6634328857735</c:v>
                </c:pt>
                <c:pt idx="50">
                  <c:v>8067.1030049053315</c:v>
                </c:pt>
                <c:pt idx="51">
                  <c:v>8099.1564615671787</c:v>
                </c:pt>
                <c:pt idx="52">
                  <c:v>8128.7970785249754</c:v>
                </c:pt>
                <c:pt idx="53">
                  <c:v>8155.9981314323868</c:v>
                </c:pt>
                <c:pt idx="54">
                  <c:v>8180.7328959430779</c:v>
                </c:pt>
                <c:pt idx="55">
                  <c:v>8202.9746477106928</c:v>
                </c:pt>
                <c:pt idx="56">
                  <c:v>8222.6966623889148</c:v>
                </c:pt>
                <c:pt idx="57">
                  <c:v>8239.8722156313888</c:v>
                </c:pt>
                <c:pt idx="58">
                  <c:v>8254.4745830917782</c:v>
                </c:pt>
                <c:pt idx="59">
                  <c:v>8266.4770404237479</c:v>
                </c:pt>
                <c:pt idx="60">
                  <c:v>8275.8528632809521</c:v>
                </c:pt>
                <c:pt idx="61">
                  <c:v>8282.5753273170649</c:v>
                </c:pt>
                <c:pt idx="62">
                  <c:v>8286.6177081857313</c:v>
                </c:pt>
                <c:pt idx="63">
                  <c:v>8287.953281540631</c:v>
                </c:pt>
                <c:pt idx="64">
                  <c:v>8286.5553230354053</c:v>
                </c:pt>
                <c:pt idx="65">
                  <c:v>8282.3971083237229</c:v>
                </c:pt>
                <c:pt idx="66">
                  <c:v>8275.4519130592507</c:v>
                </c:pt>
                <c:pt idx="67">
                  <c:v>8265.6930128956519</c:v>
                </c:pt>
                <c:pt idx="68">
                  <c:v>8253.0936834865679</c:v>
                </c:pt>
                <c:pt idx="69">
                  <c:v>8237.6272004856783</c:v>
                </c:pt>
                <c:pt idx="70">
                  <c:v>8219.2668395466426</c:v>
                </c:pt>
                <c:pt idx="71">
                  <c:v>8197.9858763231077</c:v>
                </c:pt>
                <c:pt idx="72">
                  <c:v>8173.7575864687578</c:v>
                </c:pt>
                <c:pt idx="73">
                  <c:v>8146.5552456372252</c:v>
                </c:pt>
                <c:pt idx="74">
                  <c:v>8116.3521294821958</c:v>
                </c:pt>
                <c:pt idx="75">
                  <c:v>8083.121513657321</c:v>
                </c:pt>
                <c:pt idx="76">
                  <c:v>8046.8366738162586</c:v>
                </c:pt>
                <c:pt idx="77">
                  <c:v>8007.4708856126717</c:v>
                </c:pt>
                <c:pt idx="78">
                  <c:v>7964.9974247002228</c:v>
                </c:pt>
                <c:pt idx="79">
                  <c:v>7919.3895667325687</c:v>
                </c:pt>
                <c:pt idx="80">
                  <c:v>7870.6205873633808</c:v>
                </c:pt>
                <c:pt idx="81">
                  <c:v>7818.663762246314</c:v>
                </c:pt>
                <c:pt idx="82">
                  <c:v>7763.4923670350236</c:v>
                </c:pt>
                <c:pt idx="83">
                  <c:v>7705.0796773831826</c:v>
                </c:pt>
                <c:pt idx="84">
                  <c:v>7643.398968944437</c:v>
                </c:pt>
                <c:pt idx="85">
                  <c:v>7578.4235173724574</c:v>
                </c:pt>
                <c:pt idx="86">
                  <c:v>7510.1265983209014</c:v>
                </c:pt>
                <c:pt idx="87">
                  <c:v>7438.4814874434314</c:v>
                </c:pt>
                <c:pt idx="88">
                  <c:v>7363.4614603937125</c:v>
                </c:pt>
                <c:pt idx="89">
                  <c:v>7285.0397928254088</c:v>
                </c:pt>
                <c:pt idx="90">
                  <c:v>7203.1897603921634</c:v>
                </c:pt>
                <c:pt idx="91">
                  <c:v>7117.8846387476515</c:v>
                </c:pt>
                <c:pt idx="92">
                  <c:v>7029.0977035455271</c:v>
                </c:pt>
                <c:pt idx="93">
                  <c:v>6936.8022304394544</c:v>
                </c:pt>
                <c:pt idx="94">
                  <c:v>6840.9714950831058</c:v>
                </c:pt>
                <c:pt idx="95">
                  <c:v>6741.578773130128</c:v>
                </c:pt>
                <c:pt idx="96">
                  <c:v>6638.5973402341751</c:v>
                </c:pt>
                <c:pt idx="97">
                  <c:v>6532.0004720489287</c:v>
                </c:pt>
                <c:pt idx="98">
                  <c:v>6421.7614442280355</c:v>
                </c:pt>
                <c:pt idx="99">
                  <c:v>6307.8535324251588</c:v>
                </c:pt>
                <c:pt idx="100">
                  <c:v>6190.2500122939618</c:v>
                </c:pt>
                <c:pt idx="101">
                  <c:v>6071.3228765451686</c:v>
                </c:pt>
                <c:pt idx="102">
                  <c:v>5953.4796412218229</c:v>
                </c:pt>
                <c:pt idx="103">
                  <c:v>5836.7468669760929</c:v>
                </c:pt>
                <c:pt idx="104">
                  <c:v>5721.1511144601545</c:v>
                </c:pt>
                <c:pt idx="105">
                  <c:v>5606.7189443261705</c:v>
                </c:pt>
                <c:pt idx="106">
                  <c:v>5493.4769172263068</c:v>
                </c:pt>
                <c:pt idx="107">
                  <c:v>5381.4515938127433</c:v>
                </c:pt>
                <c:pt idx="108">
                  <c:v>5270.6695347376262</c:v>
                </c:pt>
                <c:pt idx="109">
                  <c:v>5161.1573006531371</c:v>
                </c:pt>
                <c:pt idx="110">
                  <c:v>5052.941452211443</c:v>
                </c:pt>
                <c:pt idx="111">
                  <c:v>4946.0485500647119</c:v>
                </c:pt>
                <c:pt idx="112">
                  <c:v>4840.5051548650936</c:v>
                </c:pt>
                <c:pt idx="113">
                  <c:v>4736.337827264786</c:v>
                </c:pt>
                <c:pt idx="114">
                  <c:v>4633.5731279159372</c:v>
                </c:pt>
                <c:pt idx="115">
                  <c:v>4532.237617470716</c:v>
                </c:pt>
                <c:pt idx="116">
                  <c:v>4432.3578565812932</c:v>
                </c:pt>
                <c:pt idx="117">
                  <c:v>4333.9604058998239</c:v>
                </c:pt>
                <c:pt idx="118">
                  <c:v>4237.0718260784988</c:v>
                </c:pt>
                <c:pt idx="119">
                  <c:v>4141.7186777694751</c:v>
                </c:pt>
                <c:pt idx="120">
                  <c:v>4047.927521624913</c:v>
                </c:pt>
                <c:pt idx="121">
                  <c:v>3955.724918296989</c:v>
                </c:pt>
                <c:pt idx="122">
                  <c:v>3865.1374284378639</c:v>
                </c:pt>
                <c:pt idx="123">
                  <c:v>3776.1916126997048</c:v>
                </c:pt>
                <c:pt idx="124">
                  <c:v>3688.9140317346905</c:v>
                </c:pt>
                <c:pt idx="125">
                  <c:v>3603.3312461949795</c:v>
                </c:pt>
                <c:pt idx="126">
                  <c:v>3519.4698167327406</c:v>
                </c:pt>
                <c:pt idx="127">
                  <c:v>3437.3563040001418</c:v>
                </c:pt>
                <c:pt idx="128">
                  <c:v>3357.0172686493524</c:v>
                </c:pt>
                <c:pt idx="129">
                  <c:v>3278.4792713325305</c:v>
                </c:pt>
                <c:pt idx="130">
                  <c:v>3201.7688727018553</c:v>
                </c:pt>
                <c:pt idx="131">
                  <c:v>3126.9126334094849</c:v>
                </c:pt>
                <c:pt idx="132">
                  <c:v>3053.9371141075976</c:v>
                </c:pt>
                <c:pt idx="133">
                  <c:v>2982.8688754483519</c:v>
                </c:pt>
                <c:pt idx="134">
                  <c:v>2913.7344780839171</c:v>
                </c:pt>
                <c:pt idx="135">
                  <c:v>2846.5604826664608</c:v>
                </c:pt>
                <c:pt idx="136">
                  <c:v>2781.3734498481617</c:v>
                </c:pt>
                <c:pt idx="137">
                  <c:v>2718.1999402811693</c:v>
                </c:pt>
                <c:pt idx="138">
                  <c:v>2657.066514617652</c:v>
                </c:pt>
                <c:pt idx="139">
                  <c:v>2597.9997335097969</c:v>
                </c:pt>
                <c:pt idx="140">
                  <c:v>2541.0261576097446</c:v>
                </c:pt>
                <c:pt idx="141">
                  <c:v>2486.1723475696913</c:v>
                </c:pt>
                <c:pt idx="142">
                  <c:v>2433.4648640417781</c:v>
                </c:pt>
                <c:pt idx="143">
                  <c:v>2382.9302676781913</c:v>
                </c:pt>
                <c:pt idx="144">
                  <c:v>2334.595119131091</c:v>
                </c:pt>
                <c:pt idx="145">
                  <c:v>2288.4859790526448</c:v>
                </c:pt>
                <c:pt idx="146">
                  <c:v>2244.6294080950124</c:v>
                </c:pt>
                <c:pt idx="147">
                  <c:v>2203.051966910381</c:v>
                </c:pt>
                <c:pt idx="148">
                  <c:v>2163.7802161508998</c:v>
                </c:pt>
                <c:pt idx="149">
                  <c:v>2126.8407164687474</c:v>
                </c:pt>
                <c:pt idx="150">
                  <c:v>2092.2600285160825</c:v>
                </c:pt>
                <c:pt idx="151">
                  <c:v>2060.0647129450736</c:v>
                </c:pt>
                <c:pt idx="152">
                  <c:v>2030.2813304078984</c:v>
                </c:pt>
                <c:pt idx="153">
                  <c:v>2002.936441556707</c:v>
                </c:pt>
                <c:pt idx="154">
                  <c:v>1978.0566070436864</c:v>
                </c:pt>
                <c:pt idx="155">
                  <c:v>1955.668387520996</c:v>
                </c:pt>
                <c:pt idx="156">
                  <c:v>1935.7983436407944</c:v>
                </c:pt>
                <c:pt idx="157">
                  <c:v>1918.4730360552694</c:v>
                </c:pt>
                <c:pt idx="158">
                  <c:v>1903.719025416561</c:v>
                </c:pt>
                <c:pt idx="159">
                  <c:v>1891.5628723768659</c:v>
                </c:pt>
                <c:pt idx="160">
                  <c:v>1882.0311375883243</c:v>
                </c:pt>
                <c:pt idx="161">
                  <c:v>1875.1503817031239</c:v>
                </c:pt>
                <c:pt idx="162">
                  <c:v>1870.9471653734236</c:v>
                </c:pt>
                <c:pt idx="163">
                  <c:v>1869.4480492513915</c:v>
                </c:pt>
                <c:pt idx="164">
                  <c:v>1870.6795939891965</c:v>
                </c:pt>
                <c:pt idx="165">
                  <c:v>1874.6683602390069</c:v>
                </c:pt>
                <c:pt idx="166">
                  <c:v>1881.440908652982</c:v>
                </c:pt>
                <c:pt idx="167">
                  <c:v>1891.023799883309</c:v>
                </c:pt>
                <c:pt idx="168">
                  <c:v>1903.4435945821278</c:v>
                </c:pt>
                <c:pt idx="169">
                  <c:v>1918.7268534016264</c:v>
                </c:pt>
                <c:pt idx="170">
                  <c:v>1936.9001369939729</c:v>
                </c:pt>
                <c:pt idx="171">
                  <c:v>1957.9900060113166</c:v>
                </c:pt>
                <c:pt idx="172">
                  <c:v>1982.0230211058461</c:v>
                </c:pt>
                <c:pt idx="173">
                  <c:v>2009.0257429297189</c:v>
                </c:pt>
                <c:pt idx="174">
                  <c:v>2039.0247321350946</c:v>
                </c:pt>
                <c:pt idx="175">
                  <c:v>2072.0465493741517</c:v>
                </c:pt>
                <c:pt idx="176">
                  <c:v>2108.1177552990584</c:v>
                </c:pt>
                <c:pt idx="177">
                  <c:v>2147.2649105619826</c:v>
                </c:pt>
                <c:pt idx="178">
                  <c:v>2189.5145758150843</c:v>
                </c:pt>
                <c:pt idx="179">
                  <c:v>2234.8933117105312</c:v>
                </c:pt>
                <c:pt idx="180">
                  <c:v>2283.4276789004925</c:v>
                </c:pt>
                <c:pt idx="181">
                  <c:v>2335.1442380371454</c:v>
                </c:pt>
                <c:pt idx="182">
                  <c:v>2390.0695497726401</c:v>
                </c:pt>
                <c:pt idx="183">
                  <c:v>2448.2301747591632</c:v>
                </c:pt>
                <c:pt idx="184">
                  <c:v>2509.6526736488654</c:v>
                </c:pt>
                <c:pt idx="185">
                  <c:v>2574.3636070939237</c:v>
                </c:pt>
                <c:pt idx="186">
                  <c:v>2642.3895357465076</c:v>
                </c:pt>
                <c:pt idx="187">
                  <c:v>2713.7570202587749</c:v>
                </c:pt>
                <c:pt idx="188">
                  <c:v>2788.4926212828946</c:v>
                </c:pt>
                <c:pt idx="189">
                  <c:v>2866.6228994710455</c:v>
                </c:pt>
                <c:pt idx="190">
                  <c:v>2948.1744154753856</c:v>
                </c:pt>
                <c:pt idx="191">
                  <c:v>3033.1737299480833</c:v>
                </c:pt>
                <c:pt idx="192">
                  <c:v>3121.6474035412984</c:v>
                </c:pt>
                <c:pt idx="193">
                  <c:v>3213.6219969072176</c:v>
                </c:pt>
                <c:pt idx="194">
                  <c:v>3309.1240706979916</c:v>
                </c:pt>
                <c:pt idx="195">
                  <c:v>3408.1801855657968</c:v>
                </c:pt>
                <c:pt idx="196">
                  <c:v>3510.8169021627932</c:v>
                </c:pt>
                <c:pt idx="197">
                  <c:v>3617.0607811411683</c:v>
                </c:pt>
                <c:pt idx="198">
                  <c:v>3726.9383831530617</c:v>
                </c:pt>
                <c:pt idx="199">
                  <c:v>3840.4762688506521</c:v>
                </c:pt>
                <c:pt idx="200">
                  <c:v>3957.7009988861168</c:v>
                </c:pt>
                <c:pt idx="201">
                  <c:v>4076.2546842414267</c:v>
                </c:pt>
                <c:pt idx="202">
                  <c:v>4193.7439096248436</c:v>
                </c:pt>
                <c:pt idx="203">
                  <c:v>4310.1419462778904</c:v>
                </c:pt>
                <c:pt idx="204">
                  <c:v>4425.422065442127</c:v>
                </c:pt>
                <c:pt idx="205">
                  <c:v>4539.5575383590731</c:v>
                </c:pt>
                <c:pt idx="206">
                  <c:v>4652.5216362702904</c:v>
                </c:pt>
                <c:pt idx="207">
                  <c:v>4764.2876304173205</c:v>
                </c:pt>
                <c:pt idx="208">
                  <c:v>4874.8287920416933</c:v>
                </c:pt>
                <c:pt idx="209">
                  <c:v>4984.1183923849503</c:v>
                </c:pt>
                <c:pt idx="210">
                  <c:v>5092.1297026886523</c:v>
                </c:pt>
                <c:pt idx="211">
                  <c:v>5198.8359941943208</c:v>
                </c:pt>
                <c:pt idx="212">
                  <c:v>5304.2105381435058</c:v>
                </c:pt>
                <c:pt idx="213">
                  <c:v>5408.2266057777497</c:v>
                </c:pt>
                <c:pt idx="214">
                  <c:v>5510.8574683385923</c:v>
                </c:pt>
                <c:pt idx="215">
                  <c:v>5612.0763970675744</c:v>
                </c:pt>
                <c:pt idx="216">
                  <c:v>5711.8566632062475</c:v>
                </c:pt>
                <c:pt idx="217">
                  <c:v>5810.1715379961433</c:v>
                </c:pt>
                <c:pt idx="218">
                  <c:v>5906.9942926788108</c:v>
                </c:pt>
                <c:pt idx="219">
                  <c:v>6002.2981984957814</c:v>
                </c:pt>
                <c:pt idx="220">
                  <c:v>6096.0565266886069</c:v>
                </c:pt>
                <c:pt idx="221">
                  <c:v>6188.2425484988289</c:v>
                </c:pt>
                <c:pt idx="222">
                  <c:v>6278.8295351679872</c:v>
                </c:pt>
                <c:pt idx="223">
                  <c:v>6367.7907579376224</c:v>
                </c:pt>
                <c:pt idx="224">
                  <c:v>6455.0994880492763</c:v>
                </c:pt>
                <c:pt idx="225">
                  <c:v>6540.7289967444904</c:v>
                </c:pt>
                <c:pt idx="226">
                  <c:v>6624.6525552648136</c:v>
                </c:pt>
                <c:pt idx="227">
                  <c:v>6706.8434348517785</c:v>
                </c:pt>
                <c:pt idx="228">
                  <c:v>6787.2749067469258</c:v>
                </c:pt>
                <c:pt idx="229">
                  <c:v>6865.9202421918162</c:v>
                </c:pt>
                <c:pt idx="230">
                  <c:v>6942.7527124279704</c:v>
                </c:pt>
                <c:pt idx="231">
                  <c:v>7017.7455886969401</c:v>
                </c:pt>
                <c:pt idx="232">
                  <c:v>7090.8721422402659</c:v>
                </c:pt>
                <c:pt idx="233">
                  <c:v>7162.1056442994786</c:v>
                </c:pt>
                <c:pt idx="234">
                  <c:v>7231.4193661161389</c:v>
                </c:pt>
                <c:pt idx="235">
                  <c:v>7298.7865789317884</c:v>
                </c:pt>
                <c:pt idx="236">
                  <c:v>7364.1805539879479</c:v>
                </c:pt>
                <c:pt idx="237">
                  <c:v>7427.574562526187</c:v>
                </c:pt>
                <c:pt idx="238">
                  <c:v>7488.9418757880194</c:v>
                </c:pt>
                <c:pt idx="239">
                  <c:v>7548.2557650150129</c:v>
                </c:pt>
                <c:pt idx="240">
                  <c:v>7605.489501448692</c:v>
                </c:pt>
                <c:pt idx="241">
                  <c:v>7660.6163563306036</c:v>
                </c:pt>
                <c:pt idx="242">
                  <c:v>7713.6096009022913</c:v>
                </c:pt>
                <c:pt idx="243">
                  <c:v>7764.4425064052966</c:v>
                </c:pt>
                <c:pt idx="244">
                  <c:v>7813.0883440811667</c:v>
                </c:pt>
                <c:pt idx="245">
                  <c:v>7859.5203851714286</c:v>
                </c:pt>
                <c:pt idx="246">
                  <c:v>7903.7119009176386</c:v>
                </c:pt>
                <c:pt idx="247">
                  <c:v>7945.6361625613281</c:v>
                </c:pt>
                <c:pt idx="248">
                  <c:v>7985.266441344048</c:v>
                </c:pt>
                <c:pt idx="249">
                  <c:v>8022.5760085073407</c:v>
                </c:pt>
                <c:pt idx="250">
                  <c:v>8057.538135292747</c:v>
                </c:pt>
                <c:pt idx="251">
                  <c:v>8090.1260929417986</c:v>
                </c:pt>
                <c:pt idx="252">
                  <c:v>8120.3131526960524</c:v>
                </c:pt>
                <c:pt idx="253">
                  <c:v>8148.0725857970347</c:v>
                </c:pt>
                <c:pt idx="254">
                  <c:v>8173.3776634863025</c:v>
                </c:pt>
                <c:pt idx="255">
                  <c:v>8196.2016570053893</c:v>
                </c:pt>
                <c:pt idx="256">
                  <c:v>8216.517837595833</c:v>
                </c:pt>
                <c:pt idx="257">
                  <c:v>8234.299476499189</c:v>
                </c:pt>
                <c:pt idx="258">
                  <c:v>8249.5198449569925</c:v>
                </c:pt>
                <c:pt idx="259">
                  <c:v>8262.1522142107806</c:v>
                </c:pt>
                <c:pt idx="260">
                  <c:v>8272.1698555020994</c:v>
                </c:pt>
                <c:pt idx="261">
                  <c:v>8279.5460400724933</c:v>
                </c:pt>
                <c:pt idx="262">
                  <c:v>8284.2540391635011</c:v>
                </c:pt>
                <c:pt idx="263">
                  <c:v>8286.2671240166637</c:v>
                </c:pt>
                <c:pt idx="264">
                  <c:v>8285.5585658735326</c:v>
                </c:pt>
                <c:pt idx="265">
                  <c:v>8282.1016359756304</c:v>
                </c:pt>
                <c:pt idx="266">
                  <c:v>8275.8696055645141</c:v>
                </c:pt>
                <c:pt idx="267">
                  <c:v>8266.8357458817281</c:v>
                </c:pt>
                <c:pt idx="268">
                  <c:v>8254.9733281688023</c:v>
                </c:pt>
                <c:pt idx="269">
                  <c:v>8240.2556236672881</c:v>
                </c:pt>
                <c:pt idx="270">
                  <c:v>8222.6559036187264</c:v>
                </c:pt>
                <c:pt idx="271">
                  <c:v>8202.147439264656</c:v>
                </c:pt>
                <c:pt idx="272">
                  <c:v>8178.7035018466195</c:v>
                </c:pt>
                <c:pt idx="273">
                  <c:v>8152.2973626061503</c:v>
                </c:pt>
                <c:pt idx="274">
                  <c:v>8122.9022927848155</c:v>
                </c:pt>
                <c:pt idx="275">
                  <c:v>8090.4915636241285</c:v>
                </c:pt>
                <c:pt idx="276">
                  <c:v>8055.0384463656483</c:v>
                </c:pt>
                <c:pt idx="277">
                  <c:v>8016.5162122509164</c:v>
                </c:pt>
                <c:pt idx="278">
                  <c:v>7974.8981325214654</c:v>
                </c:pt>
                <c:pt idx="279">
                  <c:v>7930.1574784188433</c:v>
                </c:pt>
                <c:pt idx="280">
                  <c:v>7882.2675211845944</c:v>
                </c:pt>
                <c:pt idx="281">
                  <c:v>7831.2015320602477</c:v>
                </c:pt>
                <c:pt idx="282">
                  <c:v>7776.9327822873647</c:v>
                </c:pt>
                <c:pt idx="283">
                  <c:v>7719.4345431074753</c:v>
                </c:pt>
                <c:pt idx="284">
                  <c:v>7658.680085762122</c:v>
                </c:pt>
                <c:pt idx="285">
                  <c:v>7594.6426814928545</c:v>
                </c:pt>
                <c:pt idx="286">
                  <c:v>7527.2956015412046</c:v>
                </c:pt>
                <c:pt idx="287">
                  <c:v>7456.612117148713</c:v>
                </c:pt>
                <c:pt idx="288">
                  <c:v>7382.5654995569403</c:v>
                </c:pt>
                <c:pt idx="289">
                  <c:v>7305.1290200074072</c:v>
                </c:pt>
                <c:pt idx="290">
                  <c:v>7224.2759497416664</c:v>
                </c:pt>
                <c:pt idx="291">
                  <c:v>7139.9795600012467</c:v>
                </c:pt>
                <c:pt idx="292">
                  <c:v>7052.2131220277106</c:v>
                </c:pt>
                <c:pt idx="293">
                  <c:v>6960.949907062588</c:v>
                </c:pt>
                <c:pt idx="294">
                  <c:v>6866.1631863474295</c:v>
                </c:pt>
                <c:pt idx="295">
                  <c:v>6767.8262311237677</c:v>
                </c:pt>
                <c:pt idx="296">
                  <c:v>6665.9123126331433</c:v>
                </c:pt>
                <c:pt idx="297">
                  <c:v>6560.3947021171052</c:v>
                </c:pt>
                <c:pt idx="298">
                  <c:v>6451.2466708171969</c:v>
                </c:pt>
                <c:pt idx="299">
                  <c:v>6338.4414899749481</c:v>
                </c:pt>
                <c:pt idx="300">
                  <c:v>6221.9524308319087</c:v>
                </c:pt>
                <c:pt idx="301">
                  <c:v>6104.1192273717534</c:v>
                </c:pt>
                <c:pt idx="302">
                  <c:v>5987.317484725063</c:v>
                </c:pt>
                <c:pt idx="303">
                  <c:v>5871.5742808537379</c:v>
                </c:pt>
                <c:pt idx="304">
                  <c:v>5756.9166937197069</c:v>
                </c:pt>
                <c:pt idx="305">
                  <c:v>5643.3718012848722</c:v>
                </c:pt>
                <c:pt idx="306">
                  <c:v>5530.9666815111514</c:v>
                </c:pt>
                <c:pt idx="307">
                  <c:v>5419.728412360445</c:v>
                </c:pt>
                <c:pt idx="308">
                  <c:v>5309.6840717946743</c:v>
                </c:pt>
                <c:pt idx="309">
                  <c:v>5200.8607377757562</c:v>
                </c:pt>
                <c:pt idx="310">
                  <c:v>5093.2854882655838</c:v>
                </c:pt>
                <c:pt idx="311">
                  <c:v>4986.9854012260848</c:v>
                </c:pt>
                <c:pt idx="312">
                  <c:v>4881.9875546191706</c:v>
                </c:pt>
                <c:pt idx="313">
                  <c:v>4778.3190264067498</c:v>
                </c:pt>
                <c:pt idx="314">
                  <c:v>4676.0068945507237</c:v>
                </c:pt>
                <c:pt idx="315">
                  <c:v>4575.0782370130219</c:v>
                </c:pt>
                <c:pt idx="316">
                  <c:v>4475.5601317555438</c:v>
                </c:pt>
                <c:pt idx="317">
                  <c:v>4377.4796567401991</c:v>
                </c:pt>
                <c:pt idx="318">
                  <c:v>4280.8638899289172</c:v>
                </c:pt>
                <c:pt idx="319">
                  <c:v>4185.7399092835894</c:v>
                </c:pt>
                <c:pt idx="320">
                  <c:v>4092.1347927661454</c:v>
                </c:pt>
                <c:pt idx="321">
                  <c:v>4000.0756183384838</c:v>
                </c:pt>
                <c:pt idx="322">
                  <c:v>3909.5894639625162</c:v>
                </c:pt>
                <c:pt idx="323">
                  <c:v>3820.7034076001623</c:v>
                </c:pt>
                <c:pt idx="324">
                  <c:v>3733.4445272133307</c:v>
                </c:pt>
                <c:pt idx="325">
                  <c:v>3647.8399007639323</c:v>
                </c:pt>
                <c:pt idx="326">
                  <c:v>3563.9166062138765</c:v>
                </c:pt>
                <c:pt idx="327">
                  <c:v>3481.7017215250839</c:v>
                </c:pt>
                <c:pt idx="328">
                  <c:v>3401.222324659454</c:v>
                </c:pt>
                <c:pt idx="329">
                  <c:v>3322.5054935789062</c:v>
                </c:pt>
                <c:pt idx="330">
                  <c:v>3245.5783062453511</c:v>
                </c:pt>
                <c:pt idx="331">
                  <c:v>3170.467840620699</c:v>
                </c:pt>
                <c:pt idx="332">
                  <c:v>3097.2011746668686</c:v>
                </c:pt>
                <c:pt idx="333">
                  <c:v>3025.8053863457603</c:v>
                </c:pt>
                <c:pt idx="334">
                  <c:v>2956.3075536192946</c:v>
                </c:pt>
                <c:pt idx="335">
                  <c:v>2888.7347544493805</c:v>
                </c:pt>
                <c:pt idx="336">
                  <c:v>2823.1140667979284</c:v>
                </c:pt>
                <c:pt idx="337">
                  <c:v>2759.4725686268484</c:v>
                </c:pt>
                <c:pt idx="338">
                  <c:v>2697.83733789806</c:v>
                </c:pt>
                <c:pt idx="339">
                  <c:v>2638.2354525734727</c:v>
                </c:pt>
                <c:pt idx="340">
                  <c:v>2580.6939906149878</c:v>
                </c:pt>
                <c:pt idx="341">
                  <c:v>2525.2400299845244</c:v>
                </c:pt>
                <c:pt idx="342">
                  <c:v>2471.9006486440016</c:v>
                </c:pt>
                <c:pt idx="343">
                  <c:v>2420.7029245553208</c:v>
                </c:pt>
                <c:pt idx="344">
                  <c:v>2371.6739356804005</c:v>
                </c:pt>
                <c:pt idx="345">
                  <c:v>2324.8407599811421</c:v>
                </c:pt>
                <c:pt idx="346">
                  <c:v>2280.2304754194652</c:v>
                </c:pt>
                <c:pt idx="347">
                  <c:v>2237.8701599572878</c:v>
                </c:pt>
                <c:pt idx="348">
                  <c:v>2197.7868915565118</c:v>
                </c:pt>
                <c:pt idx="349">
                  <c:v>2160.0077481790563</c:v>
                </c:pt>
                <c:pt idx="350">
                  <c:v>2124.5598077868217</c:v>
                </c:pt>
                <c:pt idx="351">
                  <c:v>2091.470148341728</c:v>
                </c:pt>
                <c:pt idx="352">
                  <c:v>2060.7658478056842</c:v>
                </c:pt>
                <c:pt idx="353">
                  <c:v>2032.4739841406108</c:v>
                </c:pt>
                <c:pt idx="354">
                  <c:v>2006.6216353084078</c:v>
                </c:pt>
                <c:pt idx="355">
                  <c:v>1983.2358792709854</c:v>
                </c:pt>
                <c:pt idx="356">
                  <c:v>1962.3437939902722</c:v>
                </c:pt>
                <c:pt idx="357">
                  <c:v>1943.9724574281599</c:v>
                </c:pt>
                <c:pt idx="358">
                  <c:v>1928.1489475465769</c:v>
                </c:pt>
                <c:pt idx="359">
                  <c:v>1914.9003423074239</c:v>
                </c:pt>
                <c:pt idx="360">
                  <c:v>1904.2537196726203</c:v>
                </c:pt>
                <c:pt idx="361">
                  <c:v>1896.2361576040669</c:v>
                </c:pt>
                <c:pt idx="362">
                  <c:v>1890.8747340636924</c:v>
                </c:pt>
                <c:pt idx="363">
                  <c:v>1888.1965270133878</c:v>
                </c:pt>
                <c:pt idx="364">
                  <c:v>1888.2286144150823</c:v>
                </c:pt>
                <c:pt idx="365">
                  <c:v>1890.9980742306859</c:v>
                </c:pt>
                <c:pt idx="366">
                  <c:v>1896.5319844220987</c:v>
                </c:pt>
                <c:pt idx="367">
                  <c:v>1904.857422951241</c:v>
                </c:pt>
                <c:pt idx="368">
                  <c:v>1916.0014677800218</c:v>
                </c:pt>
                <c:pt idx="369">
                  <c:v>1929.9911968703614</c:v>
                </c:pt>
                <c:pt idx="370">
                  <c:v>1946.8536881841601</c:v>
                </c:pt>
                <c:pt idx="371">
                  <c:v>1966.6160196833275</c:v>
                </c:pt>
                <c:pt idx="372">
                  <c:v>1989.305269329793</c:v>
                </c:pt>
                <c:pt idx="373">
                  <c:v>2014.9485150854475</c:v>
                </c:pt>
                <c:pt idx="374">
                  <c:v>2043.5728349122198</c:v>
                </c:pt>
                <c:pt idx="375">
                  <c:v>2075.2053067720108</c:v>
                </c:pt>
                <c:pt idx="376">
                  <c:v>2109.8730086267301</c:v>
                </c:pt>
                <c:pt idx="377">
                  <c:v>2147.6030184383071</c:v>
                </c:pt>
                <c:pt idx="378">
                  <c:v>2188.4224141686332</c:v>
                </c:pt>
                <c:pt idx="379">
                  <c:v>2232.358273779636</c:v>
                </c:pt>
                <c:pt idx="380">
                  <c:v>2279.4376752332073</c:v>
                </c:pt>
                <c:pt idx="381">
                  <c:v>2329.6876964912863</c:v>
                </c:pt>
                <c:pt idx="382">
                  <c:v>2383.1354155157533</c:v>
                </c:pt>
                <c:pt idx="383">
                  <c:v>2439.8079102685469</c:v>
                </c:pt>
                <c:pt idx="384">
                  <c:v>2499.7322587115777</c:v>
                </c:pt>
                <c:pt idx="385">
                  <c:v>2562.935538806737</c:v>
                </c:pt>
                <c:pt idx="386">
                  <c:v>2629.4448285159438</c:v>
                </c:pt>
                <c:pt idx="387">
                  <c:v>2699.2872058011167</c:v>
                </c:pt>
                <c:pt idx="388">
                  <c:v>2772.4897486241771</c:v>
                </c:pt>
                <c:pt idx="389">
                  <c:v>2849.0795349470145</c:v>
                </c:pt>
                <c:pt idx="390">
                  <c:v>2929.0836427315485</c:v>
                </c:pt>
                <c:pt idx="391">
                  <c:v>3012.5291499396999</c:v>
                </c:pt>
                <c:pt idx="392">
                  <c:v>3099.4431345333678</c:v>
                </c:pt>
                <c:pt idx="393">
                  <c:v>3189.8526744744722</c:v>
                </c:pt>
                <c:pt idx="394">
                  <c:v>3283.7848477249231</c:v>
                </c:pt>
                <c:pt idx="395">
                  <c:v>3381.2667322466214</c:v>
                </c:pt>
                <c:pt idx="396">
                  <c:v>3482.3254060015051</c:v>
                </c:pt>
                <c:pt idx="397">
                  <c:v>3586.9879469514649</c:v>
                </c:pt>
                <c:pt idx="398">
                  <c:v>3695.281433058411</c:v>
                </c:pt>
                <c:pt idx="399">
                  <c:v>3807.2329422842731</c:v>
                </c:pt>
                <c:pt idx="400">
                  <c:v>3922.8695525909416</c:v>
                </c:pt>
                <c:pt idx="401">
                  <c:v>4039.8766803194158</c:v>
                </c:pt>
                <c:pt idx="402">
                  <c:v>4155.9029955214955</c:v>
                </c:pt>
                <c:pt idx="403">
                  <c:v>4270.92045672534</c:v>
                </c:pt>
                <c:pt idx="404">
                  <c:v>4384.9010224590784</c:v>
                </c:pt>
                <c:pt idx="405">
                  <c:v>4497.8166512508524</c:v>
                </c:pt>
                <c:pt idx="406">
                  <c:v>4609.6393016288202</c:v>
                </c:pt>
                <c:pt idx="407">
                  <c:v>4720.340932121122</c:v>
                </c:pt>
                <c:pt idx="408">
                  <c:v>4829.8935012558986</c:v>
                </c:pt>
                <c:pt idx="409">
                  <c:v>4938.2689675612883</c:v>
                </c:pt>
                <c:pt idx="410">
                  <c:v>5045.4392895654519</c:v>
                </c:pt>
                <c:pt idx="411">
                  <c:v>5151.3764257965177</c:v>
                </c:pt>
                <c:pt idx="412">
                  <c:v>5256.0523347826374</c:v>
                </c:pt>
                <c:pt idx="413">
                  <c:v>5359.4389750519595</c:v>
                </c:pt>
                <c:pt idx="414">
                  <c:v>5461.5083051326146</c:v>
                </c:pt>
                <c:pt idx="415">
                  <c:v>5562.2322835527611</c:v>
                </c:pt>
                <c:pt idx="416">
                  <c:v>5661.58286884054</c:v>
                </c:pt>
                <c:pt idx="417">
                  <c:v>5759.5320195240911</c:v>
                </c:pt>
                <c:pt idx="418">
                  <c:v>5856.0516941315536</c:v>
                </c:pt>
                <c:pt idx="419">
                  <c:v>5951.1138511910876</c:v>
                </c:pt>
                <c:pt idx="420">
                  <c:v>6044.6904492308231</c:v>
                </c:pt>
                <c:pt idx="421">
                  <c:v>6136.7534467789201</c:v>
                </c:pt>
                <c:pt idx="422">
                  <c:v>6227.2748023635068</c:v>
                </c:pt>
                <c:pt idx="423">
                  <c:v>6316.226474512735</c:v>
                </c:pt>
                <c:pt idx="424">
                  <c:v>6403.580421754742</c:v>
                </c:pt>
                <c:pt idx="425">
                  <c:v>6489.3086026176898</c:v>
                </c:pt>
                <c:pt idx="426">
                  <c:v>6573.3829756296982</c:v>
                </c:pt>
                <c:pt idx="427">
                  <c:v>6655.7754993189346</c:v>
                </c:pt>
                <c:pt idx="428">
                  <c:v>6736.4581322135309</c:v>
                </c:pt>
                <c:pt idx="429">
                  <c:v>6815.402832841628</c:v>
                </c:pt>
                <c:pt idx="430">
                  <c:v>6892.5815597313813</c:v>
                </c:pt>
                <c:pt idx="431">
                  <c:v>6967.9662714109245</c:v>
                </c:pt>
                <c:pt idx="432">
                  <c:v>7041.5289264084067</c:v>
                </c:pt>
                <c:pt idx="433">
                  <c:v>7113.2414832519771</c:v>
                </c:pt>
                <c:pt idx="434">
                  <c:v>7183.0759004697657</c:v>
                </c:pt>
                <c:pt idx="435">
                  <c:v>7251.0041365899415</c:v>
                </c:pt>
                <c:pt idx="436">
                  <c:v>7316.9981501406246</c:v>
                </c:pt>
                <c:pt idx="437">
                  <c:v>7381.029899649965</c:v>
                </c:pt>
                <c:pt idx="438">
                  <c:v>7443.0713436461137</c:v>
                </c:pt>
                <c:pt idx="439">
                  <c:v>7503.094440657218</c:v>
                </c:pt>
                <c:pt idx="440">
                  <c:v>7561.0711492114096</c:v>
                </c:pt>
                <c:pt idx="441">
                  <c:v>7616.9734278368378</c:v>
                </c:pt>
                <c:pt idx="442">
                  <c:v>7670.7732350616516</c:v>
                </c:pt>
                <c:pt idx="443">
                  <c:v>7722.4425294139919</c:v>
                </c:pt>
                <c:pt idx="444">
                  <c:v>7771.9532694219979</c:v>
                </c:pt>
                <c:pt idx="445">
                  <c:v>7819.2774136138187</c:v>
                </c:pt>
                <c:pt idx="446">
                  <c:v>7864.3869205176052</c:v>
                </c:pt>
                <c:pt idx="447">
                  <c:v>7907.2537486614974</c:v>
                </c:pt>
                <c:pt idx="448">
                  <c:v>7947.8498565736245</c:v>
                </c:pt>
                <c:pt idx="449">
                  <c:v>7986.1472027821546</c:v>
                </c:pt>
                <c:pt idx="450">
                  <c:v>8022.1177458152206</c:v>
                </c:pt>
                <c:pt idx="451">
                  <c:v>8055.7334442009605</c:v>
                </c:pt>
                <c:pt idx="452">
                  <c:v>8086.9662564675336</c:v>
                </c:pt>
                <c:pt idx="453">
                  <c:v>8115.7881411430726</c:v>
                </c:pt>
                <c:pt idx="454">
                  <c:v>8142.1710567557329</c:v>
                </c:pt>
                <c:pt idx="455">
                  <c:v>8166.0869618336374</c:v>
                </c:pt>
                <c:pt idx="456">
                  <c:v>8187.5078149049532</c:v>
                </c:pt>
                <c:pt idx="457">
                  <c:v>8206.4055744978123</c:v>
                </c:pt>
                <c:pt idx="458">
                  <c:v>8222.7521991403664</c:v>
                </c:pt>
                <c:pt idx="459">
                  <c:v>8236.5196473607593</c:v>
                </c:pt>
                <c:pt idx="460">
                  <c:v>8247.6798776871274</c:v>
                </c:pt>
                <c:pt idx="461">
                  <c:v>8256.204848647616</c:v>
                </c:pt>
                <c:pt idx="462">
                  <c:v>8262.066518770378</c:v>
                </c:pt>
                <c:pt idx="463">
                  <c:v>8265.236846583548</c:v>
                </c:pt>
                <c:pt idx="464">
                  <c:v>8265.6877906152731</c:v>
                </c:pt>
                <c:pt idx="465">
                  <c:v>8263.3913093937063</c:v>
                </c:pt>
                <c:pt idx="466">
                  <c:v>8258.3193614469819</c:v>
                </c:pt>
                <c:pt idx="467">
                  <c:v>8250.4439053032474</c:v>
                </c:pt>
                <c:pt idx="468">
                  <c:v>8239.7368994906428</c:v>
                </c:pt>
                <c:pt idx="469">
                  <c:v>8226.1703025373281</c:v>
                </c:pt>
                <c:pt idx="470">
                  <c:v>8209.7160729714251</c:v>
                </c:pt>
                <c:pt idx="471">
                  <c:v>8190.3461693210911</c:v>
                </c:pt>
                <c:pt idx="472">
                  <c:v>8168.0325501144753</c:v>
                </c:pt>
                <c:pt idx="473">
                  <c:v>8142.7471738797094</c:v>
                </c:pt>
                <c:pt idx="474">
                  <c:v>8114.4619991449408</c:v>
                </c:pt>
                <c:pt idx="475">
                  <c:v>8083.1489844383241</c:v>
                </c:pt>
                <c:pt idx="476">
                  <c:v>8048.7800882879837</c:v>
                </c:pt>
                <c:pt idx="477">
                  <c:v>8011.3272692220917</c:v>
                </c:pt>
                <c:pt idx="478">
                  <c:v>7970.7624857687679</c:v>
                </c:pt>
                <c:pt idx="479">
                  <c:v>7927.0576964561624</c:v>
                </c:pt>
                <c:pt idx="480">
                  <c:v>7880.1848598124343</c:v>
                </c:pt>
                <c:pt idx="481">
                  <c:v>7830.1159343657037</c:v>
                </c:pt>
                <c:pt idx="482">
                  <c:v>7776.8228786441305</c:v>
                </c:pt>
                <c:pt idx="483">
                  <c:v>7720.2776511758639</c:v>
                </c:pt>
                <c:pt idx="484">
                  <c:v>7660.452210489033</c:v>
                </c:pt>
                <c:pt idx="485">
                  <c:v>7597.3185151117896</c:v>
                </c:pt>
                <c:pt idx="486">
                  <c:v>7530.8485235722819</c:v>
                </c:pt>
                <c:pt idx="487">
                  <c:v>7461.0141943986509</c:v>
                </c:pt>
                <c:pt idx="488">
                  <c:v>7387.7874861190348</c:v>
                </c:pt>
                <c:pt idx="489">
                  <c:v>7311.1403572615855</c:v>
                </c:pt>
                <c:pt idx="490">
                  <c:v>7231.044766354441</c:v>
                </c:pt>
                <c:pt idx="491">
                  <c:v>7147.4726719257505</c:v>
                </c:pt>
                <c:pt idx="492">
                  <c:v>7060.396032503666</c:v>
                </c:pt>
                <c:pt idx="493">
                  <c:v>6969.7868066163164</c:v>
                </c:pt>
                <c:pt idx="494">
                  <c:v>6875.6169527918601</c:v>
                </c:pt>
                <c:pt idx="495">
                  <c:v>6777.8584295584187</c:v>
                </c:pt>
                <c:pt idx="496">
                  <c:v>6676.4831954441615</c:v>
                </c:pt>
                <c:pt idx="497">
                  <c:v>6571.4632089772276</c:v>
                </c:pt>
                <c:pt idx="498">
                  <c:v>6462.770428685757</c:v>
                </c:pt>
                <c:pt idx="499">
                  <c:v>6350.3768130978897</c:v>
                </c:pt>
                <c:pt idx="500">
                  <c:v>6234.2543207417666</c:v>
                </c:pt>
                <c:pt idx="501">
                  <c:v>6116.7422716491992</c:v>
                </c:pt>
                <c:pt idx="502">
                  <c:v>6000.2176120446793</c:v>
                </c:pt>
                <c:pt idx="503">
                  <c:v>5884.708739745457</c:v>
                </c:pt>
                <c:pt idx="504">
                  <c:v>5770.2440525687825</c:v>
                </c:pt>
                <c:pt idx="505">
                  <c:v>5656.8519483318851</c:v>
                </c:pt>
                <c:pt idx="506">
                  <c:v>5544.5608248520148</c:v>
                </c:pt>
                <c:pt idx="507">
                  <c:v>5433.3990799464118</c:v>
                </c:pt>
                <c:pt idx="508">
                  <c:v>5323.3951114323154</c:v>
                </c:pt>
                <c:pt idx="509">
                  <c:v>5214.5773171269657</c:v>
                </c:pt>
                <c:pt idx="510">
                  <c:v>5106.9740948476128</c:v>
                </c:pt>
                <c:pt idx="511">
                  <c:v>5000.6138424114861</c:v>
                </c:pt>
                <c:pt idx="512">
                  <c:v>4895.5249576358365</c:v>
                </c:pt>
                <c:pt idx="513">
                  <c:v>4791.7358383378942</c:v>
                </c:pt>
                <c:pt idx="514">
                  <c:v>4689.2748823349175</c:v>
                </c:pt>
                <c:pt idx="515">
                  <c:v>4588.1704874441375</c:v>
                </c:pt>
                <c:pt idx="516">
                  <c:v>4488.4510514827934</c:v>
                </c:pt>
                <c:pt idx="517">
                  <c:v>4390.1449722681273</c:v>
                </c:pt>
                <c:pt idx="518">
                  <c:v>4293.2806476173964</c:v>
                </c:pt>
                <c:pt idx="519">
                  <c:v>4197.886475347821</c:v>
                </c:pt>
                <c:pt idx="520">
                  <c:v>4103.9908532766513</c:v>
                </c:pt>
                <c:pt idx="521">
                  <c:v>4011.6221792211286</c:v>
                </c:pt>
                <c:pt idx="522">
                  <c:v>3920.8088509985014</c:v>
                </c:pt>
                <c:pt idx="523">
                  <c:v>3831.5792664259998</c:v>
                </c:pt>
                <c:pt idx="524">
                  <c:v>3743.9618233208735</c:v>
                </c:pt>
                <c:pt idx="525">
                  <c:v>3657.984919500363</c:v>
                </c:pt>
                <c:pt idx="526">
                  <c:v>3573.6769527816987</c:v>
                </c:pt>
                <c:pt idx="527">
                  <c:v>3491.0663209821396</c:v>
                </c:pt>
                <c:pt idx="528">
                  <c:v>3410.181421918915</c:v>
                </c:pt>
                <c:pt idx="529">
                  <c:v>3331.050653409276</c:v>
                </c:pt>
                <c:pt idx="530">
                  <c:v>3253.7024132704532</c:v>
                </c:pt>
                <c:pt idx="531">
                  <c:v>3178.165099319694</c:v>
                </c:pt>
                <c:pt idx="532">
                  <c:v>3104.4671093742409</c:v>
                </c:pt>
                <c:pt idx="533">
                  <c:v>3032.6368412513325</c:v>
                </c:pt>
                <c:pt idx="534">
                  <c:v>2962.7026927682186</c:v>
                </c:pt>
                <c:pt idx="535">
                  <c:v>2894.6930617421199</c:v>
                </c:pt>
                <c:pt idx="536">
                  <c:v>2828.6363459903055</c:v>
                </c:pt>
                <c:pt idx="537">
                  <c:v>2764.5609433299956</c:v>
                </c:pt>
                <c:pt idx="538">
                  <c:v>2702.4952515784407</c:v>
                </c:pt>
                <c:pt idx="539">
                  <c:v>2642.4676685528898</c:v>
                </c:pt>
                <c:pt idx="540">
                  <c:v>2584.5065920705638</c:v>
                </c:pt>
                <c:pt idx="541">
                  <c:v>2528.640419948722</c:v>
                </c:pt>
                <c:pt idx="542">
                  <c:v>2474.897550004604</c:v>
                </c:pt>
                <c:pt idx="543">
                  <c:v>2423.3063800554496</c:v>
                </c:pt>
                <c:pt idx="544">
                  <c:v>2373.8953079184903</c:v>
                </c:pt>
                <c:pt idx="545">
                  <c:v>2326.6927314109748</c:v>
                </c:pt>
                <c:pt idx="546">
                  <c:v>2281.7270483501529</c:v>
                </c:pt>
                <c:pt idx="547">
                  <c:v>2239.0266565532552</c:v>
                </c:pt>
                <c:pt idx="548">
                  <c:v>2198.6199538375304</c:v>
                </c:pt>
                <c:pt idx="549">
                  <c:v>2160.53533802021</c:v>
                </c:pt>
                <c:pt idx="550">
                  <c:v>2124.8012069185525</c:v>
                </c:pt>
                <c:pt idx="551">
                  <c:v>2091.4459583497792</c:v>
                </c:pt>
                <c:pt idx="552">
                  <c:v>2060.4979901311481</c:v>
                </c:pt>
                <c:pt idx="553">
                  <c:v>2031.9857000798916</c:v>
                </c:pt>
                <c:pt idx="554">
                  <c:v>2005.937486013248</c:v>
                </c:pt>
                <c:pt idx="555">
                  <c:v>1982.381745748477</c:v>
                </c:pt>
                <c:pt idx="556">
                  <c:v>1961.3468771027992</c:v>
                </c:pt>
                <c:pt idx="557">
                  <c:v>1942.8612778934648</c:v>
                </c:pt>
                <c:pt idx="558">
                  <c:v>1926.9533459377228</c:v>
                </c:pt>
                <c:pt idx="559">
                  <c:v>1913.6514790528038</c:v>
                </c:pt>
                <c:pt idx="560">
                  <c:v>1902.9840750559481</c:v>
                </c:pt>
                <c:pt idx="561">
                  <c:v>1894.9795317644043</c:v>
                </c:pt>
                <c:pt idx="562">
                  <c:v>1889.6662469954135</c:v>
                </c:pt>
                <c:pt idx="563">
                  <c:v>1887.0726185662149</c:v>
                </c:pt>
                <c:pt idx="564">
                  <c:v>1887.2270442940585</c:v>
                </c:pt>
                <c:pt idx="565">
                  <c:v>1890.157921996165</c:v>
                </c:pt>
                <c:pt idx="566">
                  <c:v>1895.8936494898028</c:v>
                </c:pt>
                <c:pt idx="567">
                  <c:v>1904.4626245921841</c:v>
                </c:pt>
                <c:pt idx="568">
                  <c:v>1915.8932451205765</c:v>
                </c:pt>
                <c:pt idx="569">
                  <c:v>1930.2139088922108</c:v>
                </c:pt>
                <c:pt idx="570">
                  <c:v>1947.4530137243275</c:v>
                </c:pt>
                <c:pt idx="571">
                  <c:v>1967.6389574341661</c:v>
                </c:pt>
                <c:pt idx="572">
                  <c:v>1990.8001378389761</c:v>
                </c:pt>
                <c:pt idx="573">
                  <c:v>2016.9649527559877</c:v>
                </c:pt>
                <c:pt idx="574">
                  <c:v>2046.161800002461</c:v>
                </c:pt>
                <c:pt idx="575">
                  <c:v>2078.4190773956161</c:v>
                </c:pt>
                <c:pt idx="576">
                  <c:v>2113.7651827527025</c:v>
                </c:pt>
                <c:pt idx="577">
                  <c:v>2152.2285138909701</c:v>
                </c:pt>
                <c:pt idx="578">
                  <c:v>2193.8374686276584</c:v>
                </c:pt>
                <c:pt idx="579">
                  <c:v>2238.6204447799887</c:v>
                </c:pt>
                <c:pt idx="580">
                  <c:v>2286.6058401652299</c:v>
                </c:pt>
                <c:pt idx="581">
                  <c:v>2337.8220526006121</c:v>
                </c:pt>
                <c:pt idx="582">
                  <c:v>2392.2974799033746</c:v>
                </c:pt>
                <c:pt idx="583">
                  <c:v>2450.0605198907588</c:v>
                </c:pt>
                <c:pt idx="584">
                  <c:v>2511.1395703800135</c:v>
                </c:pt>
                <c:pt idx="585">
                  <c:v>2575.563029188369</c:v>
                </c:pt>
                <c:pt idx="586">
                  <c:v>2643.3592941330749</c:v>
                </c:pt>
                <c:pt idx="587">
                  <c:v>2714.5567630313712</c:v>
                </c:pt>
                <c:pt idx="588">
                  <c:v>2789.1838337005079</c:v>
                </c:pt>
                <c:pt idx="589">
                  <c:v>2867.2689039577058</c:v>
                </c:pt>
                <c:pt idx="590">
                  <c:v>2948.8403716202229</c:v>
                </c:pt>
                <c:pt idx="591">
                  <c:v>3033.9266345053002</c:v>
                </c:pt>
                <c:pt idx="592">
                  <c:v>3122.5560904301683</c:v>
                </c:pt>
                <c:pt idx="593">
                  <c:v>3214.757137212076</c:v>
                </c:pt>
                <c:pt idx="594">
                  <c:v>3310.558172668264</c:v>
                </c:pt>
                <c:pt idx="595">
                  <c:v>3409.9875946159818</c:v>
                </c:pt>
                <c:pt idx="596">
                  <c:v>3513.0738008724593</c:v>
                </c:pt>
                <c:pt idx="597">
                  <c:v>3619.8451892549465</c:v>
                </c:pt>
                <c:pt idx="598">
                  <c:v>3730.3301575806731</c:v>
                </c:pt>
                <c:pt idx="599">
                  <c:v>3844.5571036668994</c:v>
                </c:pt>
                <c:pt idx="600">
                  <c:v>3962.5544253308453</c:v>
                </c:pt>
                <c:pt idx="601">
                  <c:v>4081.8824265786975</c:v>
                </c:pt>
                <c:pt idx="602">
                  <c:v>4200.0653517840501</c:v>
                </c:pt>
                <c:pt idx="603">
                  <c:v>4317.0775093153316</c:v>
                </c:pt>
                <c:pt idx="604">
                  <c:v>4432.8932075409448</c:v>
                </c:pt>
                <c:pt idx="605">
                  <c:v>4547.4867548293278</c:v>
                </c:pt>
                <c:pt idx="606">
                  <c:v>4660.8324595488757</c:v>
                </c:pt>
                <c:pt idx="607">
                  <c:v>4772.9046300680056</c:v>
                </c:pt>
                <c:pt idx="608">
                  <c:v>4883.677574755151</c:v>
                </c:pt>
                <c:pt idx="609">
                  <c:v>4993.1256019787106</c:v>
                </c:pt>
                <c:pt idx="610">
                  <c:v>5101.2230201070997</c:v>
                </c:pt>
                <c:pt idx="611">
                  <c:v>5207.9441375087436</c:v>
                </c:pt>
                <c:pt idx="612">
                  <c:v>5313.2632625520491</c:v>
                </c:pt>
                <c:pt idx="613">
                  <c:v>5417.1547036054417</c:v>
                </c:pt>
                <c:pt idx="614">
                  <c:v>5519.5927690373273</c:v>
                </c:pt>
                <c:pt idx="615">
                  <c:v>5620.5517672161332</c:v>
                </c:pt>
                <c:pt idx="616">
                  <c:v>5720.0060065102634</c:v>
                </c:pt>
                <c:pt idx="617">
                  <c:v>5817.9297952881352</c:v>
                </c:pt>
                <c:pt idx="618">
                  <c:v>5914.2974419181746</c:v>
                </c:pt>
                <c:pt idx="619">
                  <c:v>6009.0832547687869</c:v>
                </c:pt>
                <c:pt idx="620">
                  <c:v>6102.2615422083882</c:v>
                </c:pt>
                <c:pt idx="621">
                  <c:v>6193.8066126054055</c:v>
                </c:pt>
                <c:pt idx="622">
                  <c:v>6283.6927743282349</c:v>
                </c:pt>
                <c:pt idx="623">
                  <c:v>6371.8943357453109</c:v>
                </c:pt>
                <c:pt idx="624">
                  <c:v>6458.3856052250403</c:v>
                </c:pt>
                <c:pt idx="625">
                  <c:v>6543.1408911358394</c:v>
                </c:pt>
                <c:pt idx="626">
                  <c:v>6626.1345018461234</c:v>
                </c:pt>
                <c:pt idx="627">
                  <c:v>6707.3407457243093</c:v>
                </c:pt>
                <c:pt idx="628">
                  <c:v>6786.7339311388132</c:v>
                </c:pt>
                <c:pt idx="629">
                  <c:v>6864.2883664580404</c:v>
                </c:pt>
                <c:pt idx="630">
                  <c:v>6939.978360050427</c:v>
                </c:pt>
                <c:pt idx="631">
                  <c:v>7013.7782202843791</c:v>
                </c:pt>
                <c:pt idx="632">
                  <c:v>7085.6622555283129</c:v>
                </c:pt>
                <c:pt idx="633">
                  <c:v>7155.6047741506345</c:v>
                </c:pt>
                <c:pt idx="634">
                  <c:v>7223.5800845197691</c:v>
                </c:pt>
                <c:pt idx="635">
                  <c:v>7289.5624950041338</c:v>
                </c:pt>
                <c:pt idx="636">
                  <c:v>7353.5263139721437</c:v>
                </c:pt>
                <c:pt idx="637">
                  <c:v>7415.4458497922151</c:v>
                </c:pt>
                <c:pt idx="638">
                  <c:v>7475.2954108327549</c:v>
                </c:pt>
                <c:pt idx="639">
                  <c:v>7533.0493054621884</c:v>
                </c:pt>
                <c:pt idx="640">
                  <c:v>7588.6818420489208</c:v>
                </c:pt>
                <c:pt idx="641">
                  <c:v>7642.1673289613791</c:v>
                </c:pt>
                <c:pt idx="642">
                  <c:v>7693.4800745679795</c:v>
                </c:pt>
                <c:pt idx="643">
                  <c:v>7742.5943872371272</c:v>
                </c:pt>
                <c:pt idx="644">
                  <c:v>7789.4845753372483</c:v>
                </c:pt>
                <c:pt idx="645">
                  <c:v>7834.1249472367499</c:v>
                </c:pt>
                <c:pt idx="646">
                  <c:v>7876.4898113040481</c:v>
                </c:pt>
                <c:pt idx="647">
                  <c:v>7916.5534759075663</c:v>
                </c:pt>
                <c:pt idx="648">
                  <c:v>7954.2902494157124</c:v>
                </c:pt>
                <c:pt idx="649">
                  <c:v>7989.6744401969145</c:v>
                </c:pt>
                <c:pt idx="650">
                  <c:v>8022.680356619574</c:v>
                </c:pt>
                <c:pt idx="651">
                  <c:v>8053.2823070521117</c:v>
                </c:pt>
                <c:pt idx="652">
                  <c:v>8081.4545998629401</c:v>
                </c:pt>
                <c:pt idx="653">
                  <c:v>8107.1715434204862</c:v>
                </c:pt>
                <c:pt idx="654">
                  <c:v>8130.4074460931552</c:v>
                </c:pt>
                <c:pt idx="655">
                  <c:v>8151.1366162493659</c:v>
                </c:pt>
                <c:pt idx="656">
                  <c:v>8169.333362257531</c:v>
                </c:pt>
                <c:pt idx="657">
                  <c:v>8184.9719924860692</c:v>
                </c:pt>
                <c:pt idx="658">
                  <c:v>8198.0268153033958</c:v>
                </c:pt>
                <c:pt idx="659">
                  <c:v>8208.4721390779341</c:v>
                </c:pt>
                <c:pt idx="660">
                  <c:v>8216.2822721780849</c:v>
                </c:pt>
                <c:pt idx="661">
                  <c:v>8221.4315229722706</c:v>
                </c:pt>
                <c:pt idx="662">
                  <c:v>8223.8941998289083</c:v>
                </c:pt>
                <c:pt idx="663">
                  <c:v>8223.644611116415</c:v>
                </c:pt>
                <c:pt idx="664">
                  <c:v>8220.657065203206</c:v>
                </c:pt>
                <c:pt idx="665">
                  <c:v>8214.9058704576964</c:v>
                </c:pt>
                <c:pt idx="666">
                  <c:v>8206.3653352483016</c:v>
                </c:pt>
                <c:pt idx="667">
                  <c:v>8195.0097679434293</c:v>
                </c:pt>
                <c:pt idx="668">
                  <c:v>8180.8134769115068</c:v>
                </c:pt>
                <c:pt idx="669">
                  <c:v>8163.7507705209473</c:v>
                </c:pt>
                <c:pt idx="670">
                  <c:v>8143.795957140167</c:v>
                </c:pt>
                <c:pt idx="671">
                  <c:v>8120.923345137574</c:v>
                </c:pt>
                <c:pt idx="672">
                  <c:v>8095.1072428815933</c:v>
                </c:pt>
                <c:pt idx="673">
                  <c:v>8066.3219587406311</c:v>
                </c:pt>
                <c:pt idx="674">
                  <c:v>8034.5418010831127</c:v>
                </c:pt>
                <c:pt idx="675">
                  <c:v>7999.7410782774532</c:v>
                </c:pt>
                <c:pt idx="676">
                  <c:v>7961.8940986920616</c:v>
                </c:pt>
                <c:pt idx="677">
                  <c:v>7920.9751706953521</c:v>
                </c:pt>
                <c:pt idx="678">
                  <c:v>7876.9586026557499</c:v>
                </c:pt>
                <c:pt idx="679">
                  <c:v>7829.8187029416731</c:v>
                </c:pt>
                <c:pt idx="680">
                  <c:v>7779.5297799215268</c:v>
                </c:pt>
                <c:pt idx="681">
                  <c:v>7726.0661419637163</c:v>
                </c:pt>
                <c:pt idx="682">
                  <c:v>7669.4020974366877</c:v>
                </c:pt>
                <c:pt idx="683">
                  <c:v>7609.5119547088379</c:v>
                </c:pt>
                <c:pt idx="684">
                  <c:v>7546.3700221485824</c:v>
                </c:pt>
                <c:pt idx="685">
                  <c:v>7479.9506081243371</c:v>
                </c:pt>
                <c:pt idx="686">
                  <c:v>7410.2280210045183</c:v>
                </c:pt>
                <c:pt idx="687">
                  <c:v>7337.1765691575429</c:v>
                </c:pt>
                <c:pt idx="688">
                  <c:v>7260.7705609518343</c:v>
                </c:pt>
                <c:pt idx="689">
                  <c:v>7180.9843047558015</c:v>
                </c:pt>
                <c:pt idx="690">
                  <c:v>7097.7921089378578</c:v>
                </c:pt>
                <c:pt idx="691">
                  <c:v>7011.1682818664212</c:v>
                </c:pt>
                <c:pt idx="692">
                  <c:v>6921.0871319098987</c:v>
                </c:pt>
                <c:pt idx="693">
                  <c:v>6827.5229674367229</c:v>
                </c:pt>
                <c:pt idx="694">
                  <c:v>6730.4500968153015</c:v>
                </c:pt>
                <c:pt idx="695">
                  <c:v>6629.8428284140509</c:v>
                </c:pt>
                <c:pt idx="696">
                  <c:v>6525.675470601378</c:v>
                </c:pt>
                <c:pt idx="697">
                  <c:v>6417.9223317457163</c:v>
                </c:pt>
                <c:pt idx="698">
                  <c:v>6306.5577202154636</c:v>
                </c:pt>
                <c:pt idx="699">
                  <c:v>6191.5559443790453</c:v>
                </c:pt>
                <c:pt idx="700">
                  <c:v>6072.8913126048783</c:v>
                </c:pt>
                <c:pt idx="701">
                  <c:v>5952.9930059064618</c:v>
                </c:pt>
                <c:pt idx="702">
                  <c:v>5834.3235180053716</c:v>
                </c:pt>
                <c:pt idx="703">
                  <c:v>5716.9071263320993</c:v>
                </c:pt>
                <c:pt idx="704">
                  <c:v>5600.7681083171619</c:v>
                </c:pt>
                <c:pt idx="705">
                  <c:v>5485.9307413910419</c:v>
                </c:pt>
                <c:pt idx="706">
                  <c:v>5372.4193029842672</c:v>
                </c:pt>
                <c:pt idx="707">
                  <c:v>5260.2580705273194</c:v>
                </c:pt>
                <c:pt idx="708">
                  <c:v>5149.4713214507165</c:v>
                </c:pt>
                <c:pt idx="709">
                  <c:v>5040.0833331849499</c:v>
                </c:pt>
                <c:pt idx="710">
                  <c:v>4932.1183831605285</c:v>
                </c:pt>
                <c:pt idx="711">
                  <c:v>4825.600748807954</c:v>
                </c:pt>
                <c:pt idx="712">
                  <c:v>4720.5547075577333</c:v>
                </c:pt>
                <c:pt idx="713">
                  <c:v>4617.004536840358</c:v>
                </c:pt>
                <c:pt idx="714">
                  <c:v>4514.9745140863379</c:v>
                </c:pt>
                <c:pt idx="715">
                  <c:v>4414.4889167261827</c:v>
                </c:pt>
                <c:pt idx="716">
                  <c:v>4315.5720221903821</c:v>
                </c:pt>
                <c:pt idx="717">
                  <c:v>4218.2481079094368</c:v>
                </c:pt>
                <c:pt idx="718">
                  <c:v>4122.5414513138749</c:v>
                </c:pt>
                <c:pt idx="719">
                  <c:v>4028.4763298341677</c:v>
                </c:pt>
                <c:pt idx="720">
                  <c:v>3936.0770209008351</c:v>
                </c:pt>
                <c:pt idx="721">
                  <c:v>3845.367801944376</c:v>
                </c:pt>
                <c:pt idx="722">
                  <c:v>3756.3729503953</c:v>
                </c:pt>
                <c:pt idx="723">
                  <c:v>3669.1167436840988</c:v>
                </c:pt>
                <c:pt idx="724">
                  <c:v>3583.6234592412807</c:v>
                </c:pt>
                <c:pt idx="725">
                  <c:v>3499.9173744973464</c:v>
                </c:pt>
                <c:pt idx="726">
                  <c:v>3418.0227668827956</c:v>
                </c:pt>
                <c:pt idx="727">
                  <c:v>3337.9639138281468</c:v>
                </c:pt>
                <c:pt idx="728">
                  <c:v>3259.765092763882</c:v>
                </c:pt>
                <c:pt idx="729">
                  <c:v>3183.4505811205195</c:v>
                </c:pt>
                <c:pt idx="730">
                  <c:v>3109.0446563285595</c:v>
                </c:pt>
                <c:pt idx="731">
                  <c:v>3036.5715958184924</c:v>
                </c:pt>
                <c:pt idx="732">
                  <c:v>2966.0556770208373</c:v>
                </c:pt>
                <c:pt idx="733">
                  <c:v>2897.5211773660849</c:v>
                </c:pt>
                <c:pt idx="734">
                  <c:v>2830.9923742847445</c:v>
                </c:pt>
                <c:pt idx="735">
                  <c:v>2766.4935452073159</c:v>
                </c:pt>
                <c:pt idx="736">
                  <c:v>2704.0489675642993</c:v>
                </c:pt>
                <c:pt idx="737">
                  <c:v>2643.6829187862045</c:v>
                </c:pt>
                <c:pt idx="738">
                  <c:v>2585.4196763035402</c:v>
                </c:pt>
                <c:pt idx="739">
                  <c:v>2529.2835175467885</c:v>
                </c:pt>
                <c:pt idx="740">
                  <c:v>2475.2987199464674</c:v>
                </c:pt>
                <c:pt idx="741">
                  <c:v>2423.4895609330774</c:v>
                </c:pt>
                <c:pt idx="742">
                  <c:v>2373.8803179371184</c:v>
                </c:pt>
                <c:pt idx="743">
                  <c:v>2326.4952683890906</c:v>
                </c:pt>
                <c:pt idx="744">
                  <c:v>2281.3586897195028</c:v>
                </c:pt>
                <c:pt idx="745">
                  <c:v>2238.4948593588656</c:v>
                </c:pt>
                <c:pt idx="746">
                  <c:v>2197.9280547376588</c:v>
                </c:pt>
                <c:pt idx="747">
                  <c:v>2159.6825532864027</c:v>
                </c:pt>
                <c:pt idx="748">
                  <c:v>2123.782632435596</c:v>
                </c:pt>
                <c:pt idx="749">
                  <c:v>2090.2525696157491</c:v>
                </c:pt>
                <c:pt idx="750">
                  <c:v>2059.1166422573424</c:v>
                </c:pt>
                <c:pt idx="751">
                  <c:v>2030.3991277909049</c:v>
                </c:pt>
                <c:pt idx="752">
                  <c:v>2004.1243036469175</c:v>
                </c:pt>
                <c:pt idx="753">
                  <c:v>1980.3164472559085</c:v>
                </c:pt>
                <c:pt idx="754">
                  <c:v>1958.9998360483494</c:v>
                </c:pt>
                <c:pt idx="755">
                  <c:v>1940.1987474547691</c:v>
                </c:pt>
                <c:pt idx="756">
                  <c:v>1923.9374589056574</c:v>
                </c:pt>
                <c:pt idx="757">
                  <c:v>1910.2402478315148</c:v>
                </c:pt>
                <c:pt idx="758">
                  <c:v>1899.131391662851</c:v>
                </c:pt>
                <c:pt idx="759">
                  <c:v>1890.6351678301655</c:v>
                </c:pt>
                <c:pt idx="760">
                  <c:v>1884.7758537639679</c:v>
                </c:pt>
                <c:pt idx="761">
                  <c:v>1881.5777268947488</c:v>
                </c:pt>
                <c:pt idx="762">
                  <c:v>1881.0650646530273</c:v>
                </c:pt>
                <c:pt idx="763">
                  <c:v>1883.2621444692845</c:v>
                </c:pt>
                <c:pt idx="764">
                  <c:v>1888.1932437740486</c:v>
                </c:pt>
                <c:pt idx="765">
                  <c:v>1895.8826399978004</c:v>
                </c:pt>
                <c:pt idx="766">
                  <c:v>1906.35461057105</c:v>
                </c:pt>
                <c:pt idx="767">
                  <c:v>1919.6334329243064</c:v>
                </c:pt>
                <c:pt idx="768">
                  <c:v>1935.7433844880604</c:v>
                </c:pt>
                <c:pt idx="769">
                  <c:v>1954.708742692831</c:v>
                </c:pt>
                <c:pt idx="770">
                  <c:v>1976.5537849691082</c:v>
                </c:pt>
                <c:pt idx="771">
                  <c:v>2001.3027887473927</c:v>
                </c:pt>
                <c:pt idx="772">
                  <c:v>2028.9800314581937</c:v>
                </c:pt>
                <c:pt idx="773">
                  <c:v>2059.6097905320207</c:v>
                </c:pt>
                <c:pt idx="774">
                  <c:v>2093.2163433993646</c:v>
                </c:pt>
                <c:pt idx="775">
                  <c:v>2129.8239674907336</c:v>
                </c:pt>
                <c:pt idx="776">
                  <c:v>2169.4569402366292</c:v>
                </c:pt>
                <c:pt idx="777">
                  <c:v>2212.1395390675507</c:v>
                </c:pt>
                <c:pt idx="778">
                  <c:v>2257.8960414140079</c:v>
                </c:pt>
                <c:pt idx="779">
                  <c:v>2306.7507247065005</c:v>
                </c:pt>
                <c:pt idx="780">
                  <c:v>2358.7278663755283</c:v>
                </c:pt>
                <c:pt idx="781">
                  <c:v>2413.851743851601</c:v>
                </c:pt>
                <c:pt idx="782">
                  <c:v>2472.1466345652193</c:v>
                </c:pt>
                <c:pt idx="783">
                  <c:v>2533.636815946873</c:v>
                </c:pt>
                <c:pt idx="784">
                  <c:v>2598.3465654270904</c:v>
                </c:pt>
                <c:pt idx="785">
                  <c:v>2666.3001604363435</c:v>
                </c:pt>
                <c:pt idx="786">
                  <c:v>2737.5218784051604</c:v>
                </c:pt>
                <c:pt idx="787">
                  <c:v>2812.0359967640316</c:v>
                </c:pt>
                <c:pt idx="788">
                  <c:v>2889.8667929434673</c:v>
                </c:pt>
                <c:pt idx="789">
                  <c:v>2971.0385443739669</c:v>
                </c:pt>
                <c:pt idx="790">
                  <c:v>3055.5755284860206</c:v>
                </c:pt>
                <c:pt idx="791">
                  <c:v>3143.5020227101577</c:v>
                </c:pt>
                <c:pt idx="792">
                  <c:v>3234.8423044768588</c:v>
                </c:pt>
                <c:pt idx="793">
                  <c:v>3329.6206512166336</c:v>
                </c:pt>
                <c:pt idx="794">
                  <c:v>3427.8613403599811</c:v>
                </c:pt>
                <c:pt idx="795">
                  <c:v>3529.5886493374123</c:v>
                </c:pt>
                <c:pt idx="796">
                  <c:v>3634.8268555794266</c:v>
                </c:pt>
                <c:pt idx="797">
                  <c:v>3743.6002365165236</c:v>
                </c:pt>
                <c:pt idx="798">
                  <c:v>3855.9330695792128</c:v>
                </c:pt>
                <c:pt idx="799">
                  <c:v>3971.8496321979856</c:v>
                </c:pt>
                <c:pt idx="800">
                  <c:v>4091.3742018033599</c:v>
                </c:pt>
                <c:pt idx="801">
                  <c:v>4212.0572110527446</c:v>
                </c:pt>
                <c:pt idx="802">
                  <c:v>4331.4181106578781</c:v>
                </c:pt>
                <c:pt idx="803">
                  <c:v>4449.4347051307022</c:v>
                </c:pt>
                <c:pt idx="804">
                  <c:v>4566.0847989831773</c:v>
                </c:pt>
                <c:pt idx="805">
                  <c:v>4681.3461967272569</c:v>
                </c:pt>
                <c:pt idx="806">
                  <c:v>4795.1967028748795</c:v>
                </c:pt>
                <c:pt idx="807">
                  <c:v>4907.6141219380188</c:v>
                </c:pt>
                <c:pt idx="808">
                  <c:v>5018.5762584286149</c:v>
                </c:pt>
                <c:pt idx="809">
                  <c:v>5128.0609168586207</c:v>
                </c:pt>
                <c:pt idx="810">
                  <c:v>5236.0459017399962</c:v>
                </c:pt>
                <c:pt idx="811">
                  <c:v>5342.5090175846835</c:v>
                </c:pt>
                <c:pt idx="812">
                  <c:v>5447.4280689046445</c:v>
                </c:pt>
                <c:pt idx="813">
                  <c:v>5550.7808602118284</c:v>
                </c:pt>
                <c:pt idx="814">
                  <c:v>5652.5451960181908</c:v>
                </c:pt>
                <c:pt idx="815">
                  <c:v>5752.6988808356782</c:v>
                </c:pt>
                <c:pt idx="816">
                  <c:v>5851.2197191762552</c:v>
                </c:pt>
                <c:pt idx="817">
                  <c:v>5948.0855155518639</c:v>
                </c:pt>
                <c:pt idx="818">
                  <c:v>6043.2740744744524</c:v>
                </c:pt>
                <c:pt idx="819">
                  <c:v>6136.7632004559846</c:v>
                </c:pt>
                <c:pt idx="820">
                  <c:v>6228.5306980084124</c:v>
                </c:pt>
                <c:pt idx="821">
                  <c:v>6318.554371643685</c:v>
                </c:pt>
                <c:pt idx="822">
                  <c:v>6406.8120258737563</c:v>
                </c:pt>
                <c:pt idx="823">
                  <c:v>6493.2814652105853</c:v>
                </c:pt>
                <c:pt idx="824">
                  <c:v>6577.9404941661051</c:v>
                </c:pt>
                <c:pt idx="825">
                  <c:v>6660.7669172522965</c:v>
                </c:pt>
                <c:pt idx="826">
                  <c:v>6741.7385389810806</c:v>
                </c:pt>
                <c:pt idx="827">
                  <c:v>6820.8331638644395</c:v>
                </c:pt>
                <c:pt idx="828">
                  <c:v>6898.028596414315</c:v>
                </c:pt>
                <c:pt idx="829">
                  <c:v>6973.3026411426472</c:v>
                </c:pt>
                <c:pt idx="830">
                  <c:v>7046.633102561409</c:v>
                </c:pt>
                <c:pt idx="831">
                  <c:v>7117.9977851825406</c:v>
                </c:pt>
                <c:pt idx="832">
                  <c:v>7187.3744935180039</c:v>
                </c:pt>
                <c:pt idx="833">
                  <c:v>7254.7410320797417</c:v>
                </c:pt>
                <c:pt idx="834">
                  <c:v>7320.0752053797132</c:v>
                </c:pt>
                <c:pt idx="835">
                  <c:v>7383.3548179298705</c:v>
                </c:pt>
                <c:pt idx="836">
                  <c:v>7444.5576742421654</c:v>
                </c:pt>
                <c:pt idx="837">
                  <c:v>7503.6615788285499</c:v>
                </c:pt>
                <c:pt idx="838">
                  <c:v>7560.6443362009741</c:v>
                </c:pt>
                <c:pt idx="839">
                  <c:v>7615.4837508713999</c:v>
                </c:pt>
                <c:pt idx="840">
                  <c:v>7668.1576273517703</c:v>
                </c:pt>
                <c:pt idx="841">
                  <c:v>7718.6437701540435</c:v>
                </c:pt>
                <c:pt idx="842">
                  <c:v>7766.9199837901733</c:v>
                </c:pt>
                <c:pt idx="843">
                  <c:v>7812.9640727721107</c:v>
                </c:pt>
                <c:pt idx="844">
                  <c:v>7856.7538416118086</c:v>
                </c:pt>
                <c:pt idx="845">
                  <c:v>7898.2670948212153</c:v>
                </c:pt>
                <c:pt idx="846">
                  <c:v>7937.4816369122827</c:v>
                </c:pt>
                <c:pt idx="847">
                  <c:v>7974.3752723969765</c:v>
                </c:pt>
                <c:pt idx="848">
                  <c:v>8008.9258057872421</c:v>
                </c:pt>
                <c:pt idx="849">
                  <c:v>8041.1110415950252</c:v>
                </c:pt>
                <c:pt idx="850">
                  <c:v>8070.908784332295</c:v>
                </c:pt>
                <c:pt idx="851">
                  <c:v>8098.2968385109853</c:v>
                </c:pt>
                <c:pt idx="852">
                  <c:v>8123.2530086430634</c:v>
                </c:pt>
                <c:pt idx="853">
                  <c:v>8145.7550992404658</c:v>
                </c:pt>
                <c:pt idx="854">
                  <c:v>8165.7809148151709</c:v>
                </c:pt>
                <c:pt idx="855">
                  <c:v>8183.3082598791107</c:v>
                </c:pt>
                <c:pt idx="856">
                  <c:v>8198.3149389442351</c:v>
                </c:pt>
                <c:pt idx="857">
                  <c:v>8210.778756522519</c:v>
                </c:pt>
                <c:pt idx="858">
                  <c:v>8220.6775171258923</c:v>
                </c:pt>
                <c:pt idx="859">
                  <c:v>8227.9890252663245</c:v>
                </c:pt>
                <c:pt idx="860">
                  <c:v>8232.6910854557591</c:v>
                </c:pt>
                <c:pt idx="861">
                  <c:v>8234.7615022061473</c:v>
                </c:pt>
                <c:pt idx="862">
                  <c:v>8234.1780800294491</c:v>
                </c:pt>
                <c:pt idx="863">
                  <c:v>8230.9186234376175</c:v>
                </c:pt>
                <c:pt idx="864">
                  <c:v>8224.9609369425925</c:v>
                </c:pt>
                <c:pt idx="865">
                  <c:v>8216.2828250563489</c:v>
                </c:pt>
                <c:pt idx="866">
                  <c:v>8204.8620922908158</c:v>
                </c:pt>
                <c:pt idx="867">
                  <c:v>8190.6765431579634</c:v>
                </c:pt>
                <c:pt idx="868">
                  <c:v>8173.7039821697335</c:v>
                </c:pt>
                <c:pt idx="869">
                  <c:v>8153.9222138380801</c:v>
                </c:pt>
                <c:pt idx="870">
                  <c:v>8131.3090426749623</c:v>
                </c:pt>
                <c:pt idx="871">
                  <c:v>8105.842273192331</c:v>
                </c:pt>
                <c:pt idx="872">
                  <c:v>8077.4997099021402</c:v>
                </c:pt>
                <c:pt idx="873">
                  <c:v>8046.259157316339</c:v>
                </c:pt>
                <c:pt idx="874">
                  <c:v>8012.0984199468794</c:v>
                </c:pt>
                <c:pt idx="875">
                  <c:v>7974.9953023057233</c:v>
                </c:pt>
                <c:pt idx="876">
                  <c:v>7934.9276089048026</c:v>
                </c:pt>
                <c:pt idx="877">
                  <c:v>7891.8731442560975</c:v>
                </c:pt>
                <c:pt idx="878">
                  <c:v>7845.8097128715399</c:v>
                </c:pt>
                <c:pt idx="879">
                  <c:v>7796.7151192630936</c:v>
                </c:pt>
                <c:pt idx="880">
                  <c:v>7744.5671679427051</c:v>
                </c:pt>
                <c:pt idx="881">
                  <c:v>7689.3436634223299</c:v>
                </c:pt>
                <c:pt idx="882">
                  <c:v>7631.0224102139182</c:v>
                </c:pt>
                <c:pt idx="883">
                  <c:v>7569.581212829431</c:v>
                </c:pt>
                <c:pt idx="884">
                  <c:v>7504.9978757808194</c:v>
                </c:pt>
                <c:pt idx="885">
                  <c:v>7437.2502035800253</c:v>
                </c:pt>
                <c:pt idx="886">
                  <c:v>7366.3160007390015</c:v>
                </c:pt>
                <c:pt idx="887">
                  <c:v>7292.1730717697183</c:v>
                </c:pt>
                <c:pt idx="888">
                  <c:v>7214.7992211841156</c:v>
                </c:pt>
                <c:pt idx="889">
                  <c:v>7134.1722534941473</c:v>
                </c:pt>
                <c:pt idx="890">
                  <c:v>7050.2699732117635</c:v>
                </c:pt>
                <c:pt idx="891">
                  <c:v>6963.0701848489261</c:v>
                </c:pt>
                <c:pt idx="892">
                  <c:v>6872.5506929175863</c:v>
                </c:pt>
                <c:pt idx="893">
                  <c:v>6778.6893019296858</c:v>
                </c:pt>
                <c:pt idx="894">
                  <c:v>6681.4638163971858</c:v>
                </c:pt>
                <c:pt idx="895">
                  <c:v>6580.8520408320373</c:v>
                </c:pt>
                <c:pt idx="896">
                  <c:v>6476.8317797462023</c:v>
                </c:pt>
                <c:pt idx="897">
                  <c:v>6369.3808376516135</c:v>
                </c:pt>
                <c:pt idx="898">
                  <c:v>6258.4770190602403</c:v>
                </c:pt>
                <c:pt idx="899">
                  <c:v>6144.0981284840336</c:v>
                </c:pt>
                <c:pt idx="900">
                  <c:v>6026.2219704349463</c:v>
                </c:pt>
                <c:pt idx="901">
                  <c:v>5907.1737624766747</c:v>
                </c:pt>
                <c:pt idx="902">
                  <c:v>5789.3107351651197</c:v>
                </c:pt>
                <c:pt idx="903">
                  <c:v>5672.6587125004926</c:v>
                </c:pt>
                <c:pt idx="904">
                  <c:v>5557.2435184830292</c:v>
                </c:pt>
                <c:pt idx="905">
                  <c:v>5443.09097711296</c:v>
                </c:pt>
                <c:pt idx="906">
                  <c:v>5330.2269123904925</c:v>
                </c:pt>
                <c:pt idx="907">
                  <c:v>5218.6771483158564</c:v>
                </c:pt>
                <c:pt idx="908">
                  <c:v>5108.4675088892864</c:v>
                </c:pt>
                <c:pt idx="909">
                  <c:v>4999.6238181109966</c:v>
                </c:pt>
                <c:pt idx="910">
                  <c:v>4892.171899981221</c:v>
                </c:pt>
                <c:pt idx="911">
                  <c:v>4786.137578500181</c:v>
                </c:pt>
                <c:pt idx="912">
                  <c:v>4681.5466776680905</c:v>
                </c:pt>
                <c:pt idx="913">
                  <c:v>4578.4250214851854</c:v>
                </c:pt>
                <c:pt idx="914">
                  <c:v>4476.7984339516861</c:v>
                </c:pt>
                <c:pt idx="915">
                  <c:v>4376.6927390678175</c:v>
                </c:pt>
                <c:pt idx="916">
                  <c:v>4278.1337608338026</c:v>
                </c:pt>
                <c:pt idx="917">
                  <c:v>4181.1473232498756</c:v>
                </c:pt>
                <c:pt idx="918">
                  <c:v>4085.7592503162491</c:v>
                </c:pt>
                <c:pt idx="919">
                  <c:v>3991.9953660331571</c:v>
                </c:pt>
                <c:pt idx="920">
                  <c:v>3899.8814944008218</c:v>
                </c:pt>
                <c:pt idx="921">
                  <c:v>3809.4434594194586</c:v>
                </c:pt>
                <c:pt idx="922">
                  <c:v>3720.7070850892997</c:v>
                </c:pt>
                <c:pt idx="923">
                  <c:v>3633.6981954105777</c:v>
                </c:pt>
                <c:pt idx="924">
                  <c:v>3548.4426143834985</c:v>
                </c:pt>
                <c:pt idx="925">
                  <c:v>3464.9661660083034</c:v>
                </c:pt>
                <c:pt idx="926">
                  <c:v>3383.2946742852164</c:v>
                </c:pt>
                <c:pt idx="927">
                  <c:v>3303.4539632144515</c:v>
                </c:pt>
                <c:pt idx="928">
                  <c:v>3225.4698567962319</c:v>
                </c:pt>
                <c:pt idx="929">
                  <c:v>3149.3681790308001</c:v>
                </c:pt>
                <c:pt idx="930">
                  <c:v>3075.1747539183611</c:v>
                </c:pt>
                <c:pt idx="931">
                  <c:v>3002.9154054591477</c:v>
                </c:pt>
                <c:pt idx="932">
                  <c:v>2932.6159576533928</c:v>
                </c:pt>
                <c:pt idx="933">
                  <c:v>2864.3022345013005</c:v>
                </c:pt>
                <c:pt idx="934">
                  <c:v>2798.000060003124</c:v>
                </c:pt>
                <c:pt idx="935">
                  <c:v>2733.7352581590571</c:v>
                </c:pt>
                <c:pt idx="936">
                  <c:v>2671.5336529693427</c:v>
                </c:pt>
                <c:pt idx="937">
                  <c:v>2611.4210684342038</c:v>
                </c:pt>
                <c:pt idx="938">
                  <c:v>2553.4233285538648</c:v>
                </c:pt>
                <c:pt idx="939">
                  <c:v>2497.5662573285485</c:v>
                </c:pt>
                <c:pt idx="940">
                  <c:v>2443.8756787584794</c:v>
                </c:pt>
                <c:pt idx="941">
                  <c:v>2392.3774168438799</c:v>
                </c:pt>
                <c:pt idx="942">
                  <c:v>2343.0972955849738</c:v>
                </c:pt>
                <c:pt idx="943">
                  <c:v>2296.0611389819946</c:v>
                </c:pt>
                <c:pt idx="944">
                  <c:v>2251.2947710351555</c:v>
                </c:pt>
                <c:pt idx="945">
                  <c:v>2208.8240157446994</c:v>
                </c:pt>
                <c:pt idx="946">
                  <c:v>2168.6746971108214</c:v>
                </c:pt>
                <c:pt idx="947">
                  <c:v>2130.8726391337732</c:v>
                </c:pt>
                <c:pt idx="948">
                  <c:v>2095.4436658137693</c:v>
                </c:pt>
                <c:pt idx="949">
                  <c:v>2062.4136011510327</c:v>
                </c:pt>
                <c:pt idx="950">
                  <c:v>2031.8082691457967</c:v>
                </c:pt>
                <c:pt idx="951">
                  <c:v>2003.6534937982658</c:v>
                </c:pt>
                <c:pt idx="952">
                  <c:v>1977.9750991086821</c:v>
                </c:pt>
                <c:pt idx="953">
                  <c:v>1954.7989090772701</c:v>
                </c:pt>
                <c:pt idx="954">
                  <c:v>1934.1507477042519</c:v>
                </c:pt>
                <c:pt idx="955">
                  <c:v>1916.0564389898425</c:v>
                </c:pt>
                <c:pt idx="956">
                  <c:v>1900.5418069342838</c:v>
                </c:pt>
                <c:pt idx="957">
                  <c:v>1887.6326755377904</c:v>
                </c:pt>
                <c:pt idx="958">
                  <c:v>1877.3548688005758</c:v>
                </c:pt>
                <c:pt idx="959">
                  <c:v>1869.7342107228924</c:v>
                </c:pt>
                <c:pt idx="960">
                  <c:v>1864.7965253049349</c:v>
                </c:pt>
                <c:pt idx="961">
                  <c:v>1862.5676365469556</c:v>
                </c:pt>
                <c:pt idx="962">
                  <c:v>1863.0733684491488</c:v>
                </c:pt>
                <c:pt idx="963">
                  <c:v>1866.3395450117675</c:v>
                </c:pt>
                <c:pt idx="964">
                  <c:v>1872.3919902350251</c:v>
                </c:pt>
                <c:pt idx="965">
                  <c:v>1881.2565281191451</c:v>
                </c:pt>
                <c:pt idx="966">
                  <c:v>1892.958982664351</c:v>
                </c:pt>
                <c:pt idx="967">
                  <c:v>1907.5251778708664</c:v>
                </c:pt>
                <c:pt idx="968">
                  <c:v>1924.9809377389242</c:v>
                </c:pt>
                <c:pt idx="969">
                  <c:v>1945.3520862687387</c:v>
                </c:pt>
                <c:pt idx="970">
                  <c:v>1968.6644474605428</c:v>
                </c:pt>
                <c:pt idx="971">
                  <c:v>1994.9438453145503</c:v>
                </c:pt>
                <c:pt idx="972">
                  <c:v>2024.2161038310039</c:v>
                </c:pt>
                <c:pt idx="973">
                  <c:v>2056.5070470101082</c:v>
                </c:pt>
                <c:pt idx="974">
                  <c:v>2091.8424988521047</c:v>
                </c:pt>
                <c:pt idx="975">
                  <c:v>2130.2482833572089</c:v>
                </c:pt>
                <c:pt idx="976">
                  <c:v>2171.7502245256433</c:v>
                </c:pt>
                <c:pt idx="977">
                  <c:v>2216.3741463576416</c:v>
                </c:pt>
                <c:pt idx="978">
                  <c:v>2264.1458728534167</c:v>
                </c:pt>
                <c:pt idx="979">
                  <c:v>2315.0912280132029</c:v>
                </c:pt>
                <c:pt idx="980">
                  <c:v>2369.236035837223</c:v>
                </c:pt>
                <c:pt idx="981">
                  <c:v>2426.6061203257004</c:v>
                </c:pt>
                <c:pt idx="982">
                  <c:v>2487.2273054788589</c:v>
                </c:pt>
                <c:pt idx="983">
                  <c:v>2551.1254152969218</c:v>
                </c:pt>
                <c:pt idx="984">
                  <c:v>2618.3262737801224</c:v>
                </c:pt>
                <c:pt idx="985">
                  <c:v>2688.8557049286742</c:v>
                </c:pt>
                <c:pt idx="986">
                  <c:v>2762.7395327428012</c:v>
                </c:pt>
                <c:pt idx="987">
                  <c:v>2840.0035812227366</c:v>
                </c:pt>
                <c:pt idx="988">
                  <c:v>2920.6736743687029</c:v>
                </c:pt>
                <c:pt idx="989">
                  <c:v>3004.7756361809243</c:v>
                </c:pt>
                <c:pt idx="990">
                  <c:v>3092.3352906596242</c:v>
                </c:pt>
                <c:pt idx="991">
                  <c:v>3183.3784618050263</c:v>
                </c:pt>
                <c:pt idx="992">
                  <c:v>3277.9309736173541</c:v>
                </c:pt>
                <c:pt idx="993">
                  <c:v>3376.0186500968398</c:v>
                </c:pt>
                <c:pt idx="994">
                  <c:v>3477.6673152436983</c:v>
                </c:pt>
                <c:pt idx="995">
                  <c:v>3582.9027930581624</c:v>
                </c:pt>
                <c:pt idx="996">
                  <c:v>3691.750907540446</c:v>
                </c:pt>
                <c:pt idx="997">
                  <c:v>3804.2374826907912</c:v>
                </c:pt>
                <c:pt idx="998">
                  <c:v>3920.3883425094036</c:v>
                </c:pt>
                <c:pt idx="999">
                  <c:v>4040.229310996524</c:v>
                </c:pt>
                <c:pt idx="1000">
                  <c:v>4163.7862121523585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153-47E7-B4EC-E3E7EA088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838991"/>
        <c:axId val="937842831"/>
      </c:scatterChart>
      <c:valAx>
        <c:axId val="937838991"/>
        <c:scaling>
          <c:orientation val="minMax"/>
          <c:max val="2000"/>
          <c:min val="1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dirty="0"/>
                  <a:t>Singular value order</a:t>
                </a:r>
              </a:p>
            </c:rich>
          </c:tx>
          <c:layout>
            <c:manualLayout>
              <c:xMode val="edge"/>
              <c:yMode val="edge"/>
              <c:x val="0.76670425530781583"/>
              <c:y val="0.908662967588292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37842831"/>
        <c:crosses val="autoZero"/>
        <c:crossBetween val="midCat"/>
      </c:valAx>
      <c:valAx>
        <c:axId val="9378428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Moving Force (N)</a:t>
                </a:r>
              </a:p>
            </c:rich>
          </c:tx>
          <c:layout>
            <c:manualLayout>
              <c:xMode val="edge"/>
              <c:yMode val="edge"/>
              <c:x val="3.9792365317726369E-3"/>
              <c:y val="6.153205507691349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37838991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Open Sauce" panose="020B060402020202020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006031570457"/>
          <c:y val="5.0925925925925923E-2"/>
          <c:w val="0.8040099915521548"/>
          <c:h val="0.82775444736074655"/>
        </c:manualLayout>
      </c:layout>
      <c:scatterChart>
        <c:scatterStyle val="smoothMarker"/>
        <c:varyColors val="0"/>
        <c:ser>
          <c:idx val="0"/>
          <c:order val="0"/>
          <c:tx>
            <c:v>TRUE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Sheet2!$BYJ$42:$CRP$42</c:f>
              <c:numCache>
                <c:formatCode>General</c:formatCode>
                <c:ptCount val="5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  <c:pt idx="101">
                  <c:v>2101</c:v>
                </c:pt>
                <c:pt idx="102">
                  <c:v>2102</c:v>
                </c:pt>
                <c:pt idx="103">
                  <c:v>2103</c:v>
                </c:pt>
                <c:pt idx="104">
                  <c:v>2104</c:v>
                </c:pt>
                <c:pt idx="105">
                  <c:v>2105</c:v>
                </c:pt>
                <c:pt idx="106">
                  <c:v>2106</c:v>
                </c:pt>
                <c:pt idx="107">
                  <c:v>2107</c:v>
                </c:pt>
                <c:pt idx="108">
                  <c:v>2108</c:v>
                </c:pt>
                <c:pt idx="109">
                  <c:v>2109</c:v>
                </c:pt>
                <c:pt idx="110">
                  <c:v>2110</c:v>
                </c:pt>
                <c:pt idx="111">
                  <c:v>2111</c:v>
                </c:pt>
                <c:pt idx="112">
                  <c:v>2112</c:v>
                </c:pt>
                <c:pt idx="113">
                  <c:v>2113</c:v>
                </c:pt>
                <c:pt idx="114">
                  <c:v>2114</c:v>
                </c:pt>
                <c:pt idx="115">
                  <c:v>2115</c:v>
                </c:pt>
                <c:pt idx="116">
                  <c:v>2116</c:v>
                </c:pt>
                <c:pt idx="117">
                  <c:v>2117</c:v>
                </c:pt>
                <c:pt idx="118">
                  <c:v>2118</c:v>
                </c:pt>
                <c:pt idx="119">
                  <c:v>2119</c:v>
                </c:pt>
                <c:pt idx="120">
                  <c:v>2120</c:v>
                </c:pt>
                <c:pt idx="121">
                  <c:v>2121</c:v>
                </c:pt>
                <c:pt idx="122">
                  <c:v>2122</c:v>
                </c:pt>
                <c:pt idx="123">
                  <c:v>2123</c:v>
                </c:pt>
                <c:pt idx="124">
                  <c:v>2124</c:v>
                </c:pt>
                <c:pt idx="125">
                  <c:v>2125</c:v>
                </c:pt>
                <c:pt idx="126">
                  <c:v>2126</c:v>
                </c:pt>
                <c:pt idx="127">
                  <c:v>2127</c:v>
                </c:pt>
                <c:pt idx="128">
                  <c:v>2128</c:v>
                </c:pt>
                <c:pt idx="129">
                  <c:v>2129</c:v>
                </c:pt>
                <c:pt idx="130">
                  <c:v>2130</c:v>
                </c:pt>
                <c:pt idx="131">
                  <c:v>2131</c:v>
                </c:pt>
                <c:pt idx="132">
                  <c:v>2132</c:v>
                </c:pt>
                <c:pt idx="133">
                  <c:v>2133</c:v>
                </c:pt>
                <c:pt idx="134">
                  <c:v>2134</c:v>
                </c:pt>
                <c:pt idx="135">
                  <c:v>2135</c:v>
                </c:pt>
                <c:pt idx="136">
                  <c:v>2136</c:v>
                </c:pt>
                <c:pt idx="137">
                  <c:v>2137</c:v>
                </c:pt>
                <c:pt idx="138">
                  <c:v>2138</c:v>
                </c:pt>
                <c:pt idx="139">
                  <c:v>2139</c:v>
                </c:pt>
                <c:pt idx="140">
                  <c:v>2140</c:v>
                </c:pt>
                <c:pt idx="141">
                  <c:v>2141</c:v>
                </c:pt>
                <c:pt idx="142">
                  <c:v>2142</c:v>
                </c:pt>
                <c:pt idx="143">
                  <c:v>2143</c:v>
                </c:pt>
                <c:pt idx="144">
                  <c:v>2144</c:v>
                </c:pt>
                <c:pt idx="145">
                  <c:v>2145</c:v>
                </c:pt>
                <c:pt idx="146">
                  <c:v>2146</c:v>
                </c:pt>
                <c:pt idx="147">
                  <c:v>2147</c:v>
                </c:pt>
                <c:pt idx="148">
                  <c:v>2148</c:v>
                </c:pt>
                <c:pt idx="149">
                  <c:v>2149</c:v>
                </c:pt>
                <c:pt idx="150">
                  <c:v>2150</c:v>
                </c:pt>
                <c:pt idx="151">
                  <c:v>2151</c:v>
                </c:pt>
                <c:pt idx="152">
                  <c:v>2152</c:v>
                </c:pt>
                <c:pt idx="153">
                  <c:v>2153</c:v>
                </c:pt>
                <c:pt idx="154">
                  <c:v>2154</c:v>
                </c:pt>
                <c:pt idx="155">
                  <c:v>2155</c:v>
                </c:pt>
                <c:pt idx="156">
                  <c:v>2156</c:v>
                </c:pt>
                <c:pt idx="157">
                  <c:v>2157</c:v>
                </c:pt>
                <c:pt idx="158">
                  <c:v>2158</c:v>
                </c:pt>
                <c:pt idx="159">
                  <c:v>2159</c:v>
                </c:pt>
                <c:pt idx="160">
                  <c:v>2160</c:v>
                </c:pt>
                <c:pt idx="161">
                  <c:v>2161</c:v>
                </c:pt>
                <c:pt idx="162">
                  <c:v>2162</c:v>
                </c:pt>
                <c:pt idx="163">
                  <c:v>2163</c:v>
                </c:pt>
                <c:pt idx="164">
                  <c:v>2164</c:v>
                </c:pt>
                <c:pt idx="165">
                  <c:v>2165</c:v>
                </c:pt>
                <c:pt idx="166">
                  <c:v>2166</c:v>
                </c:pt>
                <c:pt idx="167">
                  <c:v>2167</c:v>
                </c:pt>
                <c:pt idx="168">
                  <c:v>2168</c:v>
                </c:pt>
                <c:pt idx="169">
                  <c:v>2169</c:v>
                </c:pt>
                <c:pt idx="170">
                  <c:v>2170</c:v>
                </c:pt>
                <c:pt idx="171">
                  <c:v>2171</c:v>
                </c:pt>
                <c:pt idx="172">
                  <c:v>2172</c:v>
                </c:pt>
                <c:pt idx="173">
                  <c:v>2173</c:v>
                </c:pt>
                <c:pt idx="174">
                  <c:v>2174</c:v>
                </c:pt>
                <c:pt idx="175">
                  <c:v>2175</c:v>
                </c:pt>
                <c:pt idx="176">
                  <c:v>2176</c:v>
                </c:pt>
                <c:pt idx="177">
                  <c:v>2177</c:v>
                </c:pt>
                <c:pt idx="178">
                  <c:v>2178</c:v>
                </c:pt>
                <c:pt idx="179">
                  <c:v>2179</c:v>
                </c:pt>
                <c:pt idx="180">
                  <c:v>2180</c:v>
                </c:pt>
                <c:pt idx="181">
                  <c:v>2181</c:v>
                </c:pt>
                <c:pt idx="182">
                  <c:v>2182</c:v>
                </c:pt>
                <c:pt idx="183">
                  <c:v>2183</c:v>
                </c:pt>
                <c:pt idx="184">
                  <c:v>2184</c:v>
                </c:pt>
                <c:pt idx="185">
                  <c:v>2185</c:v>
                </c:pt>
                <c:pt idx="186">
                  <c:v>2186</c:v>
                </c:pt>
                <c:pt idx="187">
                  <c:v>2187</c:v>
                </c:pt>
                <c:pt idx="188">
                  <c:v>2188</c:v>
                </c:pt>
                <c:pt idx="189">
                  <c:v>2189</c:v>
                </c:pt>
                <c:pt idx="190">
                  <c:v>2190</c:v>
                </c:pt>
                <c:pt idx="191">
                  <c:v>2191</c:v>
                </c:pt>
                <c:pt idx="192">
                  <c:v>2192</c:v>
                </c:pt>
                <c:pt idx="193">
                  <c:v>2193</c:v>
                </c:pt>
                <c:pt idx="194">
                  <c:v>2194</c:v>
                </c:pt>
                <c:pt idx="195">
                  <c:v>2195</c:v>
                </c:pt>
                <c:pt idx="196">
                  <c:v>2196</c:v>
                </c:pt>
                <c:pt idx="197">
                  <c:v>2197</c:v>
                </c:pt>
                <c:pt idx="198">
                  <c:v>2198</c:v>
                </c:pt>
                <c:pt idx="199">
                  <c:v>2199</c:v>
                </c:pt>
                <c:pt idx="200">
                  <c:v>2200</c:v>
                </c:pt>
                <c:pt idx="201">
                  <c:v>2201</c:v>
                </c:pt>
                <c:pt idx="202">
                  <c:v>2202</c:v>
                </c:pt>
                <c:pt idx="203">
                  <c:v>2203</c:v>
                </c:pt>
                <c:pt idx="204">
                  <c:v>2204</c:v>
                </c:pt>
                <c:pt idx="205">
                  <c:v>2205</c:v>
                </c:pt>
                <c:pt idx="206">
                  <c:v>2206</c:v>
                </c:pt>
                <c:pt idx="207">
                  <c:v>2207</c:v>
                </c:pt>
                <c:pt idx="208">
                  <c:v>2208</c:v>
                </c:pt>
                <c:pt idx="209">
                  <c:v>2209</c:v>
                </c:pt>
                <c:pt idx="210">
                  <c:v>2210</c:v>
                </c:pt>
                <c:pt idx="211">
                  <c:v>2211</c:v>
                </c:pt>
                <c:pt idx="212">
                  <c:v>2212</c:v>
                </c:pt>
                <c:pt idx="213">
                  <c:v>2213</c:v>
                </c:pt>
                <c:pt idx="214">
                  <c:v>2214</c:v>
                </c:pt>
                <c:pt idx="215">
                  <c:v>2215</c:v>
                </c:pt>
                <c:pt idx="216">
                  <c:v>2216</c:v>
                </c:pt>
                <c:pt idx="217">
                  <c:v>2217</c:v>
                </c:pt>
                <c:pt idx="218">
                  <c:v>2218</c:v>
                </c:pt>
                <c:pt idx="219">
                  <c:v>2219</c:v>
                </c:pt>
                <c:pt idx="220">
                  <c:v>2220</c:v>
                </c:pt>
                <c:pt idx="221">
                  <c:v>2221</c:v>
                </c:pt>
                <c:pt idx="222">
                  <c:v>2222</c:v>
                </c:pt>
                <c:pt idx="223">
                  <c:v>2223</c:v>
                </c:pt>
                <c:pt idx="224">
                  <c:v>2224</c:v>
                </c:pt>
                <c:pt idx="225">
                  <c:v>2225</c:v>
                </c:pt>
                <c:pt idx="226">
                  <c:v>2226</c:v>
                </c:pt>
                <c:pt idx="227">
                  <c:v>2227</c:v>
                </c:pt>
                <c:pt idx="228">
                  <c:v>2228</c:v>
                </c:pt>
                <c:pt idx="229">
                  <c:v>2229</c:v>
                </c:pt>
                <c:pt idx="230">
                  <c:v>2230</c:v>
                </c:pt>
                <c:pt idx="231">
                  <c:v>2231</c:v>
                </c:pt>
                <c:pt idx="232">
                  <c:v>2232</c:v>
                </c:pt>
                <c:pt idx="233">
                  <c:v>2233</c:v>
                </c:pt>
                <c:pt idx="234">
                  <c:v>2234</c:v>
                </c:pt>
                <c:pt idx="235">
                  <c:v>2235</c:v>
                </c:pt>
                <c:pt idx="236">
                  <c:v>2236</c:v>
                </c:pt>
                <c:pt idx="237">
                  <c:v>2237</c:v>
                </c:pt>
                <c:pt idx="238">
                  <c:v>2238</c:v>
                </c:pt>
                <c:pt idx="239">
                  <c:v>2239</c:v>
                </c:pt>
                <c:pt idx="240">
                  <c:v>2240</c:v>
                </c:pt>
                <c:pt idx="241">
                  <c:v>2241</c:v>
                </c:pt>
                <c:pt idx="242">
                  <c:v>2242</c:v>
                </c:pt>
                <c:pt idx="243">
                  <c:v>2243</c:v>
                </c:pt>
                <c:pt idx="244">
                  <c:v>2244</c:v>
                </c:pt>
                <c:pt idx="245">
                  <c:v>2245</c:v>
                </c:pt>
                <c:pt idx="246">
                  <c:v>2246</c:v>
                </c:pt>
                <c:pt idx="247">
                  <c:v>2247</c:v>
                </c:pt>
                <c:pt idx="248">
                  <c:v>2248</c:v>
                </c:pt>
                <c:pt idx="249">
                  <c:v>2249</c:v>
                </c:pt>
                <c:pt idx="250">
                  <c:v>2250</c:v>
                </c:pt>
                <c:pt idx="251">
                  <c:v>2251</c:v>
                </c:pt>
                <c:pt idx="252">
                  <c:v>2252</c:v>
                </c:pt>
                <c:pt idx="253">
                  <c:v>2253</c:v>
                </c:pt>
                <c:pt idx="254">
                  <c:v>2254</c:v>
                </c:pt>
                <c:pt idx="255">
                  <c:v>2255</c:v>
                </c:pt>
                <c:pt idx="256">
                  <c:v>2256</c:v>
                </c:pt>
                <c:pt idx="257">
                  <c:v>2257</c:v>
                </c:pt>
                <c:pt idx="258">
                  <c:v>2258</c:v>
                </c:pt>
                <c:pt idx="259">
                  <c:v>2259</c:v>
                </c:pt>
                <c:pt idx="260">
                  <c:v>2260</c:v>
                </c:pt>
                <c:pt idx="261">
                  <c:v>2261</c:v>
                </c:pt>
                <c:pt idx="262">
                  <c:v>2262</c:v>
                </c:pt>
                <c:pt idx="263">
                  <c:v>2263</c:v>
                </c:pt>
                <c:pt idx="264">
                  <c:v>2264</c:v>
                </c:pt>
                <c:pt idx="265">
                  <c:v>2265</c:v>
                </c:pt>
                <c:pt idx="266">
                  <c:v>2266</c:v>
                </c:pt>
                <c:pt idx="267">
                  <c:v>2267</c:v>
                </c:pt>
                <c:pt idx="268">
                  <c:v>2268</c:v>
                </c:pt>
                <c:pt idx="269">
                  <c:v>2269</c:v>
                </c:pt>
                <c:pt idx="270">
                  <c:v>2270</c:v>
                </c:pt>
                <c:pt idx="271">
                  <c:v>2271</c:v>
                </c:pt>
                <c:pt idx="272">
                  <c:v>2272</c:v>
                </c:pt>
                <c:pt idx="273">
                  <c:v>2273</c:v>
                </c:pt>
                <c:pt idx="274">
                  <c:v>2274</c:v>
                </c:pt>
                <c:pt idx="275">
                  <c:v>2275</c:v>
                </c:pt>
                <c:pt idx="276">
                  <c:v>2276</c:v>
                </c:pt>
                <c:pt idx="277">
                  <c:v>2277</c:v>
                </c:pt>
                <c:pt idx="278">
                  <c:v>2278</c:v>
                </c:pt>
                <c:pt idx="279">
                  <c:v>2279</c:v>
                </c:pt>
                <c:pt idx="280">
                  <c:v>2280</c:v>
                </c:pt>
                <c:pt idx="281">
                  <c:v>2281</c:v>
                </c:pt>
                <c:pt idx="282">
                  <c:v>2282</c:v>
                </c:pt>
                <c:pt idx="283">
                  <c:v>2283</c:v>
                </c:pt>
                <c:pt idx="284">
                  <c:v>2284</c:v>
                </c:pt>
                <c:pt idx="285">
                  <c:v>2285</c:v>
                </c:pt>
                <c:pt idx="286">
                  <c:v>2286</c:v>
                </c:pt>
                <c:pt idx="287">
                  <c:v>2287</c:v>
                </c:pt>
                <c:pt idx="288">
                  <c:v>2288</c:v>
                </c:pt>
                <c:pt idx="289">
                  <c:v>2289</c:v>
                </c:pt>
                <c:pt idx="290">
                  <c:v>2290</c:v>
                </c:pt>
                <c:pt idx="291">
                  <c:v>2291</c:v>
                </c:pt>
                <c:pt idx="292">
                  <c:v>2292</c:v>
                </c:pt>
                <c:pt idx="293">
                  <c:v>2293</c:v>
                </c:pt>
                <c:pt idx="294">
                  <c:v>2294</c:v>
                </c:pt>
                <c:pt idx="295">
                  <c:v>2295</c:v>
                </c:pt>
                <c:pt idx="296">
                  <c:v>2296</c:v>
                </c:pt>
                <c:pt idx="297">
                  <c:v>2297</c:v>
                </c:pt>
                <c:pt idx="298">
                  <c:v>2298</c:v>
                </c:pt>
                <c:pt idx="299">
                  <c:v>2299</c:v>
                </c:pt>
                <c:pt idx="300">
                  <c:v>2300</c:v>
                </c:pt>
                <c:pt idx="301">
                  <c:v>2301</c:v>
                </c:pt>
                <c:pt idx="302">
                  <c:v>2302</c:v>
                </c:pt>
                <c:pt idx="303">
                  <c:v>2303</c:v>
                </c:pt>
                <c:pt idx="304">
                  <c:v>2304</c:v>
                </c:pt>
                <c:pt idx="305">
                  <c:v>2305</c:v>
                </c:pt>
                <c:pt idx="306">
                  <c:v>2306</c:v>
                </c:pt>
                <c:pt idx="307">
                  <c:v>2307</c:v>
                </c:pt>
                <c:pt idx="308">
                  <c:v>2308</c:v>
                </c:pt>
                <c:pt idx="309">
                  <c:v>2309</c:v>
                </c:pt>
                <c:pt idx="310">
                  <c:v>2310</c:v>
                </c:pt>
                <c:pt idx="311">
                  <c:v>2311</c:v>
                </c:pt>
                <c:pt idx="312">
                  <c:v>2312</c:v>
                </c:pt>
                <c:pt idx="313">
                  <c:v>2313</c:v>
                </c:pt>
                <c:pt idx="314">
                  <c:v>2314</c:v>
                </c:pt>
                <c:pt idx="315">
                  <c:v>2315</c:v>
                </c:pt>
                <c:pt idx="316">
                  <c:v>2316</c:v>
                </c:pt>
                <c:pt idx="317">
                  <c:v>2317</c:v>
                </c:pt>
                <c:pt idx="318">
                  <c:v>2318</c:v>
                </c:pt>
                <c:pt idx="319">
                  <c:v>2319</c:v>
                </c:pt>
                <c:pt idx="320">
                  <c:v>2320</c:v>
                </c:pt>
                <c:pt idx="321">
                  <c:v>2321</c:v>
                </c:pt>
                <c:pt idx="322">
                  <c:v>2322</c:v>
                </c:pt>
                <c:pt idx="323">
                  <c:v>2323</c:v>
                </c:pt>
                <c:pt idx="324">
                  <c:v>2324</c:v>
                </c:pt>
                <c:pt idx="325">
                  <c:v>2325</c:v>
                </c:pt>
                <c:pt idx="326">
                  <c:v>2326</c:v>
                </c:pt>
                <c:pt idx="327">
                  <c:v>2327</c:v>
                </c:pt>
                <c:pt idx="328">
                  <c:v>2328</c:v>
                </c:pt>
                <c:pt idx="329">
                  <c:v>2329</c:v>
                </c:pt>
                <c:pt idx="330">
                  <c:v>2330</c:v>
                </c:pt>
                <c:pt idx="331">
                  <c:v>2331</c:v>
                </c:pt>
                <c:pt idx="332">
                  <c:v>2332</c:v>
                </c:pt>
                <c:pt idx="333">
                  <c:v>2333</c:v>
                </c:pt>
                <c:pt idx="334">
                  <c:v>2334</c:v>
                </c:pt>
                <c:pt idx="335">
                  <c:v>2335</c:v>
                </c:pt>
                <c:pt idx="336">
                  <c:v>2336</c:v>
                </c:pt>
                <c:pt idx="337">
                  <c:v>2337</c:v>
                </c:pt>
                <c:pt idx="338">
                  <c:v>2338</c:v>
                </c:pt>
                <c:pt idx="339">
                  <c:v>2339</c:v>
                </c:pt>
                <c:pt idx="340">
                  <c:v>2340</c:v>
                </c:pt>
                <c:pt idx="341">
                  <c:v>2341</c:v>
                </c:pt>
                <c:pt idx="342">
                  <c:v>2342</c:v>
                </c:pt>
                <c:pt idx="343">
                  <c:v>2343</c:v>
                </c:pt>
                <c:pt idx="344">
                  <c:v>2344</c:v>
                </c:pt>
                <c:pt idx="345">
                  <c:v>2345</c:v>
                </c:pt>
                <c:pt idx="346">
                  <c:v>2346</c:v>
                </c:pt>
                <c:pt idx="347">
                  <c:v>2347</c:v>
                </c:pt>
                <c:pt idx="348">
                  <c:v>2348</c:v>
                </c:pt>
                <c:pt idx="349">
                  <c:v>2349</c:v>
                </c:pt>
                <c:pt idx="350">
                  <c:v>2350</c:v>
                </c:pt>
                <c:pt idx="351">
                  <c:v>2351</c:v>
                </c:pt>
                <c:pt idx="352">
                  <c:v>2352</c:v>
                </c:pt>
                <c:pt idx="353">
                  <c:v>2353</c:v>
                </c:pt>
                <c:pt idx="354">
                  <c:v>2354</c:v>
                </c:pt>
                <c:pt idx="355">
                  <c:v>2355</c:v>
                </c:pt>
                <c:pt idx="356">
                  <c:v>2356</c:v>
                </c:pt>
                <c:pt idx="357">
                  <c:v>2357</c:v>
                </c:pt>
                <c:pt idx="358">
                  <c:v>2358</c:v>
                </c:pt>
                <c:pt idx="359">
                  <c:v>2359</c:v>
                </c:pt>
                <c:pt idx="360">
                  <c:v>2360</c:v>
                </c:pt>
                <c:pt idx="361">
                  <c:v>2361</c:v>
                </c:pt>
                <c:pt idx="362">
                  <c:v>2362</c:v>
                </c:pt>
                <c:pt idx="363">
                  <c:v>2363</c:v>
                </c:pt>
                <c:pt idx="364">
                  <c:v>2364</c:v>
                </c:pt>
                <c:pt idx="365">
                  <c:v>2365</c:v>
                </c:pt>
                <c:pt idx="366">
                  <c:v>2366</c:v>
                </c:pt>
                <c:pt idx="367">
                  <c:v>2367</c:v>
                </c:pt>
                <c:pt idx="368">
                  <c:v>2368</c:v>
                </c:pt>
                <c:pt idx="369">
                  <c:v>2369</c:v>
                </c:pt>
                <c:pt idx="370">
                  <c:v>2370</c:v>
                </c:pt>
                <c:pt idx="371">
                  <c:v>2371</c:v>
                </c:pt>
                <c:pt idx="372">
                  <c:v>2372</c:v>
                </c:pt>
                <c:pt idx="373">
                  <c:v>2373</c:v>
                </c:pt>
                <c:pt idx="374">
                  <c:v>2374</c:v>
                </c:pt>
                <c:pt idx="375">
                  <c:v>2375</c:v>
                </c:pt>
                <c:pt idx="376">
                  <c:v>2376</c:v>
                </c:pt>
                <c:pt idx="377">
                  <c:v>2377</c:v>
                </c:pt>
                <c:pt idx="378">
                  <c:v>2378</c:v>
                </c:pt>
                <c:pt idx="379">
                  <c:v>2379</c:v>
                </c:pt>
                <c:pt idx="380">
                  <c:v>2380</c:v>
                </c:pt>
                <c:pt idx="381">
                  <c:v>2381</c:v>
                </c:pt>
                <c:pt idx="382">
                  <c:v>2382</c:v>
                </c:pt>
                <c:pt idx="383">
                  <c:v>2383</c:v>
                </c:pt>
                <c:pt idx="384">
                  <c:v>2384</c:v>
                </c:pt>
                <c:pt idx="385">
                  <c:v>2385</c:v>
                </c:pt>
                <c:pt idx="386">
                  <c:v>2386</c:v>
                </c:pt>
                <c:pt idx="387">
                  <c:v>2387</c:v>
                </c:pt>
                <c:pt idx="388">
                  <c:v>2388</c:v>
                </c:pt>
                <c:pt idx="389">
                  <c:v>2389</c:v>
                </c:pt>
                <c:pt idx="390">
                  <c:v>2390</c:v>
                </c:pt>
                <c:pt idx="391">
                  <c:v>2391</c:v>
                </c:pt>
                <c:pt idx="392">
                  <c:v>2392</c:v>
                </c:pt>
                <c:pt idx="393">
                  <c:v>2393</c:v>
                </c:pt>
                <c:pt idx="394">
                  <c:v>2394</c:v>
                </c:pt>
                <c:pt idx="395">
                  <c:v>2395</c:v>
                </c:pt>
                <c:pt idx="396">
                  <c:v>2396</c:v>
                </c:pt>
                <c:pt idx="397">
                  <c:v>2397</c:v>
                </c:pt>
                <c:pt idx="398">
                  <c:v>2398</c:v>
                </c:pt>
                <c:pt idx="399">
                  <c:v>2399</c:v>
                </c:pt>
                <c:pt idx="400">
                  <c:v>2400</c:v>
                </c:pt>
                <c:pt idx="401">
                  <c:v>2401</c:v>
                </c:pt>
                <c:pt idx="402">
                  <c:v>2402</c:v>
                </c:pt>
                <c:pt idx="403">
                  <c:v>2403</c:v>
                </c:pt>
                <c:pt idx="404">
                  <c:v>2404</c:v>
                </c:pt>
                <c:pt idx="405">
                  <c:v>2405</c:v>
                </c:pt>
                <c:pt idx="406">
                  <c:v>2406</c:v>
                </c:pt>
                <c:pt idx="407">
                  <c:v>2407</c:v>
                </c:pt>
                <c:pt idx="408">
                  <c:v>2408</c:v>
                </c:pt>
                <c:pt idx="409">
                  <c:v>2409</c:v>
                </c:pt>
                <c:pt idx="410">
                  <c:v>2410</c:v>
                </c:pt>
                <c:pt idx="411">
                  <c:v>2411</c:v>
                </c:pt>
                <c:pt idx="412">
                  <c:v>2412</c:v>
                </c:pt>
                <c:pt idx="413">
                  <c:v>2413</c:v>
                </c:pt>
                <c:pt idx="414">
                  <c:v>2414</c:v>
                </c:pt>
                <c:pt idx="415">
                  <c:v>2415</c:v>
                </c:pt>
                <c:pt idx="416">
                  <c:v>2416</c:v>
                </c:pt>
                <c:pt idx="417">
                  <c:v>2417</c:v>
                </c:pt>
                <c:pt idx="418">
                  <c:v>2418</c:v>
                </c:pt>
                <c:pt idx="419">
                  <c:v>2419</c:v>
                </c:pt>
                <c:pt idx="420">
                  <c:v>2420</c:v>
                </c:pt>
                <c:pt idx="421">
                  <c:v>2421</c:v>
                </c:pt>
                <c:pt idx="422">
                  <c:v>2422</c:v>
                </c:pt>
                <c:pt idx="423">
                  <c:v>2423</c:v>
                </c:pt>
                <c:pt idx="424">
                  <c:v>2424</c:v>
                </c:pt>
                <c:pt idx="425">
                  <c:v>2425</c:v>
                </c:pt>
                <c:pt idx="426">
                  <c:v>2426</c:v>
                </c:pt>
                <c:pt idx="427">
                  <c:v>2427</c:v>
                </c:pt>
                <c:pt idx="428">
                  <c:v>2428</c:v>
                </c:pt>
                <c:pt idx="429">
                  <c:v>2429</c:v>
                </c:pt>
                <c:pt idx="430">
                  <c:v>2430</c:v>
                </c:pt>
                <c:pt idx="431">
                  <c:v>2431</c:v>
                </c:pt>
                <c:pt idx="432">
                  <c:v>2432</c:v>
                </c:pt>
                <c:pt idx="433">
                  <c:v>2433</c:v>
                </c:pt>
                <c:pt idx="434">
                  <c:v>2434</c:v>
                </c:pt>
                <c:pt idx="435">
                  <c:v>2435</c:v>
                </c:pt>
                <c:pt idx="436">
                  <c:v>2436</c:v>
                </c:pt>
                <c:pt idx="437">
                  <c:v>2437</c:v>
                </c:pt>
                <c:pt idx="438">
                  <c:v>2438</c:v>
                </c:pt>
                <c:pt idx="439">
                  <c:v>2439</c:v>
                </c:pt>
                <c:pt idx="440">
                  <c:v>2440</c:v>
                </c:pt>
                <c:pt idx="441">
                  <c:v>2441</c:v>
                </c:pt>
                <c:pt idx="442">
                  <c:v>2442</c:v>
                </c:pt>
                <c:pt idx="443">
                  <c:v>2443</c:v>
                </c:pt>
                <c:pt idx="444">
                  <c:v>2444</c:v>
                </c:pt>
                <c:pt idx="445">
                  <c:v>2445</c:v>
                </c:pt>
                <c:pt idx="446">
                  <c:v>2446</c:v>
                </c:pt>
                <c:pt idx="447">
                  <c:v>2447</c:v>
                </c:pt>
                <c:pt idx="448">
                  <c:v>2448</c:v>
                </c:pt>
                <c:pt idx="449">
                  <c:v>2449</c:v>
                </c:pt>
                <c:pt idx="450">
                  <c:v>2450</c:v>
                </c:pt>
                <c:pt idx="451">
                  <c:v>2451</c:v>
                </c:pt>
                <c:pt idx="452">
                  <c:v>2452</c:v>
                </c:pt>
                <c:pt idx="453">
                  <c:v>2453</c:v>
                </c:pt>
                <c:pt idx="454">
                  <c:v>2454</c:v>
                </c:pt>
                <c:pt idx="455">
                  <c:v>2455</c:v>
                </c:pt>
                <c:pt idx="456">
                  <c:v>2456</c:v>
                </c:pt>
                <c:pt idx="457">
                  <c:v>2457</c:v>
                </c:pt>
                <c:pt idx="458">
                  <c:v>2458</c:v>
                </c:pt>
                <c:pt idx="459">
                  <c:v>2459</c:v>
                </c:pt>
                <c:pt idx="460">
                  <c:v>2460</c:v>
                </c:pt>
                <c:pt idx="461">
                  <c:v>2461</c:v>
                </c:pt>
                <c:pt idx="462">
                  <c:v>2462</c:v>
                </c:pt>
                <c:pt idx="463">
                  <c:v>2463</c:v>
                </c:pt>
                <c:pt idx="464">
                  <c:v>2464</c:v>
                </c:pt>
                <c:pt idx="465">
                  <c:v>2465</c:v>
                </c:pt>
                <c:pt idx="466">
                  <c:v>2466</c:v>
                </c:pt>
                <c:pt idx="467">
                  <c:v>2467</c:v>
                </c:pt>
                <c:pt idx="468">
                  <c:v>2468</c:v>
                </c:pt>
                <c:pt idx="469">
                  <c:v>2469</c:v>
                </c:pt>
                <c:pt idx="470">
                  <c:v>2470</c:v>
                </c:pt>
                <c:pt idx="471">
                  <c:v>2471</c:v>
                </c:pt>
                <c:pt idx="472">
                  <c:v>2472</c:v>
                </c:pt>
                <c:pt idx="473">
                  <c:v>2473</c:v>
                </c:pt>
                <c:pt idx="474">
                  <c:v>2474</c:v>
                </c:pt>
                <c:pt idx="475">
                  <c:v>2475</c:v>
                </c:pt>
                <c:pt idx="476">
                  <c:v>2476</c:v>
                </c:pt>
                <c:pt idx="477">
                  <c:v>2477</c:v>
                </c:pt>
                <c:pt idx="478">
                  <c:v>2478</c:v>
                </c:pt>
                <c:pt idx="479">
                  <c:v>2479</c:v>
                </c:pt>
                <c:pt idx="480">
                  <c:v>2480</c:v>
                </c:pt>
                <c:pt idx="481">
                  <c:v>2481</c:v>
                </c:pt>
                <c:pt idx="482">
                  <c:v>2482</c:v>
                </c:pt>
                <c:pt idx="483">
                  <c:v>2483</c:v>
                </c:pt>
                <c:pt idx="484">
                  <c:v>2484</c:v>
                </c:pt>
                <c:pt idx="485">
                  <c:v>2485</c:v>
                </c:pt>
                <c:pt idx="486">
                  <c:v>2486</c:v>
                </c:pt>
                <c:pt idx="487">
                  <c:v>2487</c:v>
                </c:pt>
                <c:pt idx="488">
                  <c:v>2488</c:v>
                </c:pt>
                <c:pt idx="489">
                  <c:v>2489</c:v>
                </c:pt>
                <c:pt idx="490">
                  <c:v>2490</c:v>
                </c:pt>
                <c:pt idx="491">
                  <c:v>2491</c:v>
                </c:pt>
                <c:pt idx="492">
                  <c:v>2492</c:v>
                </c:pt>
                <c:pt idx="493">
                  <c:v>2493</c:v>
                </c:pt>
                <c:pt idx="494">
                  <c:v>2494</c:v>
                </c:pt>
                <c:pt idx="495">
                  <c:v>2495</c:v>
                </c:pt>
                <c:pt idx="496">
                  <c:v>2496</c:v>
                </c:pt>
                <c:pt idx="497">
                  <c:v>2497</c:v>
                </c:pt>
                <c:pt idx="498">
                  <c:v>2498</c:v>
                </c:pt>
                <c:pt idx="499">
                  <c:v>2499</c:v>
                </c:pt>
                <c:pt idx="500">
                  <c:v>2500</c:v>
                </c:pt>
              </c:numCache>
            </c:numRef>
          </c:xVal>
          <c:yVal>
            <c:numRef>
              <c:f>Sheet2!$BYJ$43:$CRP$43</c:f>
              <c:numCache>
                <c:formatCode>General</c:formatCode>
                <c:ptCount val="501"/>
                <c:pt idx="0">
                  <c:v>171000</c:v>
                </c:pt>
                <c:pt idx="1">
                  <c:v>171000</c:v>
                </c:pt>
                <c:pt idx="2">
                  <c:v>171000</c:v>
                </c:pt>
                <c:pt idx="3">
                  <c:v>171000</c:v>
                </c:pt>
                <c:pt idx="4">
                  <c:v>171000</c:v>
                </c:pt>
                <c:pt idx="5">
                  <c:v>171000</c:v>
                </c:pt>
                <c:pt idx="6">
                  <c:v>171000</c:v>
                </c:pt>
                <c:pt idx="7">
                  <c:v>171000</c:v>
                </c:pt>
                <c:pt idx="8">
                  <c:v>171000</c:v>
                </c:pt>
                <c:pt idx="9">
                  <c:v>171000</c:v>
                </c:pt>
                <c:pt idx="10">
                  <c:v>171000</c:v>
                </c:pt>
                <c:pt idx="11">
                  <c:v>171000</c:v>
                </c:pt>
                <c:pt idx="12">
                  <c:v>171000</c:v>
                </c:pt>
                <c:pt idx="13">
                  <c:v>171000</c:v>
                </c:pt>
                <c:pt idx="14">
                  <c:v>171000</c:v>
                </c:pt>
                <c:pt idx="15">
                  <c:v>171000</c:v>
                </c:pt>
                <c:pt idx="16">
                  <c:v>171000</c:v>
                </c:pt>
                <c:pt idx="17">
                  <c:v>171000</c:v>
                </c:pt>
                <c:pt idx="18">
                  <c:v>171000</c:v>
                </c:pt>
                <c:pt idx="19">
                  <c:v>171000</c:v>
                </c:pt>
                <c:pt idx="20">
                  <c:v>171000</c:v>
                </c:pt>
                <c:pt idx="21">
                  <c:v>171000</c:v>
                </c:pt>
                <c:pt idx="22">
                  <c:v>171000</c:v>
                </c:pt>
                <c:pt idx="23">
                  <c:v>171000</c:v>
                </c:pt>
                <c:pt idx="24">
                  <c:v>171000</c:v>
                </c:pt>
                <c:pt idx="25">
                  <c:v>171000</c:v>
                </c:pt>
                <c:pt idx="26">
                  <c:v>171000</c:v>
                </c:pt>
                <c:pt idx="27">
                  <c:v>171000</c:v>
                </c:pt>
                <c:pt idx="28">
                  <c:v>171000</c:v>
                </c:pt>
                <c:pt idx="29">
                  <c:v>171000</c:v>
                </c:pt>
                <c:pt idx="30">
                  <c:v>171000</c:v>
                </c:pt>
                <c:pt idx="31">
                  <c:v>171000</c:v>
                </c:pt>
                <c:pt idx="32">
                  <c:v>171000</c:v>
                </c:pt>
                <c:pt idx="33">
                  <c:v>171000</c:v>
                </c:pt>
                <c:pt idx="34">
                  <c:v>171000</c:v>
                </c:pt>
                <c:pt idx="35">
                  <c:v>171000</c:v>
                </c:pt>
                <c:pt idx="36">
                  <c:v>171000</c:v>
                </c:pt>
                <c:pt idx="37">
                  <c:v>171000</c:v>
                </c:pt>
                <c:pt idx="38">
                  <c:v>171000</c:v>
                </c:pt>
                <c:pt idx="39">
                  <c:v>171000</c:v>
                </c:pt>
                <c:pt idx="40">
                  <c:v>171000</c:v>
                </c:pt>
                <c:pt idx="41">
                  <c:v>171000</c:v>
                </c:pt>
                <c:pt idx="42">
                  <c:v>171000</c:v>
                </c:pt>
                <c:pt idx="43">
                  <c:v>171000</c:v>
                </c:pt>
                <c:pt idx="44">
                  <c:v>171000</c:v>
                </c:pt>
                <c:pt idx="45">
                  <c:v>171000</c:v>
                </c:pt>
                <c:pt idx="46">
                  <c:v>171000</c:v>
                </c:pt>
                <c:pt idx="47">
                  <c:v>171000</c:v>
                </c:pt>
                <c:pt idx="48">
                  <c:v>171000</c:v>
                </c:pt>
                <c:pt idx="49">
                  <c:v>171000</c:v>
                </c:pt>
                <c:pt idx="50">
                  <c:v>171000</c:v>
                </c:pt>
                <c:pt idx="51">
                  <c:v>171000</c:v>
                </c:pt>
                <c:pt idx="52">
                  <c:v>171000</c:v>
                </c:pt>
                <c:pt idx="53">
                  <c:v>171000</c:v>
                </c:pt>
                <c:pt idx="54">
                  <c:v>171000</c:v>
                </c:pt>
                <c:pt idx="55">
                  <c:v>171000</c:v>
                </c:pt>
                <c:pt idx="56">
                  <c:v>171000</c:v>
                </c:pt>
                <c:pt idx="57">
                  <c:v>171000</c:v>
                </c:pt>
                <c:pt idx="58">
                  <c:v>171000</c:v>
                </c:pt>
                <c:pt idx="59">
                  <c:v>171000</c:v>
                </c:pt>
                <c:pt idx="60">
                  <c:v>171000</c:v>
                </c:pt>
                <c:pt idx="61">
                  <c:v>171000</c:v>
                </c:pt>
                <c:pt idx="62">
                  <c:v>171000</c:v>
                </c:pt>
                <c:pt idx="63">
                  <c:v>171000</c:v>
                </c:pt>
                <c:pt idx="64">
                  <c:v>171000</c:v>
                </c:pt>
                <c:pt idx="65">
                  <c:v>171000</c:v>
                </c:pt>
                <c:pt idx="66">
                  <c:v>171000</c:v>
                </c:pt>
                <c:pt idx="67">
                  <c:v>171000</c:v>
                </c:pt>
                <c:pt idx="68">
                  <c:v>171000</c:v>
                </c:pt>
                <c:pt idx="69">
                  <c:v>171000</c:v>
                </c:pt>
                <c:pt idx="70">
                  <c:v>171000</c:v>
                </c:pt>
                <c:pt idx="71">
                  <c:v>171000</c:v>
                </c:pt>
                <c:pt idx="72">
                  <c:v>171000</c:v>
                </c:pt>
                <c:pt idx="73">
                  <c:v>171000</c:v>
                </c:pt>
                <c:pt idx="74">
                  <c:v>171000</c:v>
                </c:pt>
                <c:pt idx="75">
                  <c:v>171000</c:v>
                </c:pt>
                <c:pt idx="76">
                  <c:v>171000</c:v>
                </c:pt>
                <c:pt idx="77">
                  <c:v>171000</c:v>
                </c:pt>
                <c:pt idx="78">
                  <c:v>171000</c:v>
                </c:pt>
                <c:pt idx="79">
                  <c:v>171000</c:v>
                </c:pt>
                <c:pt idx="80">
                  <c:v>171000</c:v>
                </c:pt>
                <c:pt idx="81">
                  <c:v>171000</c:v>
                </c:pt>
                <c:pt idx="82">
                  <c:v>171000</c:v>
                </c:pt>
                <c:pt idx="83">
                  <c:v>171000</c:v>
                </c:pt>
                <c:pt idx="84">
                  <c:v>171000</c:v>
                </c:pt>
                <c:pt idx="85">
                  <c:v>171000</c:v>
                </c:pt>
                <c:pt idx="86">
                  <c:v>171000</c:v>
                </c:pt>
                <c:pt idx="87">
                  <c:v>171000</c:v>
                </c:pt>
                <c:pt idx="88">
                  <c:v>171000</c:v>
                </c:pt>
                <c:pt idx="89">
                  <c:v>171000</c:v>
                </c:pt>
                <c:pt idx="90">
                  <c:v>171000</c:v>
                </c:pt>
                <c:pt idx="91">
                  <c:v>171000</c:v>
                </c:pt>
                <c:pt idx="92">
                  <c:v>171000</c:v>
                </c:pt>
                <c:pt idx="93">
                  <c:v>171000</c:v>
                </c:pt>
                <c:pt idx="94">
                  <c:v>171000</c:v>
                </c:pt>
                <c:pt idx="95">
                  <c:v>171000</c:v>
                </c:pt>
                <c:pt idx="96">
                  <c:v>171000</c:v>
                </c:pt>
                <c:pt idx="97">
                  <c:v>171000</c:v>
                </c:pt>
                <c:pt idx="98">
                  <c:v>171000</c:v>
                </c:pt>
                <c:pt idx="99">
                  <c:v>171000</c:v>
                </c:pt>
                <c:pt idx="100">
                  <c:v>171000</c:v>
                </c:pt>
                <c:pt idx="101">
                  <c:v>171000</c:v>
                </c:pt>
                <c:pt idx="102">
                  <c:v>171000</c:v>
                </c:pt>
                <c:pt idx="103">
                  <c:v>171000</c:v>
                </c:pt>
                <c:pt idx="104">
                  <c:v>171000</c:v>
                </c:pt>
                <c:pt idx="105">
                  <c:v>171000</c:v>
                </c:pt>
                <c:pt idx="106">
                  <c:v>171000</c:v>
                </c:pt>
                <c:pt idx="107">
                  <c:v>171000</c:v>
                </c:pt>
                <c:pt idx="108">
                  <c:v>171000</c:v>
                </c:pt>
                <c:pt idx="109">
                  <c:v>171000</c:v>
                </c:pt>
                <c:pt idx="110">
                  <c:v>171000</c:v>
                </c:pt>
                <c:pt idx="111">
                  <c:v>171000</c:v>
                </c:pt>
                <c:pt idx="112">
                  <c:v>171000</c:v>
                </c:pt>
                <c:pt idx="113">
                  <c:v>171000</c:v>
                </c:pt>
                <c:pt idx="114">
                  <c:v>171000</c:v>
                </c:pt>
                <c:pt idx="115">
                  <c:v>171000</c:v>
                </c:pt>
                <c:pt idx="116">
                  <c:v>171000</c:v>
                </c:pt>
                <c:pt idx="117">
                  <c:v>171000</c:v>
                </c:pt>
                <c:pt idx="118">
                  <c:v>171000</c:v>
                </c:pt>
                <c:pt idx="119">
                  <c:v>171000</c:v>
                </c:pt>
                <c:pt idx="120">
                  <c:v>171000</c:v>
                </c:pt>
                <c:pt idx="121">
                  <c:v>171000</c:v>
                </c:pt>
                <c:pt idx="122">
                  <c:v>171000</c:v>
                </c:pt>
                <c:pt idx="123">
                  <c:v>171000</c:v>
                </c:pt>
                <c:pt idx="124">
                  <c:v>171000</c:v>
                </c:pt>
                <c:pt idx="125">
                  <c:v>171000</c:v>
                </c:pt>
                <c:pt idx="126">
                  <c:v>171000</c:v>
                </c:pt>
                <c:pt idx="127">
                  <c:v>171000</c:v>
                </c:pt>
                <c:pt idx="128">
                  <c:v>171000</c:v>
                </c:pt>
                <c:pt idx="129">
                  <c:v>171000</c:v>
                </c:pt>
                <c:pt idx="130">
                  <c:v>171000</c:v>
                </c:pt>
                <c:pt idx="131">
                  <c:v>171000</c:v>
                </c:pt>
                <c:pt idx="132">
                  <c:v>171000</c:v>
                </c:pt>
                <c:pt idx="133">
                  <c:v>171000</c:v>
                </c:pt>
                <c:pt idx="134">
                  <c:v>171000</c:v>
                </c:pt>
                <c:pt idx="135">
                  <c:v>171000</c:v>
                </c:pt>
                <c:pt idx="136">
                  <c:v>171000</c:v>
                </c:pt>
                <c:pt idx="137">
                  <c:v>171000</c:v>
                </c:pt>
                <c:pt idx="138">
                  <c:v>171000</c:v>
                </c:pt>
                <c:pt idx="139">
                  <c:v>171000</c:v>
                </c:pt>
                <c:pt idx="140">
                  <c:v>171000</c:v>
                </c:pt>
                <c:pt idx="141">
                  <c:v>171000</c:v>
                </c:pt>
                <c:pt idx="142">
                  <c:v>171000</c:v>
                </c:pt>
                <c:pt idx="143">
                  <c:v>171000</c:v>
                </c:pt>
                <c:pt idx="144">
                  <c:v>171000</c:v>
                </c:pt>
                <c:pt idx="145">
                  <c:v>171000</c:v>
                </c:pt>
                <c:pt idx="146">
                  <c:v>171000</c:v>
                </c:pt>
                <c:pt idx="147">
                  <c:v>171000</c:v>
                </c:pt>
                <c:pt idx="148">
                  <c:v>171000</c:v>
                </c:pt>
                <c:pt idx="149">
                  <c:v>171000</c:v>
                </c:pt>
                <c:pt idx="150">
                  <c:v>171000</c:v>
                </c:pt>
                <c:pt idx="151">
                  <c:v>171000</c:v>
                </c:pt>
                <c:pt idx="152">
                  <c:v>171000</c:v>
                </c:pt>
                <c:pt idx="153">
                  <c:v>171000</c:v>
                </c:pt>
                <c:pt idx="154">
                  <c:v>171000</c:v>
                </c:pt>
                <c:pt idx="155">
                  <c:v>171000</c:v>
                </c:pt>
                <c:pt idx="156">
                  <c:v>171000</c:v>
                </c:pt>
                <c:pt idx="157">
                  <c:v>171000</c:v>
                </c:pt>
                <c:pt idx="158">
                  <c:v>171000</c:v>
                </c:pt>
                <c:pt idx="159">
                  <c:v>171000</c:v>
                </c:pt>
                <c:pt idx="160">
                  <c:v>171000</c:v>
                </c:pt>
                <c:pt idx="161">
                  <c:v>171000</c:v>
                </c:pt>
                <c:pt idx="162">
                  <c:v>171000</c:v>
                </c:pt>
                <c:pt idx="163">
                  <c:v>171000</c:v>
                </c:pt>
                <c:pt idx="164">
                  <c:v>171000</c:v>
                </c:pt>
                <c:pt idx="165">
                  <c:v>171000</c:v>
                </c:pt>
                <c:pt idx="166">
                  <c:v>171000</c:v>
                </c:pt>
                <c:pt idx="167">
                  <c:v>171000</c:v>
                </c:pt>
                <c:pt idx="168">
                  <c:v>171000</c:v>
                </c:pt>
                <c:pt idx="169">
                  <c:v>171000</c:v>
                </c:pt>
                <c:pt idx="170">
                  <c:v>171000</c:v>
                </c:pt>
                <c:pt idx="171">
                  <c:v>171000</c:v>
                </c:pt>
                <c:pt idx="172">
                  <c:v>171000</c:v>
                </c:pt>
                <c:pt idx="173">
                  <c:v>171000</c:v>
                </c:pt>
                <c:pt idx="174">
                  <c:v>171000</c:v>
                </c:pt>
                <c:pt idx="175">
                  <c:v>171000</c:v>
                </c:pt>
                <c:pt idx="176">
                  <c:v>171000</c:v>
                </c:pt>
                <c:pt idx="177">
                  <c:v>171000</c:v>
                </c:pt>
                <c:pt idx="178">
                  <c:v>171000</c:v>
                </c:pt>
                <c:pt idx="179">
                  <c:v>171000</c:v>
                </c:pt>
                <c:pt idx="180">
                  <c:v>171000</c:v>
                </c:pt>
                <c:pt idx="181">
                  <c:v>171000</c:v>
                </c:pt>
                <c:pt idx="182">
                  <c:v>171000</c:v>
                </c:pt>
                <c:pt idx="183">
                  <c:v>171000</c:v>
                </c:pt>
                <c:pt idx="184">
                  <c:v>171000</c:v>
                </c:pt>
                <c:pt idx="185">
                  <c:v>171000</c:v>
                </c:pt>
                <c:pt idx="186">
                  <c:v>171000</c:v>
                </c:pt>
                <c:pt idx="187">
                  <c:v>171000</c:v>
                </c:pt>
                <c:pt idx="188">
                  <c:v>171000</c:v>
                </c:pt>
                <c:pt idx="189">
                  <c:v>171000</c:v>
                </c:pt>
                <c:pt idx="190">
                  <c:v>171000</c:v>
                </c:pt>
                <c:pt idx="191">
                  <c:v>171000</c:v>
                </c:pt>
                <c:pt idx="192">
                  <c:v>171000</c:v>
                </c:pt>
                <c:pt idx="193">
                  <c:v>171000</c:v>
                </c:pt>
                <c:pt idx="194">
                  <c:v>171000</c:v>
                </c:pt>
                <c:pt idx="195">
                  <c:v>171000</c:v>
                </c:pt>
                <c:pt idx="196">
                  <c:v>171000</c:v>
                </c:pt>
                <c:pt idx="197">
                  <c:v>171000</c:v>
                </c:pt>
                <c:pt idx="198">
                  <c:v>171000</c:v>
                </c:pt>
                <c:pt idx="199">
                  <c:v>171000</c:v>
                </c:pt>
                <c:pt idx="200">
                  <c:v>171000</c:v>
                </c:pt>
                <c:pt idx="201">
                  <c:v>171000</c:v>
                </c:pt>
                <c:pt idx="202">
                  <c:v>171000</c:v>
                </c:pt>
                <c:pt idx="203">
                  <c:v>171000</c:v>
                </c:pt>
                <c:pt idx="204">
                  <c:v>171000</c:v>
                </c:pt>
                <c:pt idx="205">
                  <c:v>171000</c:v>
                </c:pt>
                <c:pt idx="206">
                  <c:v>171000</c:v>
                </c:pt>
                <c:pt idx="207">
                  <c:v>171000</c:v>
                </c:pt>
                <c:pt idx="208">
                  <c:v>171000</c:v>
                </c:pt>
                <c:pt idx="209">
                  <c:v>171000</c:v>
                </c:pt>
                <c:pt idx="210">
                  <c:v>171000</c:v>
                </c:pt>
                <c:pt idx="211">
                  <c:v>171000</c:v>
                </c:pt>
                <c:pt idx="212">
                  <c:v>171000</c:v>
                </c:pt>
                <c:pt idx="213">
                  <c:v>171000</c:v>
                </c:pt>
                <c:pt idx="214">
                  <c:v>171000</c:v>
                </c:pt>
                <c:pt idx="215">
                  <c:v>171000</c:v>
                </c:pt>
                <c:pt idx="216">
                  <c:v>171000</c:v>
                </c:pt>
                <c:pt idx="217">
                  <c:v>171000</c:v>
                </c:pt>
                <c:pt idx="218">
                  <c:v>171000</c:v>
                </c:pt>
                <c:pt idx="219">
                  <c:v>171000</c:v>
                </c:pt>
                <c:pt idx="220">
                  <c:v>171000</c:v>
                </c:pt>
                <c:pt idx="221">
                  <c:v>171000</c:v>
                </c:pt>
                <c:pt idx="222">
                  <c:v>171000</c:v>
                </c:pt>
                <c:pt idx="223">
                  <c:v>171000</c:v>
                </c:pt>
                <c:pt idx="224">
                  <c:v>171000</c:v>
                </c:pt>
                <c:pt idx="225">
                  <c:v>171000</c:v>
                </c:pt>
                <c:pt idx="226">
                  <c:v>171000</c:v>
                </c:pt>
                <c:pt idx="227">
                  <c:v>171000</c:v>
                </c:pt>
                <c:pt idx="228">
                  <c:v>171000</c:v>
                </c:pt>
                <c:pt idx="229">
                  <c:v>171000</c:v>
                </c:pt>
                <c:pt idx="230">
                  <c:v>171000</c:v>
                </c:pt>
                <c:pt idx="231">
                  <c:v>171000</c:v>
                </c:pt>
                <c:pt idx="232">
                  <c:v>171000</c:v>
                </c:pt>
                <c:pt idx="233">
                  <c:v>171000</c:v>
                </c:pt>
                <c:pt idx="234">
                  <c:v>171000</c:v>
                </c:pt>
                <c:pt idx="235">
                  <c:v>171000</c:v>
                </c:pt>
                <c:pt idx="236">
                  <c:v>171000</c:v>
                </c:pt>
                <c:pt idx="237">
                  <c:v>171000</c:v>
                </c:pt>
                <c:pt idx="238">
                  <c:v>171000</c:v>
                </c:pt>
                <c:pt idx="239">
                  <c:v>171000</c:v>
                </c:pt>
                <c:pt idx="240">
                  <c:v>171000</c:v>
                </c:pt>
                <c:pt idx="241">
                  <c:v>171000</c:v>
                </c:pt>
                <c:pt idx="242">
                  <c:v>171000</c:v>
                </c:pt>
                <c:pt idx="243">
                  <c:v>171000</c:v>
                </c:pt>
                <c:pt idx="244">
                  <c:v>171000</c:v>
                </c:pt>
                <c:pt idx="245">
                  <c:v>171000</c:v>
                </c:pt>
                <c:pt idx="246">
                  <c:v>171000</c:v>
                </c:pt>
                <c:pt idx="247">
                  <c:v>171000</c:v>
                </c:pt>
                <c:pt idx="248">
                  <c:v>171000</c:v>
                </c:pt>
                <c:pt idx="249">
                  <c:v>171000</c:v>
                </c:pt>
                <c:pt idx="250">
                  <c:v>171000</c:v>
                </c:pt>
                <c:pt idx="251">
                  <c:v>171000</c:v>
                </c:pt>
                <c:pt idx="252">
                  <c:v>171000</c:v>
                </c:pt>
                <c:pt idx="253">
                  <c:v>171000</c:v>
                </c:pt>
                <c:pt idx="254">
                  <c:v>171000</c:v>
                </c:pt>
                <c:pt idx="255">
                  <c:v>171000</c:v>
                </c:pt>
                <c:pt idx="256">
                  <c:v>171000</c:v>
                </c:pt>
                <c:pt idx="257">
                  <c:v>171000</c:v>
                </c:pt>
                <c:pt idx="258">
                  <c:v>171000</c:v>
                </c:pt>
                <c:pt idx="259">
                  <c:v>171000</c:v>
                </c:pt>
                <c:pt idx="260">
                  <c:v>171000</c:v>
                </c:pt>
                <c:pt idx="261">
                  <c:v>171000</c:v>
                </c:pt>
                <c:pt idx="262">
                  <c:v>171000</c:v>
                </c:pt>
                <c:pt idx="263">
                  <c:v>171000</c:v>
                </c:pt>
                <c:pt idx="264">
                  <c:v>171000</c:v>
                </c:pt>
                <c:pt idx="265">
                  <c:v>171000</c:v>
                </c:pt>
                <c:pt idx="266">
                  <c:v>171000</c:v>
                </c:pt>
                <c:pt idx="267">
                  <c:v>171000</c:v>
                </c:pt>
                <c:pt idx="268">
                  <c:v>171000</c:v>
                </c:pt>
                <c:pt idx="269">
                  <c:v>171000</c:v>
                </c:pt>
                <c:pt idx="270">
                  <c:v>171000</c:v>
                </c:pt>
                <c:pt idx="271">
                  <c:v>171000</c:v>
                </c:pt>
                <c:pt idx="272">
                  <c:v>171000</c:v>
                </c:pt>
                <c:pt idx="273">
                  <c:v>171000</c:v>
                </c:pt>
                <c:pt idx="274">
                  <c:v>171000</c:v>
                </c:pt>
                <c:pt idx="275">
                  <c:v>171000</c:v>
                </c:pt>
                <c:pt idx="276">
                  <c:v>171000</c:v>
                </c:pt>
                <c:pt idx="277">
                  <c:v>171000</c:v>
                </c:pt>
                <c:pt idx="278">
                  <c:v>171000</c:v>
                </c:pt>
                <c:pt idx="279">
                  <c:v>171000</c:v>
                </c:pt>
                <c:pt idx="280">
                  <c:v>171000</c:v>
                </c:pt>
                <c:pt idx="281">
                  <c:v>171000</c:v>
                </c:pt>
                <c:pt idx="282">
                  <c:v>171000</c:v>
                </c:pt>
                <c:pt idx="283">
                  <c:v>171000</c:v>
                </c:pt>
                <c:pt idx="284">
                  <c:v>171000</c:v>
                </c:pt>
                <c:pt idx="285">
                  <c:v>171000</c:v>
                </c:pt>
                <c:pt idx="286">
                  <c:v>171000</c:v>
                </c:pt>
                <c:pt idx="287">
                  <c:v>171000</c:v>
                </c:pt>
                <c:pt idx="288">
                  <c:v>171000</c:v>
                </c:pt>
                <c:pt idx="289">
                  <c:v>171000</c:v>
                </c:pt>
                <c:pt idx="290">
                  <c:v>171000</c:v>
                </c:pt>
                <c:pt idx="291">
                  <c:v>171000</c:v>
                </c:pt>
                <c:pt idx="292">
                  <c:v>171000</c:v>
                </c:pt>
                <c:pt idx="293">
                  <c:v>171000</c:v>
                </c:pt>
                <c:pt idx="294">
                  <c:v>171000</c:v>
                </c:pt>
                <c:pt idx="295">
                  <c:v>171000</c:v>
                </c:pt>
                <c:pt idx="296">
                  <c:v>171000</c:v>
                </c:pt>
                <c:pt idx="297">
                  <c:v>171000</c:v>
                </c:pt>
                <c:pt idx="298">
                  <c:v>171000</c:v>
                </c:pt>
                <c:pt idx="299">
                  <c:v>171000</c:v>
                </c:pt>
                <c:pt idx="300">
                  <c:v>171000</c:v>
                </c:pt>
                <c:pt idx="301">
                  <c:v>171000</c:v>
                </c:pt>
                <c:pt idx="302">
                  <c:v>171000</c:v>
                </c:pt>
                <c:pt idx="303">
                  <c:v>171000</c:v>
                </c:pt>
                <c:pt idx="304">
                  <c:v>171000</c:v>
                </c:pt>
                <c:pt idx="305">
                  <c:v>171000</c:v>
                </c:pt>
                <c:pt idx="306">
                  <c:v>171000</c:v>
                </c:pt>
                <c:pt idx="307">
                  <c:v>171000</c:v>
                </c:pt>
                <c:pt idx="308">
                  <c:v>171000</c:v>
                </c:pt>
                <c:pt idx="309">
                  <c:v>171000</c:v>
                </c:pt>
                <c:pt idx="310">
                  <c:v>171000</c:v>
                </c:pt>
                <c:pt idx="311">
                  <c:v>171000</c:v>
                </c:pt>
                <c:pt idx="312">
                  <c:v>171000</c:v>
                </c:pt>
                <c:pt idx="313">
                  <c:v>171000</c:v>
                </c:pt>
                <c:pt idx="314">
                  <c:v>171000</c:v>
                </c:pt>
                <c:pt idx="315">
                  <c:v>171000</c:v>
                </c:pt>
                <c:pt idx="316">
                  <c:v>171000</c:v>
                </c:pt>
                <c:pt idx="317">
                  <c:v>171000</c:v>
                </c:pt>
                <c:pt idx="318">
                  <c:v>171000</c:v>
                </c:pt>
                <c:pt idx="319">
                  <c:v>171000</c:v>
                </c:pt>
                <c:pt idx="320">
                  <c:v>171000</c:v>
                </c:pt>
                <c:pt idx="321">
                  <c:v>171000</c:v>
                </c:pt>
                <c:pt idx="322">
                  <c:v>171000</c:v>
                </c:pt>
                <c:pt idx="323">
                  <c:v>171000</c:v>
                </c:pt>
                <c:pt idx="324">
                  <c:v>171000</c:v>
                </c:pt>
                <c:pt idx="325">
                  <c:v>171000</c:v>
                </c:pt>
                <c:pt idx="326">
                  <c:v>171000</c:v>
                </c:pt>
                <c:pt idx="327">
                  <c:v>171000</c:v>
                </c:pt>
                <c:pt idx="328">
                  <c:v>171000</c:v>
                </c:pt>
                <c:pt idx="329">
                  <c:v>171000</c:v>
                </c:pt>
                <c:pt idx="330">
                  <c:v>171000</c:v>
                </c:pt>
                <c:pt idx="331">
                  <c:v>171000</c:v>
                </c:pt>
                <c:pt idx="332">
                  <c:v>171000</c:v>
                </c:pt>
                <c:pt idx="333">
                  <c:v>171000</c:v>
                </c:pt>
                <c:pt idx="334">
                  <c:v>171000</c:v>
                </c:pt>
                <c:pt idx="335">
                  <c:v>171000</c:v>
                </c:pt>
                <c:pt idx="336">
                  <c:v>171000</c:v>
                </c:pt>
                <c:pt idx="337">
                  <c:v>171000</c:v>
                </c:pt>
                <c:pt idx="338">
                  <c:v>171000</c:v>
                </c:pt>
                <c:pt idx="339">
                  <c:v>171000</c:v>
                </c:pt>
                <c:pt idx="340">
                  <c:v>171000</c:v>
                </c:pt>
                <c:pt idx="341">
                  <c:v>171000</c:v>
                </c:pt>
                <c:pt idx="342">
                  <c:v>171000</c:v>
                </c:pt>
                <c:pt idx="343">
                  <c:v>171000</c:v>
                </c:pt>
                <c:pt idx="344">
                  <c:v>171000</c:v>
                </c:pt>
                <c:pt idx="345">
                  <c:v>171000</c:v>
                </c:pt>
                <c:pt idx="346">
                  <c:v>171000</c:v>
                </c:pt>
                <c:pt idx="347">
                  <c:v>171000</c:v>
                </c:pt>
                <c:pt idx="348">
                  <c:v>171000</c:v>
                </c:pt>
                <c:pt idx="349">
                  <c:v>171000</c:v>
                </c:pt>
                <c:pt idx="350">
                  <c:v>171000</c:v>
                </c:pt>
                <c:pt idx="351">
                  <c:v>171000</c:v>
                </c:pt>
                <c:pt idx="352">
                  <c:v>171000</c:v>
                </c:pt>
                <c:pt idx="353">
                  <c:v>171000</c:v>
                </c:pt>
                <c:pt idx="354">
                  <c:v>171000</c:v>
                </c:pt>
                <c:pt idx="355">
                  <c:v>171000</c:v>
                </c:pt>
                <c:pt idx="356">
                  <c:v>171000</c:v>
                </c:pt>
                <c:pt idx="357">
                  <c:v>171000</c:v>
                </c:pt>
                <c:pt idx="358">
                  <c:v>171000</c:v>
                </c:pt>
                <c:pt idx="359">
                  <c:v>171000</c:v>
                </c:pt>
                <c:pt idx="360">
                  <c:v>171000</c:v>
                </c:pt>
                <c:pt idx="361">
                  <c:v>171000</c:v>
                </c:pt>
                <c:pt idx="362">
                  <c:v>171000</c:v>
                </c:pt>
                <c:pt idx="363">
                  <c:v>171000</c:v>
                </c:pt>
                <c:pt idx="364">
                  <c:v>171000</c:v>
                </c:pt>
                <c:pt idx="365">
                  <c:v>171000</c:v>
                </c:pt>
                <c:pt idx="366">
                  <c:v>171000</c:v>
                </c:pt>
                <c:pt idx="367">
                  <c:v>171000</c:v>
                </c:pt>
                <c:pt idx="368">
                  <c:v>171000</c:v>
                </c:pt>
                <c:pt idx="369">
                  <c:v>171000</c:v>
                </c:pt>
                <c:pt idx="370">
                  <c:v>171000</c:v>
                </c:pt>
                <c:pt idx="371">
                  <c:v>171000</c:v>
                </c:pt>
                <c:pt idx="372">
                  <c:v>171000</c:v>
                </c:pt>
                <c:pt idx="373">
                  <c:v>171000</c:v>
                </c:pt>
                <c:pt idx="374">
                  <c:v>171000</c:v>
                </c:pt>
                <c:pt idx="375">
                  <c:v>171000</c:v>
                </c:pt>
                <c:pt idx="376">
                  <c:v>171000</c:v>
                </c:pt>
                <c:pt idx="377">
                  <c:v>171000</c:v>
                </c:pt>
                <c:pt idx="378">
                  <c:v>171000</c:v>
                </c:pt>
                <c:pt idx="379">
                  <c:v>171000</c:v>
                </c:pt>
                <c:pt idx="380">
                  <c:v>171000</c:v>
                </c:pt>
                <c:pt idx="381">
                  <c:v>171000</c:v>
                </c:pt>
                <c:pt idx="382">
                  <c:v>171000</c:v>
                </c:pt>
                <c:pt idx="383">
                  <c:v>171000</c:v>
                </c:pt>
                <c:pt idx="384">
                  <c:v>171000</c:v>
                </c:pt>
                <c:pt idx="385">
                  <c:v>171000</c:v>
                </c:pt>
                <c:pt idx="386">
                  <c:v>171000</c:v>
                </c:pt>
                <c:pt idx="387">
                  <c:v>171000</c:v>
                </c:pt>
                <c:pt idx="388">
                  <c:v>171000</c:v>
                </c:pt>
                <c:pt idx="389">
                  <c:v>171000</c:v>
                </c:pt>
                <c:pt idx="390">
                  <c:v>171000</c:v>
                </c:pt>
                <c:pt idx="391">
                  <c:v>171000</c:v>
                </c:pt>
                <c:pt idx="392">
                  <c:v>171000</c:v>
                </c:pt>
                <c:pt idx="393">
                  <c:v>171000</c:v>
                </c:pt>
                <c:pt idx="394">
                  <c:v>171000</c:v>
                </c:pt>
                <c:pt idx="395">
                  <c:v>171000</c:v>
                </c:pt>
                <c:pt idx="396">
                  <c:v>171000</c:v>
                </c:pt>
                <c:pt idx="397">
                  <c:v>171000</c:v>
                </c:pt>
                <c:pt idx="398">
                  <c:v>171000</c:v>
                </c:pt>
                <c:pt idx="399">
                  <c:v>171000</c:v>
                </c:pt>
                <c:pt idx="400">
                  <c:v>171000</c:v>
                </c:pt>
                <c:pt idx="401">
                  <c:v>171000</c:v>
                </c:pt>
                <c:pt idx="402">
                  <c:v>171000</c:v>
                </c:pt>
                <c:pt idx="403">
                  <c:v>171000</c:v>
                </c:pt>
                <c:pt idx="404">
                  <c:v>171000</c:v>
                </c:pt>
                <c:pt idx="405">
                  <c:v>171000</c:v>
                </c:pt>
                <c:pt idx="406">
                  <c:v>171000</c:v>
                </c:pt>
                <c:pt idx="407">
                  <c:v>171000</c:v>
                </c:pt>
                <c:pt idx="408">
                  <c:v>171000</c:v>
                </c:pt>
                <c:pt idx="409">
                  <c:v>171000</c:v>
                </c:pt>
                <c:pt idx="410">
                  <c:v>171000</c:v>
                </c:pt>
                <c:pt idx="411">
                  <c:v>171000</c:v>
                </c:pt>
                <c:pt idx="412">
                  <c:v>171000</c:v>
                </c:pt>
                <c:pt idx="413">
                  <c:v>171000</c:v>
                </c:pt>
                <c:pt idx="414">
                  <c:v>171000</c:v>
                </c:pt>
                <c:pt idx="415">
                  <c:v>171000</c:v>
                </c:pt>
                <c:pt idx="416">
                  <c:v>171000</c:v>
                </c:pt>
                <c:pt idx="417">
                  <c:v>171000</c:v>
                </c:pt>
                <c:pt idx="418">
                  <c:v>171000</c:v>
                </c:pt>
                <c:pt idx="419">
                  <c:v>171000</c:v>
                </c:pt>
                <c:pt idx="420">
                  <c:v>171000</c:v>
                </c:pt>
                <c:pt idx="421">
                  <c:v>171000</c:v>
                </c:pt>
                <c:pt idx="422">
                  <c:v>171000</c:v>
                </c:pt>
                <c:pt idx="423">
                  <c:v>171000</c:v>
                </c:pt>
                <c:pt idx="424">
                  <c:v>171000</c:v>
                </c:pt>
                <c:pt idx="425">
                  <c:v>171000</c:v>
                </c:pt>
                <c:pt idx="426">
                  <c:v>171000</c:v>
                </c:pt>
                <c:pt idx="427">
                  <c:v>171000</c:v>
                </c:pt>
                <c:pt idx="428">
                  <c:v>171000</c:v>
                </c:pt>
                <c:pt idx="429">
                  <c:v>171000</c:v>
                </c:pt>
                <c:pt idx="430">
                  <c:v>171000</c:v>
                </c:pt>
                <c:pt idx="431">
                  <c:v>171000</c:v>
                </c:pt>
                <c:pt idx="432">
                  <c:v>171000</c:v>
                </c:pt>
                <c:pt idx="433">
                  <c:v>171000</c:v>
                </c:pt>
                <c:pt idx="434">
                  <c:v>171000</c:v>
                </c:pt>
                <c:pt idx="435">
                  <c:v>171000</c:v>
                </c:pt>
                <c:pt idx="436">
                  <c:v>171000</c:v>
                </c:pt>
                <c:pt idx="437">
                  <c:v>171000</c:v>
                </c:pt>
                <c:pt idx="438">
                  <c:v>171000</c:v>
                </c:pt>
                <c:pt idx="439">
                  <c:v>171000</c:v>
                </c:pt>
                <c:pt idx="440">
                  <c:v>171000</c:v>
                </c:pt>
                <c:pt idx="441">
                  <c:v>171000</c:v>
                </c:pt>
                <c:pt idx="442">
                  <c:v>171000</c:v>
                </c:pt>
                <c:pt idx="443">
                  <c:v>171000</c:v>
                </c:pt>
                <c:pt idx="444">
                  <c:v>171000</c:v>
                </c:pt>
                <c:pt idx="445">
                  <c:v>171000</c:v>
                </c:pt>
                <c:pt idx="446">
                  <c:v>171000</c:v>
                </c:pt>
                <c:pt idx="447">
                  <c:v>171000</c:v>
                </c:pt>
                <c:pt idx="448">
                  <c:v>171000</c:v>
                </c:pt>
                <c:pt idx="449">
                  <c:v>171000</c:v>
                </c:pt>
                <c:pt idx="450">
                  <c:v>171000</c:v>
                </c:pt>
                <c:pt idx="451">
                  <c:v>171000</c:v>
                </c:pt>
                <c:pt idx="452">
                  <c:v>171000</c:v>
                </c:pt>
                <c:pt idx="453">
                  <c:v>171000</c:v>
                </c:pt>
                <c:pt idx="454">
                  <c:v>171000</c:v>
                </c:pt>
                <c:pt idx="455">
                  <c:v>171000</c:v>
                </c:pt>
                <c:pt idx="456">
                  <c:v>171000</c:v>
                </c:pt>
                <c:pt idx="457">
                  <c:v>171000</c:v>
                </c:pt>
                <c:pt idx="458">
                  <c:v>171000</c:v>
                </c:pt>
                <c:pt idx="459">
                  <c:v>171000</c:v>
                </c:pt>
                <c:pt idx="460">
                  <c:v>171000</c:v>
                </c:pt>
                <c:pt idx="461">
                  <c:v>171000</c:v>
                </c:pt>
                <c:pt idx="462">
                  <c:v>171000</c:v>
                </c:pt>
                <c:pt idx="463">
                  <c:v>171000</c:v>
                </c:pt>
                <c:pt idx="464">
                  <c:v>171000</c:v>
                </c:pt>
                <c:pt idx="465">
                  <c:v>171000</c:v>
                </c:pt>
                <c:pt idx="466">
                  <c:v>171000</c:v>
                </c:pt>
                <c:pt idx="467">
                  <c:v>171000</c:v>
                </c:pt>
                <c:pt idx="468">
                  <c:v>171000</c:v>
                </c:pt>
                <c:pt idx="469">
                  <c:v>171000</c:v>
                </c:pt>
                <c:pt idx="470">
                  <c:v>171000</c:v>
                </c:pt>
                <c:pt idx="471">
                  <c:v>171000</c:v>
                </c:pt>
                <c:pt idx="472">
                  <c:v>171000</c:v>
                </c:pt>
                <c:pt idx="473">
                  <c:v>171000</c:v>
                </c:pt>
                <c:pt idx="474">
                  <c:v>171000</c:v>
                </c:pt>
                <c:pt idx="475">
                  <c:v>171000</c:v>
                </c:pt>
                <c:pt idx="476">
                  <c:v>171000</c:v>
                </c:pt>
                <c:pt idx="477">
                  <c:v>171000</c:v>
                </c:pt>
                <c:pt idx="478">
                  <c:v>171000</c:v>
                </c:pt>
                <c:pt idx="479">
                  <c:v>171000</c:v>
                </c:pt>
                <c:pt idx="480">
                  <c:v>171000</c:v>
                </c:pt>
                <c:pt idx="481">
                  <c:v>171000</c:v>
                </c:pt>
                <c:pt idx="482">
                  <c:v>171000</c:v>
                </c:pt>
                <c:pt idx="483">
                  <c:v>171000</c:v>
                </c:pt>
                <c:pt idx="484">
                  <c:v>171000</c:v>
                </c:pt>
                <c:pt idx="485">
                  <c:v>171000</c:v>
                </c:pt>
                <c:pt idx="486">
                  <c:v>171000</c:v>
                </c:pt>
                <c:pt idx="487">
                  <c:v>171000</c:v>
                </c:pt>
                <c:pt idx="488">
                  <c:v>171000</c:v>
                </c:pt>
                <c:pt idx="489">
                  <c:v>171000</c:v>
                </c:pt>
                <c:pt idx="490">
                  <c:v>171000</c:v>
                </c:pt>
                <c:pt idx="491">
                  <c:v>171000</c:v>
                </c:pt>
                <c:pt idx="492">
                  <c:v>171000</c:v>
                </c:pt>
                <c:pt idx="493">
                  <c:v>171000</c:v>
                </c:pt>
                <c:pt idx="494">
                  <c:v>171000</c:v>
                </c:pt>
                <c:pt idx="495">
                  <c:v>171000</c:v>
                </c:pt>
                <c:pt idx="496">
                  <c:v>171000</c:v>
                </c:pt>
                <c:pt idx="497">
                  <c:v>171000</c:v>
                </c:pt>
                <c:pt idx="498">
                  <c:v>171000</c:v>
                </c:pt>
                <c:pt idx="499">
                  <c:v>171000</c:v>
                </c:pt>
                <c:pt idx="500">
                  <c:v>171000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66-4CE0-91BA-6A862EC85B03}"/>
            </c:ext>
          </c:extLst>
        </c:ser>
        <c:ser>
          <c:idx val="1"/>
          <c:order val="1"/>
          <c:tx>
            <c:v>LSF</c:v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Sheet2!$BYJ$42:$CRP$42</c:f>
              <c:numCache>
                <c:formatCode>General</c:formatCode>
                <c:ptCount val="5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  <c:pt idx="101">
                  <c:v>2101</c:v>
                </c:pt>
                <c:pt idx="102">
                  <c:v>2102</c:v>
                </c:pt>
                <c:pt idx="103">
                  <c:v>2103</c:v>
                </c:pt>
                <c:pt idx="104">
                  <c:v>2104</c:v>
                </c:pt>
                <c:pt idx="105">
                  <c:v>2105</c:v>
                </c:pt>
                <c:pt idx="106">
                  <c:v>2106</c:v>
                </c:pt>
                <c:pt idx="107">
                  <c:v>2107</c:v>
                </c:pt>
                <c:pt idx="108">
                  <c:v>2108</c:v>
                </c:pt>
                <c:pt idx="109">
                  <c:v>2109</c:v>
                </c:pt>
                <c:pt idx="110">
                  <c:v>2110</c:v>
                </c:pt>
                <c:pt idx="111">
                  <c:v>2111</c:v>
                </c:pt>
                <c:pt idx="112">
                  <c:v>2112</c:v>
                </c:pt>
                <c:pt idx="113">
                  <c:v>2113</c:v>
                </c:pt>
                <c:pt idx="114">
                  <c:v>2114</c:v>
                </c:pt>
                <c:pt idx="115">
                  <c:v>2115</c:v>
                </c:pt>
                <c:pt idx="116">
                  <c:v>2116</c:v>
                </c:pt>
                <c:pt idx="117">
                  <c:v>2117</c:v>
                </c:pt>
                <c:pt idx="118">
                  <c:v>2118</c:v>
                </c:pt>
                <c:pt idx="119">
                  <c:v>2119</c:v>
                </c:pt>
                <c:pt idx="120">
                  <c:v>2120</c:v>
                </c:pt>
                <c:pt idx="121">
                  <c:v>2121</c:v>
                </c:pt>
                <c:pt idx="122">
                  <c:v>2122</c:v>
                </c:pt>
                <c:pt idx="123">
                  <c:v>2123</c:v>
                </c:pt>
                <c:pt idx="124">
                  <c:v>2124</c:v>
                </c:pt>
                <c:pt idx="125">
                  <c:v>2125</c:v>
                </c:pt>
                <c:pt idx="126">
                  <c:v>2126</c:v>
                </c:pt>
                <c:pt idx="127">
                  <c:v>2127</c:v>
                </c:pt>
                <c:pt idx="128">
                  <c:v>2128</c:v>
                </c:pt>
                <c:pt idx="129">
                  <c:v>2129</c:v>
                </c:pt>
                <c:pt idx="130">
                  <c:v>2130</c:v>
                </c:pt>
                <c:pt idx="131">
                  <c:v>2131</c:v>
                </c:pt>
                <c:pt idx="132">
                  <c:v>2132</c:v>
                </c:pt>
                <c:pt idx="133">
                  <c:v>2133</c:v>
                </c:pt>
                <c:pt idx="134">
                  <c:v>2134</c:v>
                </c:pt>
                <c:pt idx="135">
                  <c:v>2135</c:v>
                </c:pt>
                <c:pt idx="136">
                  <c:v>2136</c:v>
                </c:pt>
                <c:pt idx="137">
                  <c:v>2137</c:v>
                </c:pt>
                <c:pt idx="138">
                  <c:v>2138</c:v>
                </c:pt>
                <c:pt idx="139">
                  <c:v>2139</c:v>
                </c:pt>
                <c:pt idx="140">
                  <c:v>2140</c:v>
                </c:pt>
                <c:pt idx="141">
                  <c:v>2141</c:v>
                </c:pt>
                <c:pt idx="142">
                  <c:v>2142</c:v>
                </c:pt>
                <c:pt idx="143">
                  <c:v>2143</c:v>
                </c:pt>
                <c:pt idx="144">
                  <c:v>2144</c:v>
                </c:pt>
                <c:pt idx="145">
                  <c:v>2145</c:v>
                </c:pt>
                <c:pt idx="146">
                  <c:v>2146</c:v>
                </c:pt>
                <c:pt idx="147">
                  <c:v>2147</c:v>
                </c:pt>
                <c:pt idx="148">
                  <c:v>2148</c:v>
                </c:pt>
                <c:pt idx="149">
                  <c:v>2149</c:v>
                </c:pt>
                <c:pt idx="150">
                  <c:v>2150</c:v>
                </c:pt>
                <c:pt idx="151">
                  <c:v>2151</c:v>
                </c:pt>
                <c:pt idx="152">
                  <c:v>2152</c:v>
                </c:pt>
                <c:pt idx="153">
                  <c:v>2153</c:v>
                </c:pt>
                <c:pt idx="154">
                  <c:v>2154</c:v>
                </c:pt>
                <c:pt idx="155">
                  <c:v>2155</c:v>
                </c:pt>
                <c:pt idx="156">
                  <c:v>2156</c:v>
                </c:pt>
                <c:pt idx="157">
                  <c:v>2157</c:v>
                </c:pt>
                <c:pt idx="158">
                  <c:v>2158</c:v>
                </c:pt>
                <c:pt idx="159">
                  <c:v>2159</c:v>
                </c:pt>
                <c:pt idx="160">
                  <c:v>2160</c:v>
                </c:pt>
                <c:pt idx="161">
                  <c:v>2161</c:v>
                </c:pt>
                <c:pt idx="162">
                  <c:v>2162</c:v>
                </c:pt>
                <c:pt idx="163">
                  <c:v>2163</c:v>
                </c:pt>
                <c:pt idx="164">
                  <c:v>2164</c:v>
                </c:pt>
                <c:pt idx="165">
                  <c:v>2165</c:v>
                </c:pt>
                <c:pt idx="166">
                  <c:v>2166</c:v>
                </c:pt>
                <c:pt idx="167">
                  <c:v>2167</c:v>
                </c:pt>
                <c:pt idx="168">
                  <c:v>2168</c:v>
                </c:pt>
                <c:pt idx="169">
                  <c:v>2169</c:v>
                </c:pt>
                <c:pt idx="170">
                  <c:v>2170</c:v>
                </c:pt>
                <c:pt idx="171">
                  <c:v>2171</c:v>
                </c:pt>
                <c:pt idx="172">
                  <c:v>2172</c:v>
                </c:pt>
                <c:pt idx="173">
                  <c:v>2173</c:v>
                </c:pt>
                <c:pt idx="174">
                  <c:v>2174</c:v>
                </c:pt>
                <c:pt idx="175">
                  <c:v>2175</c:v>
                </c:pt>
                <c:pt idx="176">
                  <c:v>2176</c:v>
                </c:pt>
                <c:pt idx="177">
                  <c:v>2177</c:v>
                </c:pt>
                <c:pt idx="178">
                  <c:v>2178</c:v>
                </c:pt>
                <c:pt idx="179">
                  <c:v>2179</c:v>
                </c:pt>
                <c:pt idx="180">
                  <c:v>2180</c:v>
                </c:pt>
                <c:pt idx="181">
                  <c:v>2181</c:v>
                </c:pt>
                <c:pt idx="182">
                  <c:v>2182</c:v>
                </c:pt>
                <c:pt idx="183">
                  <c:v>2183</c:v>
                </c:pt>
                <c:pt idx="184">
                  <c:v>2184</c:v>
                </c:pt>
                <c:pt idx="185">
                  <c:v>2185</c:v>
                </c:pt>
                <c:pt idx="186">
                  <c:v>2186</c:v>
                </c:pt>
                <c:pt idx="187">
                  <c:v>2187</c:v>
                </c:pt>
                <c:pt idx="188">
                  <c:v>2188</c:v>
                </c:pt>
                <c:pt idx="189">
                  <c:v>2189</c:v>
                </c:pt>
                <c:pt idx="190">
                  <c:v>2190</c:v>
                </c:pt>
                <c:pt idx="191">
                  <c:v>2191</c:v>
                </c:pt>
                <c:pt idx="192">
                  <c:v>2192</c:v>
                </c:pt>
                <c:pt idx="193">
                  <c:v>2193</c:v>
                </c:pt>
                <c:pt idx="194">
                  <c:v>2194</c:v>
                </c:pt>
                <c:pt idx="195">
                  <c:v>2195</c:v>
                </c:pt>
                <c:pt idx="196">
                  <c:v>2196</c:v>
                </c:pt>
                <c:pt idx="197">
                  <c:v>2197</c:v>
                </c:pt>
                <c:pt idx="198">
                  <c:v>2198</c:v>
                </c:pt>
                <c:pt idx="199">
                  <c:v>2199</c:v>
                </c:pt>
                <c:pt idx="200">
                  <c:v>2200</c:v>
                </c:pt>
                <c:pt idx="201">
                  <c:v>2201</c:v>
                </c:pt>
                <c:pt idx="202">
                  <c:v>2202</c:v>
                </c:pt>
                <c:pt idx="203">
                  <c:v>2203</c:v>
                </c:pt>
                <c:pt idx="204">
                  <c:v>2204</c:v>
                </c:pt>
                <c:pt idx="205">
                  <c:v>2205</c:v>
                </c:pt>
                <c:pt idx="206">
                  <c:v>2206</c:v>
                </c:pt>
                <c:pt idx="207">
                  <c:v>2207</c:v>
                </c:pt>
                <c:pt idx="208">
                  <c:v>2208</c:v>
                </c:pt>
                <c:pt idx="209">
                  <c:v>2209</c:v>
                </c:pt>
                <c:pt idx="210">
                  <c:v>2210</c:v>
                </c:pt>
                <c:pt idx="211">
                  <c:v>2211</c:v>
                </c:pt>
                <c:pt idx="212">
                  <c:v>2212</c:v>
                </c:pt>
                <c:pt idx="213">
                  <c:v>2213</c:v>
                </c:pt>
                <c:pt idx="214">
                  <c:v>2214</c:v>
                </c:pt>
                <c:pt idx="215">
                  <c:v>2215</c:v>
                </c:pt>
                <c:pt idx="216">
                  <c:v>2216</c:v>
                </c:pt>
                <c:pt idx="217">
                  <c:v>2217</c:v>
                </c:pt>
                <c:pt idx="218">
                  <c:v>2218</c:v>
                </c:pt>
                <c:pt idx="219">
                  <c:v>2219</c:v>
                </c:pt>
                <c:pt idx="220">
                  <c:v>2220</c:v>
                </c:pt>
                <c:pt idx="221">
                  <c:v>2221</c:v>
                </c:pt>
                <c:pt idx="222">
                  <c:v>2222</c:v>
                </c:pt>
                <c:pt idx="223">
                  <c:v>2223</c:v>
                </c:pt>
                <c:pt idx="224">
                  <c:v>2224</c:v>
                </c:pt>
                <c:pt idx="225">
                  <c:v>2225</c:v>
                </c:pt>
                <c:pt idx="226">
                  <c:v>2226</c:v>
                </c:pt>
                <c:pt idx="227">
                  <c:v>2227</c:v>
                </c:pt>
                <c:pt idx="228">
                  <c:v>2228</c:v>
                </c:pt>
                <c:pt idx="229">
                  <c:v>2229</c:v>
                </c:pt>
                <c:pt idx="230">
                  <c:v>2230</c:v>
                </c:pt>
                <c:pt idx="231">
                  <c:v>2231</c:v>
                </c:pt>
                <c:pt idx="232">
                  <c:v>2232</c:v>
                </c:pt>
                <c:pt idx="233">
                  <c:v>2233</c:v>
                </c:pt>
                <c:pt idx="234">
                  <c:v>2234</c:v>
                </c:pt>
                <c:pt idx="235">
                  <c:v>2235</c:v>
                </c:pt>
                <c:pt idx="236">
                  <c:v>2236</c:v>
                </c:pt>
                <c:pt idx="237">
                  <c:v>2237</c:v>
                </c:pt>
                <c:pt idx="238">
                  <c:v>2238</c:v>
                </c:pt>
                <c:pt idx="239">
                  <c:v>2239</c:v>
                </c:pt>
                <c:pt idx="240">
                  <c:v>2240</c:v>
                </c:pt>
                <c:pt idx="241">
                  <c:v>2241</c:v>
                </c:pt>
                <c:pt idx="242">
                  <c:v>2242</c:v>
                </c:pt>
                <c:pt idx="243">
                  <c:v>2243</c:v>
                </c:pt>
                <c:pt idx="244">
                  <c:v>2244</c:v>
                </c:pt>
                <c:pt idx="245">
                  <c:v>2245</c:v>
                </c:pt>
                <c:pt idx="246">
                  <c:v>2246</c:v>
                </c:pt>
                <c:pt idx="247">
                  <c:v>2247</c:v>
                </c:pt>
                <c:pt idx="248">
                  <c:v>2248</c:v>
                </c:pt>
                <c:pt idx="249">
                  <c:v>2249</c:v>
                </c:pt>
                <c:pt idx="250">
                  <c:v>2250</c:v>
                </c:pt>
                <c:pt idx="251">
                  <c:v>2251</c:v>
                </c:pt>
                <c:pt idx="252">
                  <c:v>2252</c:v>
                </c:pt>
                <c:pt idx="253">
                  <c:v>2253</c:v>
                </c:pt>
                <c:pt idx="254">
                  <c:v>2254</c:v>
                </c:pt>
                <c:pt idx="255">
                  <c:v>2255</c:v>
                </c:pt>
                <c:pt idx="256">
                  <c:v>2256</c:v>
                </c:pt>
                <c:pt idx="257">
                  <c:v>2257</c:v>
                </c:pt>
                <c:pt idx="258">
                  <c:v>2258</c:v>
                </c:pt>
                <c:pt idx="259">
                  <c:v>2259</c:v>
                </c:pt>
                <c:pt idx="260">
                  <c:v>2260</c:v>
                </c:pt>
                <c:pt idx="261">
                  <c:v>2261</c:v>
                </c:pt>
                <c:pt idx="262">
                  <c:v>2262</c:v>
                </c:pt>
                <c:pt idx="263">
                  <c:v>2263</c:v>
                </c:pt>
                <c:pt idx="264">
                  <c:v>2264</c:v>
                </c:pt>
                <c:pt idx="265">
                  <c:v>2265</c:v>
                </c:pt>
                <c:pt idx="266">
                  <c:v>2266</c:v>
                </c:pt>
                <c:pt idx="267">
                  <c:v>2267</c:v>
                </c:pt>
                <c:pt idx="268">
                  <c:v>2268</c:v>
                </c:pt>
                <c:pt idx="269">
                  <c:v>2269</c:v>
                </c:pt>
                <c:pt idx="270">
                  <c:v>2270</c:v>
                </c:pt>
                <c:pt idx="271">
                  <c:v>2271</c:v>
                </c:pt>
                <c:pt idx="272">
                  <c:v>2272</c:v>
                </c:pt>
                <c:pt idx="273">
                  <c:v>2273</c:v>
                </c:pt>
                <c:pt idx="274">
                  <c:v>2274</c:v>
                </c:pt>
                <c:pt idx="275">
                  <c:v>2275</c:v>
                </c:pt>
                <c:pt idx="276">
                  <c:v>2276</c:v>
                </c:pt>
                <c:pt idx="277">
                  <c:v>2277</c:v>
                </c:pt>
                <c:pt idx="278">
                  <c:v>2278</c:v>
                </c:pt>
                <c:pt idx="279">
                  <c:v>2279</c:v>
                </c:pt>
                <c:pt idx="280">
                  <c:v>2280</c:v>
                </c:pt>
                <c:pt idx="281">
                  <c:v>2281</c:v>
                </c:pt>
                <c:pt idx="282">
                  <c:v>2282</c:v>
                </c:pt>
                <c:pt idx="283">
                  <c:v>2283</c:v>
                </c:pt>
                <c:pt idx="284">
                  <c:v>2284</c:v>
                </c:pt>
                <c:pt idx="285">
                  <c:v>2285</c:v>
                </c:pt>
                <c:pt idx="286">
                  <c:v>2286</c:v>
                </c:pt>
                <c:pt idx="287">
                  <c:v>2287</c:v>
                </c:pt>
                <c:pt idx="288">
                  <c:v>2288</c:v>
                </c:pt>
                <c:pt idx="289">
                  <c:v>2289</c:v>
                </c:pt>
                <c:pt idx="290">
                  <c:v>2290</c:v>
                </c:pt>
                <c:pt idx="291">
                  <c:v>2291</c:v>
                </c:pt>
                <c:pt idx="292">
                  <c:v>2292</c:v>
                </c:pt>
                <c:pt idx="293">
                  <c:v>2293</c:v>
                </c:pt>
                <c:pt idx="294">
                  <c:v>2294</c:v>
                </c:pt>
                <c:pt idx="295">
                  <c:v>2295</c:v>
                </c:pt>
                <c:pt idx="296">
                  <c:v>2296</c:v>
                </c:pt>
                <c:pt idx="297">
                  <c:v>2297</c:v>
                </c:pt>
                <c:pt idx="298">
                  <c:v>2298</c:v>
                </c:pt>
                <c:pt idx="299">
                  <c:v>2299</c:v>
                </c:pt>
                <c:pt idx="300">
                  <c:v>2300</c:v>
                </c:pt>
                <c:pt idx="301">
                  <c:v>2301</c:v>
                </c:pt>
                <c:pt idx="302">
                  <c:v>2302</c:v>
                </c:pt>
                <c:pt idx="303">
                  <c:v>2303</c:v>
                </c:pt>
                <c:pt idx="304">
                  <c:v>2304</c:v>
                </c:pt>
                <c:pt idx="305">
                  <c:v>2305</c:v>
                </c:pt>
                <c:pt idx="306">
                  <c:v>2306</c:v>
                </c:pt>
                <c:pt idx="307">
                  <c:v>2307</c:v>
                </c:pt>
                <c:pt idx="308">
                  <c:v>2308</c:v>
                </c:pt>
                <c:pt idx="309">
                  <c:v>2309</c:v>
                </c:pt>
                <c:pt idx="310">
                  <c:v>2310</c:v>
                </c:pt>
                <c:pt idx="311">
                  <c:v>2311</c:v>
                </c:pt>
                <c:pt idx="312">
                  <c:v>2312</c:v>
                </c:pt>
                <c:pt idx="313">
                  <c:v>2313</c:v>
                </c:pt>
                <c:pt idx="314">
                  <c:v>2314</c:v>
                </c:pt>
                <c:pt idx="315">
                  <c:v>2315</c:v>
                </c:pt>
                <c:pt idx="316">
                  <c:v>2316</c:v>
                </c:pt>
                <c:pt idx="317">
                  <c:v>2317</c:v>
                </c:pt>
                <c:pt idx="318">
                  <c:v>2318</c:v>
                </c:pt>
                <c:pt idx="319">
                  <c:v>2319</c:v>
                </c:pt>
                <c:pt idx="320">
                  <c:v>2320</c:v>
                </c:pt>
                <c:pt idx="321">
                  <c:v>2321</c:v>
                </c:pt>
                <c:pt idx="322">
                  <c:v>2322</c:v>
                </c:pt>
                <c:pt idx="323">
                  <c:v>2323</c:v>
                </c:pt>
                <c:pt idx="324">
                  <c:v>2324</c:v>
                </c:pt>
                <c:pt idx="325">
                  <c:v>2325</c:v>
                </c:pt>
                <c:pt idx="326">
                  <c:v>2326</c:v>
                </c:pt>
                <c:pt idx="327">
                  <c:v>2327</c:v>
                </c:pt>
                <c:pt idx="328">
                  <c:v>2328</c:v>
                </c:pt>
                <c:pt idx="329">
                  <c:v>2329</c:v>
                </c:pt>
                <c:pt idx="330">
                  <c:v>2330</c:v>
                </c:pt>
                <c:pt idx="331">
                  <c:v>2331</c:v>
                </c:pt>
                <c:pt idx="332">
                  <c:v>2332</c:v>
                </c:pt>
                <c:pt idx="333">
                  <c:v>2333</c:v>
                </c:pt>
                <c:pt idx="334">
                  <c:v>2334</c:v>
                </c:pt>
                <c:pt idx="335">
                  <c:v>2335</c:v>
                </c:pt>
                <c:pt idx="336">
                  <c:v>2336</c:v>
                </c:pt>
                <c:pt idx="337">
                  <c:v>2337</c:v>
                </c:pt>
                <c:pt idx="338">
                  <c:v>2338</c:v>
                </c:pt>
                <c:pt idx="339">
                  <c:v>2339</c:v>
                </c:pt>
                <c:pt idx="340">
                  <c:v>2340</c:v>
                </c:pt>
                <c:pt idx="341">
                  <c:v>2341</c:v>
                </c:pt>
                <c:pt idx="342">
                  <c:v>2342</c:v>
                </c:pt>
                <c:pt idx="343">
                  <c:v>2343</c:v>
                </c:pt>
                <c:pt idx="344">
                  <c:v>2344</c:v>
                </c:pt>
                <c:pt idx="345">
                  <c:v>2345</c:v>
                </c:pt>
                <c:pt idx="346">
                  <c:v>2346</c:v>
                </c:pt>
                <c:pt idx="347">
                  <c:v>2347</c:v>
                </c:pt>
                <c:pt idx="348">
                  <c:v>2348</c:v>
                </c:pt>
                <c:pt idx="349">
                  <c:v>2349</c:v>
                </c:pt>
                <c:pt idx="350">
                  <c:v>2350</c:v>
                </c:pt>
                <c:pt idx="351">
                  <c:v>2351</c:v>
                </c:pt>
                <c:pt idx="352">
                  <c:v>2352</c:v>
                </c:pt>
                <c:pt idx="353">
                  <c:v>2353</c:v>
                </c:pt>
                <c:pt idx="354">
                  <c:v>2354</c:v>
                </c:pt>
                <c:pt idx="355">
                  <c:v>2355</c:v>
                </c:pt>
                <c:pt idx="356">
                  <c:v>2356</c:v>
                </c:pt>
                <c:pt idx="357">
                  <c:v>2357</c:v>
                </c:pt>
                <c:pt idx="358">
                  <c:v>2358</c:v>
                </c:pt>
                <c:pt idx="359">
                  <c:v>2359</c:v>
                </c:pt>
                <c:pt idx="360">
                  <c:v>2360</c:v>
                </c:pt>
                <c:pt idx="361">
                  <c:v>2361</c:v>
                </c:pt>
                <c:pt idx="362">
                  <c:v>2362</c:v>
                </c:pt>
                <c:pt idx="363">
                  <c:v>2363</c:v>
                </c:pt>
                <c:pt idx="364">
                  <c:v>2364</c:v>
                </c:pt>
                <c:pt idx="365">
                  <c:v>2365</c:v>
                </c:pt>
                <c:pt idx="366">
                  <c:v>2366</c:v>
                </c:pt>
                <c:pt idx="367">
                  <c:v>2367</c:v>
                </c:pt>
                <c:pt idx="368">
                  <c:v>2368</c:v>
                </c:pt>
                <c:pt idx="369">
                  <c:v>2369</c:v>
                </c:pt>
                <c:pt idx="370">
                  <c:v>2370</c:v>
                </c:pt>
                <c:pt idx="371">
                  <c:v>2371</c:v>
                </c:pt>
                <c:pt idx="372">
                  <c:v>2372</c:v>
                </c:pt>
                <c:pt idx="373">
                  <c:v>2373</c:v>
                </c:pt>
                <c:pt idx="374">
                  <c:v>2374</c:v>
                </c:pt>
                <c:pt idx="375">
                  <c:v>2375</c:v>
                </c:pt>
                <c:pt idx="376">
                  <c:v>2376</c:v>
                </c:pt>
                <c:pt idx="377">
                  <c:v>2377</c:v>
                </c:pt>
                <c:pt idx="378">
                  <c:v>2378</c:v>
                </c:pt>
                <c:pt idx="379">
                  <c:v>2379</c:v>
                </c:pt>
                <c:pt idx="380">
                  <c:v>2380</c:v>
                </c:pt>
                <c:pt idx="381">
                  <c:v>2381</c:v>
                </c:pt>
                <c:pt idx="382">
                  <c:v>2382</c:v>
                </c:pt>
                <c:pt idx="383">
                  <c:v>2383</c:v>
                </c:pt>
                <c:pt idx="384">
                  <c:v>2384</c:v>
                </c:pt>
                <c:pt idx="385">
                  <c:v>2385</c:v>
                </c:pt>
                <c:pt idx="386">
                  <c:v>2386</c:v>
                </c:pt>
                <c:pt idx="387">
                  <c:v>2387</c:v>
                </c:pt>
                <c:pt idx="388">
                  <c:v>2388</c:v>
                </c:pt>
                <c:pt idx="389">
                  <c:v>2389</c:v>
                </c:pt>
                <c:pt idx="390">
                  <c:v>2390</c:v>
                </c:pt>
                <c:pt idx="391">
                  <c:v>2391</c:v>
                </c:pt>
                <c:pt idx="392">
                  <c:v>2392</c:v>
                </c:pt>
                <c:pt idx="393">
                  <c:v>2393</c:v>
                </c:pt>
                <c:pt idx="394">
                  <c:v>2394</c:v>
                </c:pt>
                <c:pt idx="395">
                  <c:v>2395</c:v>
                </c:pt>
                <c:pt idx="396">
                  <c:v>2396</c:v>
                </c:pt>
                <c:pt idx="397">
                  <c:v>2397</c:v>
                </c:pt>
                <c:pt idx="398">
                  <c:v>2398</c:v>
                </c:pt>
                <c:pt idx="399">
                  <c:v>2399</c:v>
                </c:pt>
                <c:pt idx="400">
                  <c:v>2400</c:v>
                </c:pt>
                <c:pt idx="401">
                  <c:v>2401</c:v>
                </c:pt>
                <c:pt idx="402">
                  <c:v>2402</c:v>
                </c:pt>
                <c:pt idx="403">
                  <c:v>2403</c:v>
                </c:pt>
                <c:pt idx="404">
                  <c:v>2404</c:v>
                </c:pt>
                <c:pt idx="405">
                  <c:v>2405</c:v>
                </c:pt>
                <c:pt idx="406">
                  <c:v>2406</c:v>
                </c:pt>
                <c:pt idx="407">
                  <c:v>2407</c:v>
                </c:pt>
                <c:pt idx="408">
                  <c:v>2408</c:v>
                </c:pt>
                <c:pt idx="409">
                  <c:v>2409</c:v>
                </c:pt>
                <c:pt idx="410">
                  <c:v>2410</c:v>
                </c:pt>
                <c:pt idx="411">
                  <c:v>2411</c:v>
                </c:pt>
                <c:pt idx="412">
                  <c:v>2412</c:v>
                </c:pt>
                <c:pt idx="413">
                  <c:v>2413</c:v>
                </c:pt>
                <c:pt idx="414">
                  <c:v>2414</c:v>
                </c:pt>
                <c:pt idx="415">
                  <c:v>2415</c:v>
                </c:pt>
                <c:pt idx="416">
                  <c:v>2416</c:v>
                </c:pt>
                <c:pt idx="417">
                  <c:v>2417</c:v>
                </c:pt>
                <c:pt idx="418">
                  <c:v>2418</c:v>
                </c:pt>
                <c:pt idx="419">
                  <c:v>2419</c:v>
                </c:pt>
                <c:pt idx="420">
                  <c:v>2420</c:v>
                </c:pt>
                <c:pt idx="421">
                  <c:v>2421</c:v>
                </c:pt>
                <c:pt idx="422">
                  <c:v>2422</c:v>
                </c:pt>
                <c:pt idx="423">
                  <c:v>2423</c:v>
                </c:pt>
                <c:pt idx="424">
                  <c:v>2424</c:v>
                </c:pt>
                <c:pt idx="425">
                  <c:v>2425</c:v>
                </c:pt>
                <c:pt idx="426">
                  <c:v>2426</c:v>
                </c:pt>
                <c:pt idx="427">
                  <c:v>2427</c:v>
                </c:pt>
                <c:pt idx="428">
                  <c:v>2428</c:v>
                </c:pt>
                <c:pt idx="429">
                  <c:v>2429</c:v>
                </c:pt>
                <c:pt idx="430">
                  <c:v>2430</c:v>
                </c:pt>
                <c:pt idx="431">
                  <c:v>2431</c:v>
                </c:pt>
                <c:pt idx="432">
                  <c:v>2432</c:v>
                </c:pt>
                <c:pt idx="433">
                  <c:v>2433</c:v>
                </c:pt>
                <c:pt idx="434">
                  <c:v>2434</c:v>
                </c:pt>
                <c:pt idx="435">
                  <c:v>2435</c:v>
                </c:pt>
                <c:pt idx="436">
                  <c:v>2436</c:v>
                </c:pt>
                <c:pt idx="437">
                  <c:v>2437</c:v>
                </c:pt>
                <c:pt idx="438">
                  <c:v>2438</c:v>
                </c:pt>
                <c:pt idx="439">
                  <c:v>2439</c:v>
                </c:pt>
                <c:pt idx="440">
                  <c:v>2440</c:v>
                </c:pt>
                <c:pt idx="441">
                  <c:v>2441</c:v>
                </c:pt>
                <c:pt idx="442">
                  <c:v>2442</c:v>
                </c:pt>
                <c:pt idx="443">
                  <c:v>2443</c:v>
                </c:pt>
                <c:pt idx="444">
                  <c:v>2444</c:v>
                </c:pt>
                <c:pt idx="445">
                  <c:v>2445</c:v>
                </c:pt>
                <c:pt idx="446">
                  <c:v>2446</c:v>
                </c:pt>
                <c:pt idx="447">
                  <c:v>2447</c:v>
                </c:pt>
                <c:pt idx="448">
                  <c:v>2448</c:v>
                </c:pt>
                <c:pt idx="449">
                  <c:v>2449</c:v>
                </c:pt>
                <c:pt idx="450">
                  <c:v>2450</c:v>
                </c:pt>
                <c:pt idx="451">
                  <c:v>2451</c:v>
                </c:pt>
                <c:pt idx="452">
                  <c:v>2452</c:v>
                </c:pt>
                <c:pt idx="453">
                  <c:v>2453</c:v>
                </c:pt>
                <c:pt idx="454">
                  <c:v>2454</c:v>
                </c:pt>
                <c:pt idx="455">
                  <c:v>2455</c:v>
                </c:pt>
                <c:pt idx="456">
                  <c:v>2456</c:v>
                </c:pt>
                <c:pt idx="457">
                  <c:v>2457</c:v>
                </c:pt>
                <c:pt idx="458">
                  <c:v>2458</c:v>
                </c:pt>
                <c:pt idx="459">
                  <c:v>2459</c:v>
                </c:pt>
                <c:pt idx="460">
                  <c:v>2460</c:v>
                </c:pt>
                <c:pt idx="461">
                  <c:v>2461</c:v>
                </c:pt>
                <c:pt idx="462">
                  <c:v>2462</c:v>
                </c:pt>
                <c:pt idx="463">
                  <c:v>2463</c:v>
                </c:pt>
                <c:pt idx="464">
                  <c:v>2464</c:v>
                </c:pt>
                <c:pt idx="465">
                  <c:v>2465</c:v>
                </c:pt>
                <c:pt idx="466">
                  <c:v>2466</c:v>
                </c:pt>
                <c:pt idx="467">
                  <c:v>2467</c:v>
                </c:pt>
                <c:pt idx="468">
                  <c:v>2468</c:v>
                </c:pt>
                <c:pt idx="469">
                  <c:v>2469</c:v>
                </c:pt>
                <c:pt idx="470">
                  <c:v>2470</c:v>
                </c:pt>
                <c:pt idx="471">
                  <c:v>2471</c:v>
                </c:pt>
                <c:pt idx="472">
                  <c:v>2472</c:v>
                </c:pt>
                <c:pt idx="473">
                  <c:v>2473</c:v>
                </c:pt>
                <c:pt idx="474">
                  <c:v>2474</c:v>
                </c:pt>
                <c:pt idx="475">
                  <c:v>2475</c:v>
                </c:pt>
                <c:pt idx="476">
                  <c:v>2476</c:v>
                </c:pt>
                <c:pt idx="477">
                  <c:v>2477</c:v>
                </c:pt>
                <c:pt idx="478">
                  <c:v>2478</c:v>
                </c:pt>
                <c:pt idx="479">
                  <c:v>2479</c:v>
                </c:pt>
                <c:pt idx="480">
                  <c:v>2480</c:v>
                </c:pt>
                <c:pt idx="481">
                  <c:v>2481</c:v>
                </c:pt>
                <c:pt idx="482">
                  <c:v>2482</c:v>
                </c:pt>
                <c:pt idx="483">
                  <c:v>2483</c:v>
                </c:pt>
                <c:pt idx="484">
                  <c:v>2484</c:v>
                </c:pt>
                <c:pt idx="485">
                  <c:v>2485</c:v>
                </c:pt>
                <c:pt idx="486">
                  <c:v>2486</c:v>
                </c:pt>
                <c:pt idx="487">
                  <c:v>2487</c:v>
                </c:pt>
                <c:pt idx="488">
                  <c:v>2488</c:v>
                </c:pt>
                <c:pt idx="489">
                  <c:v>2489</c:v>
                </c:pt>
                <c:pt idx="490">
                  <c:v>2490</c:v>
                </c:pt>
                <c:pt idx="491">
                  <c:v>2491</c:v>
                </c:pt>
                <c:pt idx="492">
                  <c:v>2492</c:v>
                </c:pt>
                <c:pt idx="493">
                  <c:v>2493</c:v>
                </c:pt>
                <c:pt idx="494">
                  <c:v>2494</c:v>
                </c:pt>
                <c:pt idx="495">
                  <c:v>2495</c:v>
                </c:pt>
                <c:pt idx="496">
                  <c:v>2496</c:v>
                </c:pt>
                <c:pt idx="497">
                  <c:v>2497</c:v>
                </c:pt>
                <c:pt idx="498">
                  <c:v>2498</c:v>
                </c:pt>
                <c:pt idx="499">
                  <c:v>2499</c:v>
                </c:pt>
                <c:pt idx="500">
                  <c:v>2500</c:v>
                </c:pt>
              </c:numCache>
            </c:numRef>
          </c:xVal>
          <c:yVal>
            <c:numRef>
              <c:f>Sheet2!$BYJ$44:$CRP$44</c:f>
              <c:numCache>
                <c:formatCode>General</c:formatCode>
                <c:ptCount val="501"/>
                <c:pt idx="0">
                  <c:v>48396.416663695702</c:v>
                </c:pt>
                <c:pt idx="1">
                  <c:v>68864.428151183296</c:v>
                </c:pt>
                <c:pt idx="2">
                  <c:v>90425.318242919195</c:v>
                </c:pt>
                <c:pt idx="3">
                  <c:v>119315.535979498</c:v>
                </c:pt>
                <c:pt idx="4">
                  <c:v>133371.07001241</c:v>
                </c:pt>
                <c:pt idx="5">
                  <c:v>156527.78855184701</c:v>
                </c:pt>
                <c:pt idx="6">
                  <c:v>175381.78580261799</c:v>
                </c:pt>
                <c:pt idx="7">
                  <c:v>200893.64479148001</c:v>
                </c:pt>
                <c:pt idx="8">
                  <c:v>209572.801712888</c:v>
                </c:pt>
                <c:pt idx="9">
                  <c:v>239784.275859271</c:v>
                </c:pt>
                <c:pt idx="10">
                  <c:v>247600.31449941601</c:v>
                </c:pt>
                <c:pt idx="11">
                  <c:v>266421.10671324399</c:v>
                </c:pt>
                <c:pt idx="12">
                  <c:v>295952.046111173</c:v>
                </c:pt>
                <c:pt idx="13">
                  <c:v>320606.43842429499</c:v>
                </c:pt>
                <c:pt idx="14">
                  <c:v>340707.34777566697</c:v>
                </c:pt>
                <c:pt idx="15">
                  <c:v>353171.75860695902</c:v>
                </c:pt>
                <c:pt idx="16">
                  <c:v>366375.90331140399</c:v>
                </c:pt>
                <c:pt idx="17">
                  <c:v>428475.129552636</c:v>
                </c:pt>
                <c:pt idx="18">
                  <c:v>432201.80294837302</c:v>
                </c:pt>
                <c:pt idx="19">
                  <c:v>422129.562696059</c:v>
                </c:pt>
                <c:pt idx="20">
                  <c:v>447076.73185491201</c:v>
                </c:pt>
                <c:pt idx="21">
                  <c:v>506372.85938543797</c:v>
                </c:pt>
                <c:pt idx="22">
                  <c:v>487048.96886853798</c:v>
                </c:pt>
                <c:pt idx="23">
                  <c:v>520862.01900687203</c:v>
                </c:pt>
                <c:pt idx="24">
                  <c:v>518347.21930581902</c:v>
                </c:pt>
                <c:pt idx="25">
                  <c:v>531632.00216325198</c:v>
                </c:pt>
                <c:pt idx="26">
                  <c:v>540130.705200364</c:v>
                </c:pt>
                <c:pt idx="27">
                  <c:v>577622.80415953195</c:v>
                </c:pt>
                <c:pt idx="28">
                  <c:v>584196.64702815097</c:v>
                </c:pt>
                <c:pt idx="29">
                  <c:v>605190.51923148602</c:v>
                </c:pt>
                <c:pt idx="30">
                  <c:v>630431.64322525205</c:v>
                </c:pt>
                <c:pt idx="31">
                  <c:v>639762.81516489398</c:v>
                </c:pt>
                <c:pt idx="32">
                  <c:v>629864.45383563195</c:v>
                </c:pt>
                <c:pt idx="33">
                  <c:v>701814.10592705302</c:v>
                </c:pt>
                <c:pt idx="34">
                  <c:v>692786.04153526202</c:v>
                </c:pt>
                <c:pt idx="35">
                  <c:v>692526.09819813201</c:v>
                </c:pt>
                <c:pt idx="36">
                  <c:v>722648.40696139098</c:v>
                </c:pt>
                <c:pt idx="37">
                  <c:v>694288.451261168</c:v>
                </c:pt>
                <c:pt idx="38">
                  <c:v>731632.55931077804</c:v>
                </c:pt>
                <c:pt idx="39">
                  <c:v>751571.65905978903</c:v>
                </c:pt>
                <c:pt idx="40">
                  <c:v>785507.596694106</c:v>
                </c:pt>
                <c:pt idx="41">
                  <c:v>807685.21553279005</c:v>
                </c:pt>
                <c:pt idx="42">
                  <c:v>791424.36184977996</c:v>
                </c:pt>
                <c:pt idx="43">
                  <c:v>791843.79222907103</c:v>
                </c:pt>
                <c:pt idx="44">
                  <c:v>856558.13497335894</c:v>
                </c:pt>
                <c:pt idx="45">
                  <c:v>795706.50873787003</c:v>
                </c:pt>
                <c:pt idx="46">
                  <c:v>860810.519475376</c:v>
                </c:pt>
                <c:pt idx="47">
                  <c:v>857994.33106799005</c:v>
                </c:pt>
                <c:pt idx="48">
                  <c:v>831592.36698524095</c:v>
                </c:pt>
                <c:pt idx="49">
                  <c:v>897505.29796417698</c:v>
                </c:pt>
                <c:pt idx="50">
                  <c:v>892772.25265405595</c:v>
                </c:pt>
                <c:pt idx="51">
                  <c:v>894075.13703227905</c:v>
                </c:pt>
                <c:pt idx="52">
                  <c:v>885817.78722093697</c:v>
                </c:pt>
                <c:pt idx="53">
                  <c:v>919963.10659315099</c:v>
                </c:pt>
                <c:pt idx="54">
                  <c:v>937624.06806621898</c:v>
                </c:pt>
                <c:pt idx="55">
                  <c:v>925561.70878254506</c:v>
                </c:pt>
                <c:pt idx="56">
                  <c:v>913061.13274121704</c:v>
                </c:pt>
                <c:pt idx="57">
                  <c:v>940318.507815602</c:v>
                </c:pt>
                <c:pt idx="58">
                  <c:v>935018.51148327196</c:v>
                </c:pt>
                <c:pt idx="59">
                  <c:v>973570.170920501</c:v>
                </c:pt>
                <c:pt idx="60">
                  <c:v>954753.12127145601</c:v>
                </c:pt>
                <c:pt idx="61">
                  <c:v>967222.55810990196</c:v>
                </c:pt>
                <c:pt idx="62">
                  <c:v>946324.99011403695</c:v>
                </c:pt>
                <c:pt idx="63">
                  <c:v>1004858.08799669</c:v>
                </c:pt>
                <c:pt idx="64">
                  <c:v>1026712.61621211</c:v>
                </c:pt>
                <c:pt idx="65">
                  <c:v>975051.40756302595</c:v>
                </c:pt>
                <c:pt idx="66">
                  <c:v>995099.81900362601</c:v>
                </c:pt>
                <c:pt idx="67">
                  <c:v>972453.31780189998</c:v>
                </c:pt>
                <c:pt idx="68">
                  <c:v>1008227.5056685</c:v>
                </c:pt>
                <c:pt idx="69">
                  <c:v>974675.938766437</c:v>
                </c:pt>
                <c:pt idx="70">
                  <c:v>1034806.13502153</c:v>
                </c:pt>
                <c:pt idx="71">
                  <c:v>1020223.5604848301</c:v>
                </c:pt>
                <c:pt idx="72">
                  <c:v>992772.23091149796</c:v>
                </c:pt>
                <c:pt idx="73">
                  <c:v>930136.64883164398</c:v>
                </c:pt>
                <c:pt idx="74">
                  <c:v>961522.33896620595</c:v>
                </c:pt>
                <c:pt idx="75">
                  <c:v>984618.86776937905</c:v>
                </c:pt>
                <c:pt idx="76">
                  <c:v>975977.04566623399</c:v>
                </c:pt>
                <c:pt idx="77">
                  <c:v>946698.72653850098</c:v>
                </c:pt>
                <c:pt idx="78">
                  <c:v>975774.46935210202</c:v>
                </c:pt>
                <c:pt idx="79">
                  <c:v>945614.70131414605</c:v>
                </c:pt>
                <c:pt idx="80">
                  <c:v>907245.74621062796</c:v>
                </c:pt>
                <c:pt idx="81">
                  <c:v>908098.33294954</c:v>
                </c:pt>
                <c:pt idx="82">
                  <c:v>1020956.25512918</c:v>
                </c:pt>
                <c:pt idx="83">
                  <c:v>925663.70393262396</c:v>
                </c:pt>
                <c:pt idx="84">
                  <c:v>962190.00934023096</c:v>
                </c:pt>
                <c:pt idx="85">
                  <c:v>888222.93197693501</c:v>
                </c:pt>
                <c:pt idx="86">
                  <c:v>909856.82158224401</c:v>
                </c:pt>
                <c:pt idx="87">
                  <c:v>855412.69283484598</c:v>
                </c:pt>
                <c:pt idx="88">
                  <c:v>890466.41427730594</c:v>
                </c:pt>
                <c:pt idx="89">
                  <c:v>893461.31655829703</c:v>
                </c:pt>
                <c:pt idx="90">
                  <c:v>858123.37244078994</c:v>
                </c:pt>
                <c:pt idx="91">
                  <c:v>810860.56571892404</c:v>
                </c:pt>
                <c:pt idx="92">
                  <c:v>795053.64521352702</c:v>
                </c:pt>
                <c:pt idx="93">
                  <c:v>877627.11262125999</c:v>
                </c:pt>
                <c:pt idx="94">
                  <c:v>825950.27137905895</c:v>
                </c:pt>
                <c:pt idx="95">
                  <c:v>784364.650860589</c:v>
                </c:pt>
                <c:pt idx="96">
                  <c:v>772812.60689163301</c:v>
                </c:pt>
                <c:pt idx="97">
                  <c:v>807191.37229144096</c:v>
                </c:pt>
                <c:pt idx="98">
                  <c:v>741457.73319153604</c:v>
                </c:pt>
                <c:pt idx="99">
                  <c:v>725694.79640220804</c:v>
                </c:pt>
                <c:pt idx="100">
                  <c:v>736866.42636881606</c:v>
                </c:pt>
                <c:pt idx="101">
                  <c:v>694219.02941043302</c:v>
                </c:pt>
                <c:pt idx="102">
                  <c:v>642105.80493835895</c:v>
                </c:pt>
                <c:pt idx="103">
                  <c:v>667630.39797604398</c:v>
                </c:pt>
                <c:pt idx="104">
                  <c:v>678702.27042502596</c:v>
                </c:pt>
                <c:pt idx="105">
                  <c:v>607194.23176040302</c:v>
                </c:pt>
                <c:pt idx="106">
                  <c:v>598516.70920647297</c:v>
                </c:pt>
                <c:pt idx="107">
                  <c:v>599100.131390183</c:v>
                </c:pt>
                <c:pt idx="108">
                  <c:v>554844.75748450903</c:v>
                </c:pt>
                <c:pt idx="109">
                  <c:v>561875.86160438799</c:v>
                </c:pt>
                <c:pt idx="110">
                  <c:v>495768.66869572498</c:v>
                </c:pt>
                <c:pt idx="111">
                  <c:v>505763.71403864701</c:v>
                </c:pt>
                <c:pt idx="112">
                  <c:v>462149.72897713399</c:v>
                </c:pt>
                <c:pt idx="113">
                  <c:v>430746.978428211</c:v>
                </c:pt>
                <c:pt idx="114">
                  <c:v>438640.19316697097</c:v>
                </c:pt>
                <c:pt idx="115">
                  <c:v>399388.53643955098</c:v>
                </c:pt>
                <c:pt idx="116">
                  <c:v>358569.10186830402</c:v>
                </c:pt>
                <c:pt idx="117">
                  <c:v>364189.493075128</c:v>
                </c:pt>
                <c:pt idx="118">
                  <c:v>348067.22778174898</c:v>
                </c:pt>
                <c:pt idx="119">
                  <c:v>310076.096382018</c:v>
                </c:pt>
                <c:pt idx="120">
                  <c:v>276739.45771084301</c:v>
                </c:pt>
                <c:pt idx="121">
                  <c:v>264047.99778777402</c:v>
                </c:pt>
                <c:pt idx="122">
                  <c:v>235601.07296866999</c:v>
                </c:pt>
                <c:pt idx="123">
                  <c:v>212227.183009325</c:v>
                </c:pt>
                <c:pt idx="124">
                  <c:v>190542.58942155799</c:v>
                </c:pt>
                <c:pt idx="125">
                  <c:v>182476.77998492599</c:v>
                </c:pt>
                <c:pt idx="126">
                  <c:v>151367.44304283799</c:v>
                </c:pt>
                <c:pt idx="127">
                  <c:v>131792.71739114099</c:v>
                </c:pt>
                <c:pt idx="128">
                  <c:v>105066.35726865</c:v>
                </c:pt>
                <c:pt idx="129">
                  <c:v>84270.863139947993</c:v>
                </c:pt>
                <c:pt idx="130">
                  <c:v>60183.305917752601</c:v>
                </c:pt>
                <c:pt idx="131">
                  <c:v>38967.433885835599</c:v>
                </c:pt>
                <c:pt idx="132">
                  <c:v>19489.061148205499</c:v>
                </c:pt>
                <c:pt idx="133">
                  <c:v>-2478.1886013574199</c:v>
                </c:pt>
                <c:pt idx="134">
                  <c:v>-24264.315829524199</c:v>
                </c:pt>
                <c:pt idx="135">
                  <c:v>-42957.865107694</c:v>
                </c:pt>
                <c:pt idx="136">
                  <c:v>-64128.4751447085</c:v>
                </c:pt>
                <c:pt idx="137">
                  <c:v>-84198.522462128502</c:v>
                </c:pt>
                <c:pt idx="138">
                  <c:v>-106185.161644294</c:v>
                </c:pt>
                <c:pt idx="139">
                  <c:v>-127171.417104544</c:v>
                </c:pt>
                <c:pt idx="140">
                  <c:v>-147606.91923013399</c:v>
                </c:pt>
                <c:pt idx="141">
                  <c:v>-172081.51108373501</c:v>
                </c:pt>
                <c:pt idx="142">
                  <c:v>-189269.91040719999</c:v>
                </c:pt>
                <c:pt idx="143">
                  <c:v>-191549.80998864799</c:v>
                </c:pt>
                <c:pt idx="144">
                  <c:v>-210195.195254105</c:v>
                </c:pt>
                <c:pt idx="145">
                  <c:v>-237393.604253253</c:v>
                </c:pt>
                <c:pt idx="146">
                  <c:v>-254647.232912454</c:v>
                </c:pt>
                <c:pt idx="147">
                  <c:v>-267039.051116922</c:v>
                </c:pt>
                <c:pt idx="148">
                  <c:v>-284755.38857026899</c:v>
                </c:pt>
                <c:pt idx="149">
                  <c:v>-296305.07504102797</c:v>
                </c:pt>
                <c:pt idx="150">
                  <c:v>-321844.601939496</c:v>
                </c:pt>
                <c:pt idx="151">
                  <c:v>-338980.155598571</c:v>
                </c:pt>
                <c:pt idx="152">
                  <c:v>-360259.753889983</c:v>
                </c:pt>
                <c:pt idx="153">
                  <c:v>-359907.12521603302</c:v>
                </c:pt>
                <c:pt idx="154">
                  <c:v>-376051.87497830403</c:v>
                </c:pt>
                <c:pt idx="155">
                  <c:v>-395584.67256812402</c:v>
                </c:pt>
                <c:pt idx="156">
                  <c:v>-392613.11072663998</c:v>
                </c:pt>
                <c:pt idx="157">
                  <c:v>-412555.60486170201</c:v>
                </c:pt>
                <c:pt idx="158">
                  <c:v>-434477.90628779301</c:v>
                </c:pt>
                <c:pt idx="159">
                  <c:v>-436387.381171991</c:v>
                </c:pt>
                <c:pt idx="160">
                  <c:v>-423641.1063408</c:v>
                </c:pt>
                <c:pt idx="161">
                  <c:v>-421704.41835587699</c:v>
                </c:pt>
                <c:pt idx="162">
                  <c:v>-423500.764021518</c:v>
                </c:pt>
                <c:pt idx="163">
                  <c:v>-461673.13467907801</c:v>
                </c:pt>
                <c:pt idx="164">
                  <c:v>-458562.55864203698</c:v>
                </c:pt>
                <c:pt idx="165">
                  <c:v>-469366.934404934</c:v>
                </c:pt>
                <c:pt idx="166">
                  <c:v>-460179.16896787402</c:v>
                </c:pt>
                <c:pt idx="167">
                  <c:v>-469215.60704514699</c:v>
                </c:pt>
                <c:pt idx="168">
                  <c:v>-469897.18909772002</c:v>
                </c:pt>
                <c:pt idx="169">
                  <c:v>-457311.77856044</c:v>
                </c:pt>
                <c:pt idx="170">
                  <c:v>-498906.43900550099</c:v>
                </c:pt>
                <c:pt idx="171">
                  <c:v>-496330.06707682501</c:v>
                </c:pt>
                <c:pt idx="172">
                  <c:v>-513628.16313765699</c:v>
                </c:pt>
                <c:pt idx="173">
                  <c:v>-483700.30070390401</c:v>
                </c:pt>
                <c:pt idx="174">
                  <c:v>-456527.09630373999</c:v>
                </c:pt>
                <c:pt idx="175">
                  <c:v>-464471.51802766498</c:v>
                </c:pt>
                <c:pt idx="176">
                  <c:v>-458910.15051918902</c:v>
                </c:pt>
                <c:pt idx="177">
                  <c:v>-455257.859400752</c:v>
                </c:pt>
                <c:pt idx="178">
                  <c:v>-451180.94182815502</c:v>
                </c:pt>
                <c:pt idx="179">
                  <c:v>-459975.46604154003</c:v>
                </c:pt>
                <c:pt idx="180">
                  <c:v>-452433.53293093899</c:v>
                </c:pt>
                <c:pt idx="181">
                  <c:v>-418654.20824786898</c:v>
                </c:pt>
                <c:pt idx="182">
                  <c:v>-421381.49024465302</c:v>
                </c:pt>
                <c:pt idx="183">
                  <c:v>-387810.73719566298</c:v>
                </c:pt>
                <c:pt idx="184">
                  <c:v>-404291.60819985101</c:v>
                </c:pt>
                <c:pt idx="185">
                  <c:v>-355214.34227168199</c:v>
                </c:pt>
                <c:pt idx="186">
                  <c:v>-348321.49438521801</c:v>
                </c:pt>
                <c:pt idx="187">
                  <c:v>-341797.62031051901</c:v>
                </c:pt>
                <c:pt idx="188">
                  <c:v>-313691.890803007</c:v>
                </c:pt>
                <c:pt idx="189">
                  <c:v>-290849.85776315199</c:v>
                </c:pt>
                <c:pt idx="190">
                  <c:v>-275305.87439617701</c:v>
                </c:pt>
                <c:pt idx="191">
                  <c:v>-248810.09375127201</c:v>
                </c:pt>
                <c:pt idx="192">
                  <c:v>-230073.67267679499</c:v>
                </c:pt>
                <c:pt idx="193">
                  <c:v>-200009.65455877499</c:v>
                </c:pt>
                <c:pt idx="194">
                  <c:v>-166195.010054552</c:v>
                </c:pt>
                <c:pt idx="195">
                  <c:v>-141011.26505839999</c:v>
                </c:pt>
                <c:pt idx="196">
                  <c:v>-117235.220035865</c:v>
                </c:pt>
                <c:pt idx="197">
                  <c:v>-81762.147280760095</c:v>
                </c:pt>
                <c:pt idx="198">
                  <c:v>-49042.375423721896</c:v>
                </c:pt>
                <c:pt idx="199">
                  <c:v>-19410.608244014002</c:v>
                </c:pt>
                <c:pt idx="200">
                  <c:v>16503.1794289524</c:v>
                </c:pt>
                <c:pt idx="201">
                  <c:v>51900.533512456597</c:v>
                </c:pt>
                <c:pt idx="202">
                  <c:v>88106.009621967605</c:v>
                </c:pt>
                <c:pt idx="203">
                  <c:v>117317.87205869499</c:v>
                </c:pt>
                <c:pt idx="204">
                  <c:v>156502.277490579</c:v>
                </c:pt>
                <c:pt idx="205">
                  <c:v>189599.93977403201</c:v>
                </c:pt>
                <c:pt idx="206">
                  <c:v>214158.72990719799</c:v>
                </c:pt>
                <c:pt idx="207">
                  <c:v>261555.16349245</c:v>
                </c:pt>
                <c:pt idx="208">
                  <c:v>279001.71462926699</c:v>
                </c:pt>
                <c:pt idx="209">
                  <c:v>317762.28335897397</c:v>
                </c:pt>
                <c:pt idx="210">
                  <c:v>323433.72180495999</c:v>
                </c:pt>
                <c:pt idx="211">
                  <c:v>381427.81448150799</c:v>
                </c:pt>
                <c:pt idx="212">
                  <c:v>406429.93947019102</c:v>
                </c:pt>
                <c:pt idx="213">
                  <c:v>412856.82178976602</c:v>
                </c:pt>
                <c:pt idx="214">
                  <c:v>465113.05655369599</c:v>
                </c:pt>
                <c:pt idx="215">
                  <c:v>483308.95673929999</c:v>
                </c:pt>
                <c:pt idx="216">
                  <c:v>541941.85031102004</c:v>
                </c:pt>
                <c:pt idx="217">
                  <c:v>529894.870005309</c:v>
                </c:pt>
                <c:pt idx="218">
                  <c:v>581147.66989443102</c:v>
                </c:pt>
                <c:pt idx="219">
                  <c:v>590027.347306301</c:v>
                </c:pt>
                <c:pt idx="220">
                  <c:v>614678.40225533699</c:v>
                </c:pt>
                <c:pt idx="221">
                  <c:v>633643.53368976701</c:v>
                </c:pt>
                <c:pt idx="222">
                  <c:v>619752.19989942794</c:v>
                </c:pt>
                <c:pt idx="223">
                  <c:v>690707.70129383402</c:v>
                </c:pt>
                <c:pt idx="224">
                  <c:v>693491.57028916199</c:v>
                </c:pt>
                <c:pt idx="225">
                  <c:v>734885.96078725404</c:v>
                </c:pt>
                <c:pt idx="226">
                  <c:v>755353.65815025498</c:v>
                </c:pt>
                <c:pt idx="227">
                  <c:v>761502.61043130001</c:v>
                </c:pt>
                <c:pt idx="228">
                  <c:v>799965.41163023503</c:v>
                </c:pt>
                <c:pt idx="229">
                  <c:v>788103.49247511302</c:v>
                </c:pt>
                <c:pt idx="230">
                  <c:v>799720.56532106898</c:v>
                </c:pt>
                <c:pt idx="231">
                  <c:v>839655.87214045494</c:v>
                </c:pt>
                <c:pt idx="232">
                  <c:v>927933.54551621398</c:v>
                </c:pt>
                <c:pt idx="233">
                  <c:v>880800.26657173701</c:v>
                </c:pt>
                <c:pt idx="234">
                  <c:v>928753.487906244</c:v>
                </c:pt>
                <c:pt idx="235">
                  <c:v>958365.20676207496</c:v>
                </c:pt>
                <c:pt idx="236">
                  <c:v>956916.12848835799</c:v>
                </c:pt>
                <c:pt idx="237">
                  <c:v>958847.38108246995</c:v>
                </c:pt>
                <c:pt idx="238">
                  <c:v>969851.82798353699</c:v>
                </c:pt>
                <c:pt idx="239">
                  <c:v>965324.360164835</c:v>
                </c:pt>
                <c:pt idx="240">
                  <c:v>984356.47030276305</c:v>
                </c:pt>
                <c:pt idx="241">
                  <c:v>967292.066354807</c:v>
                </c:pt>
                <c:pt idx="242">
                  <c:v>987903.224637512</c:v>
                </c:pt>
                <c:pt idx="243">
                  <c:v>999134.37601147406</c:v>
                </c:pt>
                <c:pt idx="244">
                  <c:v>1030534.73277317</c:v>
                </c:pt>
                <c:pt idx="245">
                  <c:v>1019647.04541784</c:v>
                </c:pt>
                <c:pt idx="246">
                  <c:v>1036667.87431606</c:v>
                </c:pt>
                <c:pt idx="247">
                  <c:v>1053556.20944626</c:v>
                </c:pt>
                <c:pt idx="248">
                  <c:v>1031497.45233987</c:v>
                </c:pt>
                <c:pt idx="249">
                  <c:v>1057203.12546778</c:v>
                </c:pt>
                <c:pt idx="250">
                  <c:v>1079815.12683976</c:v>
                </c:pt>
                <c:pt idx="251">
                  <c:v>1048725.68456342</c:v>
                </c:pt>
                <c:pt idx="252">
                  <c:v>1009409.8389376</c:v>
                </c:pt>
                <c:pt idx="253">
                  <c:v>1169932.49493668</c:v>
                </c:pt>
                <c:pt idx="254">
                  <c:v>1117899.38840257</c:v>
                </c:pt>
                <c:pt idx="255">
                  <c:v>1109679.5052761</c:v>
                </c:pt>
                <c:pt idx="256">
                  <c:v>1096286.59822968</c:v>
                </c:pt>
                <c:pt idx="257">
                  <c:v>1110949.4951313401</c:v>
                </c:pt>
                <c:pt idx="258">
                  <c:v>1153921.9786127</c:v>
                </c:pt>
                <c:pt idx="259">
                  <c:v>1110186.12099003</c:v>
                </c:pt>
                <c:pt idx="260">
                  <c:v>1058348.0949218699</c:v>
                </c:pt>
                <c:pt idx="261">
                  <c:v>1069799.20319511</c:v>
                </c:pt>
                <c:pt idx="262">
                  <c:v>1114919.6441685299</c:v>
                </c:pt>
                <c:pt idx="263">
                  <c:v>1116189.35699931</c:v>
                </c:pt>
                <c:pt idx="264">
                  <c:v>1066562.1012500599</c:v>
                </c:pt>
                <c:pt idx="265">
                  <c:v>1072882.7934620799</c:v>
                </c:pt>
                <c:pt idx="266">
                  <c:v>1085824.10413464</c:v>
                </c:pt>
                <c:pt idx="267">
                  <c:v>1101333.6137244501</c:v>
                </c:pt>
                <c:pt idx="268">
                  <c:v>1086513.00195002</c:v>
                </c:pt>
                <c:pt idx="269">
                  <c:v>1100946.0319093</c:v>
                </c:pt>
                <c:pt idx="270">
                  <c:v>1063594.5949323101</c:v>
                </c:pt>
                <c:pt idx="271">
                  <c:v>1087621.1823779601</c:v>
                </c:pt>
                <c:pt idx="272">
                  <c:v>1141857.8204733401</c:v>
                </c:pt>
                <c:pt idx="273">
                  <c:v>1040824.78379028</c:v>
                </c:pt>
                <c:pt idx="274">
                  <c:v>1124299.9657881299</c:v>
                </c:pt>
                <c:pt idx="275">
                  <c:v>1055578.0968607899</c:v>
                </c:pt>
                <c:pt idx="276">
                  <c:v>1019342.77433332</c:v>
                </c:pt>
                <c:pt idx="277">
                  <c:v>1040236.41573811</c:v>
                </c:pt>
                <c:pt idx="278">
                  <c:v>985634.25088838895</c:v>
                </c:pt>
                <c:pt idx="279">
                  <c:v>915931.19389343599</c:v>
                </c:pt>
                <c:pt idx="280">
                  <c:v>969999.54330910998</c:v>
                </c:pt>
                <c:pt idx="281">
                  <c:v>1031513.6565013001</c:v>
                </c:pt>
                <c:pt idx="282">
                  <c:v>974551.73687247804</c:v>
                </c:pt>
                <c:pt idx="283">
                  <c:v>988845.60043952602</c:v>
                </c:pt>
                <c:pt idx="284">
                  <c:v>941770.971994797</c:v>
                </c:pt>
                <c:pt idx="285">
                  <c:v>911674.74077705096</c:v>
                </c:pt>
                <c:pt idx="286">
                  <c:v>873519.24461194198</c:v>
                </c:pt>
                <c:pt idx="287">
                  <c:v>876369.07248136494</c:v>
                </c:pt>
                <c:pt idx="288">
                  <c:v>846973.46619291697</c:v>
                </c:pt>
                <c:pt idx="289">
                  <c:v>877810.04370739101</c:v>
                </c:pt>
                <c:pt idx="290">
                  <c:v>853370.905362483</c:v>
                </c:pt>
                <c:pt idx="291">
                  <c:v>885667.77172017004</c:v>
                </c:pt>
                <c:pt idx="292">
                  <c:v>775123.93579073402</c:v>
                </c:pt>
                <c:pt idx="293">
                  <c:v>774655.28966684896</c:v>
                </c:pt>
                <c:pt idx="294">
                  <c:v>755003.35172792303</c:v>
                </c:pt>
                <c:pt idx="295">
                  <c:v>761012.12584112398</c:v>
                </c:pt>
                <c:pt idx="296">
                  <c:v>725782.59541987104</c:v>
                </c:pt>
                <c:pt idx="297">
                  <c:v>669152.06697190297</c:v>
                </c:pt>
                <c:pt idx="298">
                  <c:v>669208.93471669697</c:v>
                </c:pt>
                <c:pt idx="299">
                  <c:v>642181.79643641505</c:v>
                </c:pt>
                <c:pt idx="300">
                  <c:v>609246.04925199703</c:v>
                </c:pt>
                <c:pt idx="301">
                  <c:v>602069.23516120703</c:v>
                </c:pt>
                <c:pt idx="302">
                  <c:v>590625.48285693699</c:v>
                </c:pt>
                <c:pt idx="303">
                  <c:v>520199.39404006401</c:v>
                </c:pt>
                <c:pt idx="304">
                  <c:v>524618.94186749205</c:v>
                </c:pt>
                <c:pt idx="305">
                  <c:v>484089.82796058297</c:v>
                </c:pt>
                <c:pt idx="306">
                  <c:v>472001.09437539103</c:v>
                </c:pt>
                <c:pt idx="307">
                  <c:v>446248.51321899198</c:v>
                </c:pt>
                <c:pt idx="308">
                  <c:v>428332.02194857103</c:v>
                </c:pt>
                <c:pt idx="309">
                  <c:v>394384.66786549101</c:v>
                </c:pt>
                <c:pt idx="310">
                  <c:v>367000.73840472801</c:v>
                </c:pt>
                <c:pt idx="311">
                  <c:v>340661.99277523602</c:v>
                </c:pt>
                <c:pt idx="312">
                  <c:v>313092.05421539</c:v>
                </c:pt>
                <c:pt idx="313">
                  <c:v>260938.43403119699</c:v>
                </c:pt>
                <c:pt idx="314">
                  <c:v>253857.657494493</c:v>
                </c:pt>
                <c:pt idx="315">
                  <c:v>243523.82101708901</c:v>
                </c:pt>
                <c:pt idx="316">
                  <c:v>202566.244246421</c:v>
                </c:pt>
                <c:pt idx="317">
                  <c:v>177563.28129308301</c:v>
                </c:pt>
                <c:pt idx="318">
                  <c:v>152737.70413868001</c:v>
                </c:pt>
                <c:pt idx="319">
                  <c:v>131718.66384232399</c:v>
                </c:pt>
                <c:pt idx="320">
                  <c:v>98354.768083971299</c:v>
                </c:pt>
                <c:pt idx="321">
                  <c:v>71495.516166595698</c:v>
                </c:pt>
                <c:pt idx="322">
                  <c:v>45036.744386031503</c:v>
                </c:pt>
                <c:pt idx="323">
                  <c:v>17088.9957497707</c:v>
                </c:pt>
                <c:pt idx="324">
                  <c:v>-8144.9384523087901</c:v>
                </c:pt>
                <c:pt idx="325">
                  <c:v>-35078.590827052903</c:v>
                </c:pt>
                <c:pt idx="326">
                  <c:v>-63394.435494644298</c:v>
                </c:pt>
                <c:pt idx="327">
                  <c:v>-89765.848123639298</c:v>
                </c:pt>
                <c:pt idx="328">
                  <c:v>-116122.886862666</c:v>
                </c:pt>
                <c:pt idx="329">
                  <c:v>-142299.23348235799</c:v>
                </c:pt>
                <c:pt idx="330">
                  <c:v>-160261.99717689099</c:v>
                </c:pt>
                <c:pt idx="331">
                  <c:v>-183129.193608134</c:v>
                </c:pt>
                <c:pt idx="332">
                  <c:v>-213264.732061466</c:v>
                </c:pt>
                <c:pt idx="333">
                  <c:v>-250758.20967194199</c:v>
                </c:pt>
                <c:pt idx="334">
                  <c:v>-256329.96495811301</c:v>
                </c:pt>
                <c:pt idx="335">
                  <c:v>-290795.934860721</c:v>
                </c:pt>
                <c:pt idx="336">
                  <c:v>-313272.52985301602</c:v>
                </c:pt>
                <c:pt idx="337">
                  <c:v>-337858.10907571402</c:v>
                </c:pt>
                <c:pt idx="338">
                  <c:v>-360708.359411037</c:v>
                </c:pt>
                <c:pt idx="339">
                  <c:v>-397344.75124421401</c:v>
                </c:pt>
                <c:pt idx="340">
                  <c:v>-410849.50211571797</c:v>
                </c:pt>
                <c:pt idx="341">
                  <c:v>-411005.94025113701</c:v>
                </c:pt>
                <c:pt idx="342">
                  <c:v>-439317.81043968198</c:v>
                </c:pt>
                <c:pt idx="343">
                  <c:v>-435454.76517711498</c:v>
                </c:pt>
                <c:pt idx="344">
                  <c:v>-482680.89185692201</c:v>
                </c:pt>
                <c:pt idx="345">
                  <c:v>-504473.62231967598</c:v>
                </c:pt>
                <c:pt idx="346">
                  <c:v>-537683.76250655495</c:v>
                </c:pt>
                <c:pt idx="347">
                  <c:v>-539601.68632553401</c:v>
                </c:pt>
                <c:pt idx="348">
                  <c:v>-584687.79520530696</c:v>
                </c:pt>
                <c:pt idx="349">
                  <c:v>-555879.92690134596</c:v>
                </c:pt>
                <c:pt idx="350">
                  <c:v>-588638.21731535904</c:v>
                </c:pt>
                <c:pt idx="351">
                  <c:v>-629824.67547272297</c:v>
                </c:pt>
                <c:pt idx="352">
                  <c:v>-633703.24306017498</c:v>
                </c:pt>
                <c:pt idx="353">
                  <c:v>-649531.26588772098</c:v>
                </c:pt>
                <c:pt idx="354">
                  <c:v>-662441.02892125002</c:v>
                </c:pt>
                <c:pt idx="355">
                  <c:v>-680367.86578656</c:v>
                </c:pt>
                <c:pt idx="356">
                  <c:v>-687744.218438196</c:v>
                </c:pt>
                <c:pt idx="357">
                  <c:v>-713047.683565774</c:v>
                </c:pt>
                <c:pt idx="358">
                  <c:v>-713660.79767512903</c:v>
                </c:pt>
                <c:pt idx="359">
                  <c:v>-758499.46639900201</c:v>
                </c:pt>
                <c:pt idx="360">
                  <c:v>-724786.82302877796</c:v>
                </c:pt>
                <c:pt idx="361">
                  <c:v>-783727.13976528402</c:v>
                </c:pt>
                <c:pt idx="362">
                  <c:v>-730093.77524953999</c:v>
                </c:pt>
                <c:pt idx="363">
                  <c:v>-804401.27513808606</c:v>
                </c:pt>
                <c:pt idx="364">
                  <c:v>-808917.04014935903</c:v>
                </c:pt>
                <c:pt idx="365">
                  <c:v>-779291.78537874203</c:v>
                </c:pt>
                <c:pt idx="366">
                  <c:v>-793639.39802791097</c:v>
                </c:pt>
                <c:pt idx="367">
                  <c:v>-820465.78425762895</c:v>
                </c:pt>
                <c:pt idx="368">
                  <c:v>-791535.36918186594</c:v>
                </c:pt>
                <c:pt idx="369">
                  <c:v>-822683.54177522601</c:v>
                </c:pt>
                <c:pt idx="370">
                  <c:v>-837974.19479160605</c:v>
                </c:pt>
                <c:pt idx="371">
                  <c:v>-824759.01574772503</c:v>
                </c:pt>
                <c:pt idx="372">
                  <c:v>-836584.50536479498</c:v>
                </c:pt>
                <c:pt idx="373">
                  <c:v>-861284.35192066501</c:v>
                </c:pt>
                <c:pt idx="374">
                  <c:v>-854955.78512788704</c:v>
                </c:pt>
                <c:pt idx="375">
                  <c:v>-849635.66896917496</c:v>
                </c:pt>
                <c:pt idx="376">
                  <c:v>-805555.31298670801</c:v>
                </c:pt>
                <c:pt idx="377">
                  <c:v>-796208.58997831901</c:v>
                </c:pt>
                <c:pt idx="378">
                  <c:v>-859619.48710505594</c:v>
                </c:pt>
                <c:pt idx="379">
                  <c:v>-826767.76602918794</c:v>
                </c:pt>
                <c:pt idx="380">
                  <c:v>-803880.95096050506</c:v>
                </c:pt>
                <c:pt idx="381">
                  <c:v>-809235.17069901398</c:v>
                </c:pt>
                <c:pt idx="382">
                  <c:v>-832919.86637926695</c:v>
                </c:pt>
                <c:pt idx="383">
                  <c:v>-787347.30260809395</c:v>
                </c:pt>
                <c:pt idx="384">
                  <c:v>-793110.15000021004</c:v>
                </c:pt>
                <c:pt idx="385">
                  <c:v>-730644.457317158</c:v>
                </c:pt>
                <c:pt idx="386">
                  <c:v>-751899.21379349299</c:v>
                </c:pt>
                <c:pt idx="387">
                  <c:v>-746780.376612767</c:v>
                </c:pt>
                <c:pt idx="388">
                  <c:v>-748493.53913915099</c:v>
                </c:pt>
                <c:pt idx="389">
                  <c:v>-702707.67117165204</c:v>
                </c:pt>
                <c:pt idx="390">
                  <c:v>-677327.56623796595</c:v>
                </c:pt>
                <c:pt idx="391">
                  <c:v>-678279.76036800898</c:v>
                </c:pt>
                <c:pt idx="392">
                  <c:v>-691897.51804404205</c:v>
                </c:pt>
                <c:pt idx="393">
                  <c:v>-660968.77732579701</c:v>
                </c:pt>
                <c:pt idx="394">
                  <c:v>-642326.64466710901</c:v>
                </c:pt>
                <c:pt idx="395">
                  <c:v>-646662.739397884</c:v>
                </c:pt>
                <c:pt idx="396">
                  <c:v>-592280.964341613</c:v>
                </c:pt>
                <c:pt idx="397">
                  <c:v>-557613.70521595096</c:v>
                </c:pt>
                <c:pt idx="398">
                  <c:v>-591795.88018824905</c:v>
                </c:pt>
                <c:pt idx="399">
                  <c:v>-529775.71265304496</c:v>
                </c:pt>
                <c:pt idx="400">
                  <c:v>-495465.92938591202</c:v>
                </c:pt>
                <c:pt idx="401">
                  <c:v>-465247.69351404498</c:v>
                </c:pt>
                <c:pt idx="402">
                  <c:v>-458630.72470651998</c:v>
                </c:pt>
                <c:pt idx="403">
                  <c:v>-426203.12238998001</c:v>
                </c:pt>
                <c:pt idx="404">
                  <c:v>-384280.05205728102</c:v>
                </c:pt>
                <c:pt idx="405">
                  <c:v>-366828.81246208103</c:v>
                </c:pt>
                <c:pt idx="406">
                  <c:v>-336025.11168492399</c:v>
                </c:pt>
                <c:pt idx="407">
                  <c:v>-307645.06338769803</c:v>
                </c:pt>
                <c:pt idx="408">
                  <c:v>-277083.74099984497</c:v>
                </c:pt>
                <c:pt idx="409">
                  <c:v>-250684.65123084901</c:v>
                </c:pt>
                <c:pt idx="410">
                  <c:v>-233935.130053909</c:v>
                </c:pt>
                <c:pt idx="411">
                  <c:v>-201722.19048404199</c:v>
                </c:pt>
                <c:pt idx="412">
                  <c:v>-176720.154721784</c:v>
                </c:pt>
                <c:pt idx="413">
                  <c:v>-153429.734502968</c:v>
                </c:pt>
                <c:pt idx="414">
                  <c:v>-127864.232531164</c:v>
                </c:pt>
                <c:pt idx="415">
                  <c:v>-103301.464370154</c:v>
                </c:pt>
                <c:pt idx="416">
                  <c:v>-73138.233358158104</c:v>
                </c:pt>
                <c:pt idx="417">
                  <c:v>-50467.3122430652</c:v>
                </c:pt>
                <c:pt idx="418">
                  <c:v>-25243.355380670899</c:v>
                </c:pt>
                <c:pt idx="419">
                  <c:v>-2223.6944150633599</c:v>
                </c:pt>
                <c:pt idx="420">
                  <c:v>21715.4357559522</c:v>
                </c:pt>
                <c:pt idx="421">
                  <c:v>46658.0584741692</c:v>
                </c:pt>
                <c:pt idx="422">
                  <c:v>71535.245219421296</c:v>
                </c:pt>
                <c:pt idx="423">
                  <c:v>95413.714684176797</c:v>
                </c:pt>
                <c:pt idx="424">
                  <c:v>113010.63431405999</c:v>
                </c:pt>
                <c:pt idx="425">
                  <c:v>137119.48296121199</c:v>
                </c:pt>
                <c:pt idx="426">
                  <c:v>167497.91170679001</c:v>
                </c:pt>
                <c:pt idx="427">
                  <c:v>176900.04148054699</c:v>
                </c:pt>
                <c:pt idx="428">
                  <c:v>207227.73081745801</c:v>
                </c:pt>
                <c:pt idx="429">
                  <c:v>234254.721559061</c:v>
                </c:pt>
                <c:pt idx="430">
                  <c:v>246571.472227844</c:v>
                </c:pt>
                <c:pt idx="431">
                  <c:v>261998.83003592401</c:v>
                </c:pt>
                <c:pt idx="432">
                  <c:v>298042.73066637502</c:v>
                </c:pt>
                <c:pt idx="433">
                  <c:v>309434.46198800398</c:v>
                </c:pt>
                <c:pt idx="434">
                  <c:v>319542.65898624703</c:v>
                </c:pt>
                <c:pt idx="435">
                  <c:v>370005.379071509</c:v>
                </c:pt>
                <c:pt idx="436">
                  <c:v>374611.39500667702</c:v>
                </c:pt>
                <c:pt idx="437">
                  <c:v>374751.27512943</c:v>
                </c:pt>
                <c:pt idx="438">
                  <c:v>393156.15747749998</c:v>
                </c:pt>
                <c:pt idx="439">
                  <c:v>420834.211847817</c:v>
                </c:pt>
                <c:pt idx="440">
                  <c:v>407128.42695225897</c:v>
                </c:pt>
                <c:pt idx="441">
                  <c:v>421409.76517398999</c:v>
                </c:pt>
                <c:pt idx="442">
                  <c:v>453297.96173058799</c:v>
                </c:pt>
                <c:pt idx="443">
                  <c:v>453258.99127452797</c:v>
                </c:pt>
                <c:pt idx="444">
                  <c:v>507790.52821742499</c:v>
                </c:pt>
                <c:pt idx="445">
                  <c:v>491399.27626910998</c:v>
                </c:pt>
                <c:pt idx="446">
                  <c:v>515495.34048484103</c:v>
                </c:pt>
                <c:pt idx="447">
                  <c:v>536835.74461208901</c:v>
                </c:pt>
                <c:pt idx="448">
                  <c:v>538345.48725327605</c:v>
                </c:pt>
                <c:pt idx="449">
                  <c:v>548926.152304622</c:v>
                </c:pt>
                <c:pt idx="450">
                  <c:v>564878.90394616104</c:v>
                </c:pt>
                <c:pt idx="451">
                  <c:v>557245.57088892302</c:v>
                </c:pt>
                <c:pt idx="452">
                  <c:v>572562.70963108004</c:v>
                </c:pt>
                <c:pt idx="453">
                  <c:v>595488.78477586305</c:v>
                </c:pt>
                <c:pt idx="454">
                  <c:v>593505.36392326397</c:v>
                </c:pt>
                <c:pt idx="455">
                  <c:v>590989.91909276601</c:v>
                </c:pt>
                <c:pt idx="456">
                  <c:v>582755.58678973198</c:v>
                </c:pt>
                <c:pt idx="457">
                  <c:v>595838.51472725999</c:v>
                </c:pt>
                <c:pt idx="458">
                  <c:v>625673.51163638302</c:v>
                </c:pt>
                <c:pt idx="459">
                  <c:v>632742.72381268896</c:v>
                </c:pt>
                <c:pt idx="460">
                  <c:v>658886.96617248398</c:v>
                </c:pt>
                <c:pt idx="461">
                  <c:v>649254.11957496102</c:v>
                </c:pt>
                <c:pt idx="462">
                  <c:v>719247.04841938894</c:v>
                </c:pt>
                <c:pt idx="463">
                  <c:v>663466.40688080306</c:v>
                </c:pt>
                <c:pt idx="464">
                  <c:v>662134.05890800199</c:v>
                </c:pt>
                <c:pt idx="465">
                  <c:v>624253.15769864002</c:v>
                </c:pt>
                <c:pt idx="466">
                  <c:v>654584.58862656006</c:v>
                </c:pt>
                <c:pt idx="467">
                  <c:v>640852.08113090706</c:v>
                </c:pt>
                <c:pt idx="468">
                  <c:v>662417.80889871705</c:v>
                </c:pt>
                <c:pt idx="469">
                  <c:v>657077.14212169906</c:v>
                </c:pt>
                <c:pt idx="470">
                  <c:v>641202.12496799801</c:v>
                </c:pt>
                <c:pt idx="471">
                  <c:v>646012.19022436696</c:v>
                </c:pt>
                <c:pt idx="472">
                  <c:v>637046.11310296401</c:v>
                </c:pt>
                <c:pt idx="473">
                  <c:v>617714.31585488596</c:v>
                </c:pt>
                <c:pt idx="474">
                  <c:v>606027.91927007295</c:v>
                </c:pt>
                <c:pt idx="475">
                  <c:v>602611.69206715899</c:v>
                </c:pt>
                <c:pt idx="476">
                  <c:v>566733.54598661698</c:v>
                </c:pt>
                <c:pt idx="477">
                  <c:v>581833.469190898</c:v>
                </c:pt>
                <c:pt idx="478">
                  <c:v>564022.86755118403</c:v>
                </c:pt>
                <c:pt idx="479">
                  <c:v>556775.63362188102</c:v>
                </c:pt>
                <c:pt idx="480">
                  <c:v>577561.00624203798</c:v>
                </c:pt>
                <c:pt idx="481">
                  <c:v>543153.64686911704</c:v>
                </c:pt>
                <c:pt idx="482">
                  <c:v>497919.27477710397</c:v>
                </c:pt>
                <c:pt idx="483">
                  <c:v>508805.64743420901</c:v>
                </c:pt>
                <c:pt idx="484">
                  <c:v>492193.44165201002</c:v>
                </c:pt>
                <c:pt idx="485">
                  <c:v>489318.52353871299</c:v>
                </c:pt>
                <c:pt idx="486">
                  <c:v>476918.06616529799</c:v>
                </c:pt>
                <c:pt idx="487">
                  <c:v>459937.783180459</c:v>
                </c:pt>
                <c:pt idx="488">
                  <c:v>443985.103226915</c:v>
                </c:pt>
                <c:pt idx="489">
                  <c:v>412912.03727465001</c:v>
                </c:pt>
                <c:pt idx="490">
                  <c:v>394729.65530136402</c:v>
                </c:pt>
                <c:pt idx="491">
                  <c:v>361837.000933634</c:v>
                </c:pt>
                <c:pt idx="492">
                  <c:v>350040.71447084</c:v>
                </c:pt>
                <c:pt idx="493">
                  <c:v>301728.83017099003</c:v>
                </c:pt>
                <c:pt idx="494">
                  <c:v>290019.18074619502</c:v>
                </c:pt>
                <c:pt idx="495">
                  <c:v>275509.69202241203</c:v>
                </c:pt>
                <c:pt idx="496">
                  <c:v>238406.45028272</c:v>
                </c:pt>
                <c:pt idx="497">
                  <c:v>218146.803960791</c:v>
                </c:pt>
                <c:pt idx="498">
                  <c:v>177581.47356399501</c:v>
                </c:pt>
                <c:pt idx="499">
                  <c:v>146646.642182443</c:v>
                </c:pt>
                <c:pt idx="500">
                  <c:v>120760.93045526699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E66-4CE0-91BA-6A862EC85B03}"/>
            </c:ext>
          </c:extLst>
        </c:ser>
        <c:ser>
          <c:idx val="2"/>
          <c:order val="2"/>
          <c:tx>
            <c:v>TLSF</c:v>
          </c:tx>
          <c:spPr>
            <a:ln w="12700" cap="rnd">
              <a:solidFill>
                <a:srgbClr val="002060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Sheet2!$BYJ$42:$CRP$42</c:f>
              <c:numCache>
                <c:formatCode>General</c:formatCode>
                <c:ptCount val="5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  <c:pt idx="101">
                  <c:v>2101</c:v>
                </c:pt>
                <c:pt idx="102">
                  <c:v>2102</c:v>
                </c:pt>
                <c:pt idx="103">
                  <c:v>2103</c:v>
                </c:pt>
                <c:pt idx="104">
                  <c:v>2104</c:v>
                </c:pt>
                <c:pt idx="105">
                  <c:v>2105</c:v>
                </c:pt>
                <c:pt idx="106">
                  <c:v>2106</c:v>
                </c:pt>
                <c:pt idx="107">
                  <c:v>2107</c:v>
                </c:pt>
                <c:pt idx="108">
                  <c:v>2108</c:v>
                </c:pt>
                <c:pt idx="109">
                  <c:v>2109</c:v>
                </c:pt>
                <c:pt idx="110">
                  <c:v>2110</c:v>
                </c:pt>
                <c:pt idx="111">
                  <c:v>2111</c:v>
                </c:pt>
                <c:pt idx="112">
                  <c:v>2112</c:v>
                </c:pt>
                <c:pt idx="113">
                  <c:v>2113</c:v>
                </c:pt>
                <c:pt idx="114">
                  <c:v>2114</c:v>
                </c:pt>
                <c:pt idx="115">
                  <c:v>2115</c:v>
                </c:pt>
                <c:pt idx="116">
                  <c:v>2116</c:v>
                </c:pt>
                <c:pt idx="117">
                  <c:v>2117</c:v>
                </c:pt>
                <c:pt idx="118">
                  <c:v>2118</c:v>
                </c:pt>
                <c:pt idx="119">
                  <c:v>2119</c:v>
                </c:pt>
                <c:pt idx="120">
                  <c:v>2120</c:v>
                </c:pt>
                <c:pt idx="121">
                  <c:v>2121</c:v>
                </c:pt>
                <c:pt idx="122">
                  <c:v>2122</c:v>
                </c:pt>
                <c:pt idx="123">
                  <c:v>2123</c:v>
                </c:pt>
                <c:pt idx="124">
                  <c:v>2124</c:v>
                </c:pt>
                <c:pt idx="125">
                  <c:v>2125</c:v>
                </c:pt>
                <c:pt idx="126">
                  <c:v>2126</c:v>
                </c:pt>
                <c:pt idx="127">
                  <c:v>2127</c:v>
                </c:pt>
                <c:pt idx="128">
                  <c:v>2128</c:v>
                </c:pt>
                <c:pt idx="129">
                  <c:v>2129</c:v>
                </c:pt>
                <c:pt idx="130">
                  <c:v>2130</c:v>
                </c:pt>
                <c:pt idx="131">
                  <c:v>2131</c:v>
                </c:pt>
                <c:pt idx="132">
                  <c:v>2132</c:v>
                </c:pt>
                <c:pt idx="133">
                  <c:v>2133</c:v>
                </c:pt>
                <c:pt idx="134">
                  <c:v>2134</c:v>
                </c:pt>
                <c:pt idx="135">
                  <c:v>2135</c:v>
                </c:pt>
                <c:pt idx="136">
                  <c:v>2136</c:v>
                </c:pt>
                <c:pt idx="137">
                  <c:v>2137</c:v>
                </c:pt>
                <c:pt idx="138">
                  <c:v>2138</c:v>
                </c:pt>
                <c:pt idx="139">
                  <c:v>2139</c:v>
                </c:pt>
                <c:pt idx="140">
                  <c:v>2140</c:v>
                </c:pt>
                <c:pt idx="141">
                  <c:v>2141</c:v>
                </c:pt>
                <c:pt idx="142">
                  <c:v>2142</c:v>
                </c:pt>
                <c:pt idx="143">
                  <c:v>2143</c:v>
                </c:pt>
                <c:pt idx="144">
                  <c:v>2144</c:v>
                </c:pt>
                <c:pt idx="145">
                  <c:v>2145</c:v>
                </c:pt>
                <c:pt idx="146">
                  <c:v>2146</c:v>
                </c:pt>
                <c:pt idx="147">
                  <c:v>2147</c:v>
                </c:pt>
                <c:pt idx="148">
                  <c:v>2148</c:v>
                </c:pt>
                <c:pt idx="149">
                  <c:v>2149</c:v>
                </c:pt>
                <c:pt idx="150">
                  <c:v>2150</c:v>
                </c:pt>
                <c:pt idx="151">
                  <c:v>2151</c:v>
                </c:pt>
                <c:pt idx="152">
                  <c:v>2152</c:v>
                </c:pt>
                <c:pt idx="153">
                  <c:v>2153</c:v>
                </c:pt>
                <c:pt idx="154">
                  <c:v>2154</c:v>
                </c:pt>
                <c:pt idx="155">
                  <c:v>2155</c:v>
                </c:pt>
                <c:pt idx="156">
                  <c:v>2156</c:v>
                </c:pt>
                <c:pt idx="157">
                  <c:v>2157</c:v>
                </c:pt>
                <c:pt idx="158">
                  <c:v>2158</c:v>
                </c:pt>
                <c:pt idx="159">
                  <c:v>2159</c:v>
                </c:pt>
                <c:pt idx="160">
                  <c:v>2160</c:v>
                </c:pt>
                <c:pt idx="161">
                  <c:v>2161</c:v>
                </c:pt>
                <c:pt idx="162">
                  <c:v>2162</c:v>
                </c:pt>
                <c:pt idx="163">
                  <c:v>2163</c:v>
                </c:pt>
                <c:pt idx="164">
                  <c:v>2164</c:v>
                </c:pt>
                <c:pt idx="165">
                  <c:v>2165</c:v>
                </c:pt>
                <c:pt idx="166">
                  <c:v>2166</c:v>
                </c:pt>
                <c:pt idx="167">
                  <c:v>2167</c:v>
                </c:pt>
                <c:pt idx="168">
                  <c:v>2168</c:v>
                </c:pt>
                <c:pt idx="169">
                  <c:v>2169</c:v>
                </c:pt>
                <c:pt idx="170">
                  <c:v>2170</c:v>
                </c:pt>
                <c:pt idx="171">
                  <c:v>2171</c:v>
                </c:pt>
                <c:pt idx="172">
                  <c:v>2172</c:v>
                </c:pt>
                <c:pt idx="173">
                  <c:v>2173</c:v>
                </c:pt>
                <c:pt idx="174">
                  <c:v>2174</c:v>
                </c:pt>
                <c:pt idx="175">
                  <c:v>2175</c:v>
                </c:pt>
                <c:pt idx="176">
                  <c:v>2176</c:v>
                </c:pt>
                <c:pt idx="177">
                  <c:v>2177</c:v>
                </c:pt>
                <c:pt idx="178">
                  <c:v>2178</c:v>
                </c:pt>
                <c:pt idx="179">
                  <c:v>2179</c:v>
                </c:pt>
                <c:pt idx="180">
                  <c:v>2180</c:v>
                </c:pt>
                <c:pt idx="181">
                  <c:v>2181</c:v>
                </c:pt>
                <c:pt idx="182">
                  <c:v>2182</c:v>
                </c:pt>
                <c:pt idx="183">
                  <c:v>2183</c:v>
                </c:pt>
                <c:pt idx="184">
                  <c:v>2184</c:v>
                </c:pt>
                <c:pt idx="185">
                  <c:v>2185</c:v>
                </c:pt>
                <c:pt idx="186">
                  <c:v>2186</c:v>
                </c:pt>
                <c:pt idx="187">
                  <c:v>2187</c:v>
                </c:pt>
                <c:pt idx="188">
                  <c:v>2188</c:v>
                </c:pt>
                <c:pt idx="189">
                  <c:v>2189</c:v>
                </c:pt>
                <c:pt idx="190">
                  <c:v>2190</c:v>
                </c:pt>
                <c:pt idx="191">
                  <c:v>2191</c:v>
                </c:pt>
                <c:pt idx="192">
                  <c:v>2192</c:v>
                </c:pt>
                <c:pt idx="193">
                  <c:v>2193</c:v>
                </c:pt>
                <c:pt idx="194">
                  <c:v>2194</c:v>
                </c:pt>
                <c:pt idx="195">
                  <c:v>2195</c:v>
                </c:pt>
                <c:pt idx="196">
                  <c:v>2196</c:v>
                </c:pt>
                <c:pt idx="197">
                  <c:v>2197</c:v>
                </c:pt>
                <c:pt idx="198">
                  <c:v>2198</c:v>
                </c:pt>
                <c:pt idx="199">
                  <c:v>2199</c:v>
                </c:pt>
                <c:pt idx="200">
                  <c:v>2200</c:v>
                </c:pt>
                <c:pt idx="201">
                  <c:v>2201</c:v>
                </c:pt>
                <c:pt idx="202">
                  <c:v>2202</c:v>
                </c:pt>
                <c:pt idx="203">
                  <c:v>2203</c:v>
                </c:pt>
                <c:pt idx="204">
                  <c:v>2204</c:v>
                </c:pt>
                <c:pt idx="205">
                  <c:v>2205</c:v>
                </c:pt>
                <c:pt idx="206">
                  <c:v>2206</c:v>
                </c:pt>
                <c:pt idx="207">
                  <c:v>2207</c:v>
                </c:pt>
                <c:pt idx="208">
                  <c:v>2208</c:v>
                </c:pt>
                <c:pt idx="209">
                  <c:v>2209</c:v>
                </c:pt>
                <c:pt idx="210">
                  <c:v>2210</c:v>
                </c:pt>
                <c:pt idx="211">
                  <c:v>2211</c:v>
                </c:pt>
                <c:pt idx="212">
                  <c:v>2212</c:v>
                </c:pt>
                <c:pt idx="213">
                  <c:v>2213</c:v>
                </c:pt>
                <c:pt idx="214">
                  <c:v>2214</c:v>
                </c:pt>
                <c:pt idx="215">
                  <c:v>2215</c:v>
                </c:pt>
                <c:pt idx="216">
                  <c:v>2216</c:v>
                </c:pt>
                <c:pt idx="217">
                  <c:v>2217</c:v>
                </c:pt>
                <c:pt idx="218">
                  <c:v>2218</c:v>
                </c:pt>
                <c:pt idx="219">
                  <c:v>2219</c:v>
                </c:pt>
                <c:pt idx="220">
                  <c:v>2220</c:v>
                </c:pt>
                <c:pt idx="221">
                  <c:v>2221</c:v>
                </c:pt>
                <c:pt idx="222">
                  <c:v>2222</c:v>
                </c:pt>
                <c:pt idx="223">
                  <c:v>2223</c:v>
                </c:pt>
                <c:pt idx="224">
                  <c:v>2224</c:v>
                </c:pt>
                <c:pt idx="225">
                  <c:v>2225</c:v>
                </c:pt>
                <c:pt idx="226">
                  <c:v>2226</c:v>
                </c:pt>
                <c:pt idx="227">
                  <c:v>2227</c:v>
                </c:pt>
                <c:pt idx="228">
                  <c:v>2228</c:v>
                </c:pt>
                <c:pt idx="229">
                  <c:v>2229</c:v>
                </c:pt>
                <c:pt idx="230">
                  <c:v>2230</c:v>
                </c:pt>
                <c:pt idx="231">
                  <c:v>2231</c:v>
                </c:pt>
                <c:pt idx="232">
                  <c:v>2232</c:v>
                </c:pt>
                <c:pt idx="233">
                  <c:v>2233</c:v>
                </c:pt>
                <c:pt idx="234">
                  <c:v>2234</c:v>
                </c:pt>
                <c:pt idx="235">
                  <c:v>2235</c:v>
                </c:pt>
                <c:pt idx="236">
                  <c:v>2236</c:v>
                </c:pt>
                <c:pt idx="237">
                  <c:v>2237</c:v>
                </c:pt>
                <c:pt idx="238">
                  <c:v>2238</c:v>
                </c:pt>
                <c:pt idx="239">
                  <c:v>2239</c:v>
                </c:pt>
                <c:pt idx="240">
                  <c:v>2240</c:v>
                </c:pt>
                <c:pt idx="241">
                  <c:v>2241</c:v>
                </c:pt>
                <c:pt idx="242">
                  <c:v>2242</c:v>
                </c:pt>
                <c:pt idx="243">
                  <c:v>2243</c:v>
                </c:pt>
                <c:pt idx="244">
                  <c:v>2244</c:v>
                </c:pt>
                <c:pt idx="245">
                  <c:v>2245</c:v>
                </c:pt>
                <c:pt idx="246">
                  <c:v>2246</c:v>
                </c:pt>
                <c:pt idx="247">
                  <c:v>2247</c:v>
                </c:pt>
                <c:pt idx="248">
                  <c:v>2248</c:v>
                </c:pt>
                <c:pt idx="249">
                  <c:v>2249</c:v>
                </c:pt>
                <c:pt idx="250">
                  <c:v>2250</c:v>
                </c:pt>
                <c:pt idx="251">
                  <c:v>2251</c:v>
                </c:pt>
                <c:pt idx="252">
                  <c:v>2252</c:v>
                </c:pt>
                <c:pt idx="253">
                  <c:v>2253</c:v>
                </c:pt>
                <c:pt idx="254">
                  <c:v>2254</c:v>
                </c:pt>
                <c:pt idx="255">
                  <c:v>2255</c:v>
                </c:pt>
                <c:pt idx="256">
                  <c:v>2256</c:v>
                </c:pt>
                <c:pt idx="257">
                  <c:v>2257</c:v>
                </c:pt>
                <c:pt idx="258">
                  <c:v>2258</c:v>
                </c:pt>
                <c:pt idx="259">
                  <c:v>2259</c:v>
                </c:pt>
                <c:pt idx="260">
                  <c:v>2260</c:v>
                </c:pt>
                <c:pt idx="261">
                  <c:v>2261</c:v>
                </c:pt>
                <c:pt idx="262">
                  <c:v>2262</c:v>
                </c:pt>
                <c:pt idx="263">
                  <c:v>2263</c:v>
                </c:pt>
                <c:pt idx="264">
                  <c:v>2264</c:v>
                </c:pt>
                <c:pt idx="265">
                  <c:v>2265</c:v>
                </c:pt>
                <c:pt idx="266">
                  <c:v>2266</c:v>
                </c:pt>
                <c:pt idx="267">
                  <c:v>2267</c:v>
                </c:pt>
                <c:pt idx="268">
                  <c:v>2268</c:v>
                </c:pt>
                <c:pt idx="269">
                  <c:v>2269</c:v>
                </c:pt>
                <c:pt idx="270">
                  <c:v>2270</c:v>
                </c:pt>
                <c:pt idx="271">
                  <c:v>2271</c:v>
                </c:pt>
                <c:pt idx="272">
                  <c:v>2272</c:v>
                </c:pt>
                <c:pt idx="273">
                  <c:v>2273</c:v>
                </c:pt>
                <c:pt idx="274">
                  <c:v>2274</c:v>
                </c:pt>
                <c:pt idx="275">
                  <c:v>2275</c:v>
                </c:pt>
                <c:pt idx="276">
                  <c:v>2276</c:v>
                </c:pt>
                <c:pt idx="277">
                  <c:v>2277</c:v>
                </c:pt>
                <c:pt idx="278">
                  <c:v>2278</c:v>
                </c:pt>
                <c:pt idx="279">
                  <c:v>2279</c:v>
                </c:pt>
                <c:pt idx="280">
                  <c:v>2280</c:v>
                </c:pt>
                <c:pt idx="281">
                  <c:v>2281</c:v>
                </c:pt>
                <c:pt idx="282">
                  <c:v>2282</c:v>
                </c:pt>
                <c:pt idx="283">
                  <c:v>2283</c:v>
                </c:pt>
                <c:pt idx="284">
                  <c:v>2284</c:v>
                </c:pt>
                <c:pt idx="285">
                  <c:v>2285</c:v>
                </c:pt>
                <c:pt idx="286">
                  <c:v>2286</c:v>
                </c:pt>
                <c:pt idx="287">
                  <c:v>2287</c:v>
                </c:pt>
                <c:pt idx="288">
                  <c:v>2288</c:v>
                </c:pt>
                <c:pt idx="289">
                  <c:v>2289</c:v>
                </c:pt>
                <c:pt idx="290">
                  <c:v>2290</c:v>
                </c:pt>
                <c:pt idx="291">
                  <c:v>2291</c:v>
                </c:pt>
                <c:pt idx="292">
                  <c:v>2292</c:v>
                </c:pt>
                <c:pt idx="293">
                  <c:v>2293</c:v>
                </c:pt>
                <c:pt idx="294">
                  <c:v>2294</c:v>
                </c:pt>
                <c:pt idx="295">
                  <c:v>2295</c:v>
                </c:pt>
                <c:pt idx="296">
                  <c:v>2296</c:v>
                </c:pt>
                <c:pt idx="297">
                  <c:v>2297</c:v>
                </c:pt>
                <c:pt idx="298">
                  <c:v>2298</c:v>
                </c:pt>
                <c:pt idx="299">
                  <c:v>2299</c:v>
                </c:pt>
                <c:pt idx="300">
                  <c:v>2300</c:v>
                </c:pt>
                <c:pt idx="301">
                  <c:v>2301</c:v>
                </c:pt>
                <c:pt idx="302">
                  <c:v>2302</c:v>
                </c:pt>
                <c:pt idx="303">
                  <c:v>2303</c:v>
                </c:pt>
                <c:pt idx="304">
                  <c:v>2304</c:v>
                </c:pt>
                <c:pt idx="305">
                  <c:v>2305</c:v>
                </c:pt>
                <c:pt idx="306">
                  <c:v>2306</c:v>
                </c:pt>
                <c:pt idx="307">
                  <c:v>2307</c:v>
                </c:pt>
                <c:pt idx="308">
                  <c:v>2308</c:v>
                </c:pt>
                <c:pt idx="309">
                  <c:v>2309</c:v>
                </c:pt>
                <c:pt idx="310">
                  <c:v>2310</c:v>
                </c:pt>
                <c:pt idx="311">
                  <c:v>2311</c:v>
                </c:pt>
                <c:pt idx="312">
                  <c:v>2312</c:v>
                </c:pt>
                <c:pt idx="313">
                  <c:v>2313</c:v>
                </c:pt>
                <c:pt idx="314">
                  <c:v>2314</c:v>
                </c:pt>
                <c:pt idx="315">
                  <c:v>2315</c:v>
                </c:pt>
                <c:pt idx="316">
                  <c:v>2316</c:v>
                </c:pt>
                <c:pt idx="317">
                  <c:v>2317</c:v>
                </c:pt>
                <c:pt idx="318">
                  <c:v>2318</c:v>
                </c:pt>
                <c:pt idx="319">
                  <c:v>2319</c:v>
                </c:pt>
                <c:pt idx="320">
                  <c:v>2320</c:v>
                </c:pt>
                <c:pt idx="321">
                  <c:v>2321</c:v>
                </c:pt>
                <c:pt idx="322">
                  <c:v>2322</c:v>
                </c:pt>
                <c:pt idx="323">
                  <c:v>2323</c:v>
                </c:pt>
                <c:pt idx="324">
                  <c:v>2324</c:v>
                </c:pt>
                <c:pt idx="325">
                  <c:v>2325</c:v>
                </c:pt>
                <c:pt idx="326">
                  <c:v>2326</c:v>
                </c:pt>
                <c:pt idx="327">
                  <c:v>2327</c:v>
                </c:pt>
                <c:pt idx="328">
                  <c:v>2328</c:v>
                </c:pt>
                <c:pt idx="329">
                  <c:v>2329</c:v>
                </c:pt>
                <c:pt idx="330">
                  <c:v>2330</c:v>
                </c:pt>
                <c:pt idx="331">
                  <c:v>2331</c:v>
                </c:pt>
                <c:pt idx="332">
                  <c:v>2332</c:v>
                </c:pt>
                <c:pt idx="333">
                  <c:v>2333</c:v>
                </c:pt>
                <c:pt idx="334">
                  <c:v>2334</c:v>
                </c:pt>
                <c:pt idx="335">
                  <c:v>2335</c:v>
                </c:pt>
                <c:pt idx="336">
                  <c:v>2336</c:v>
                </c:pt>
                <c:pt idx="337">
                  <c:v>2337</c:v>
                </c:pt>
                <c:pt idx="338">
                  <c:v>2338</c:v>
                </c:pt>
                <c:pt idx="339">
                  <c:v>2339</c:v>
                </c:pt>
                <c:pt idx="340">
                  <c:v>2340</c:v>
                </c:pt>
                <c:pt idx="341">
                  <c:v>2341</c:v>
                </c:pt>
                <c:pt idx="342">
                  <c:v>2342</c:v>
                </c:pt>
                <c:pt idx="343">
                  <c:v>2343</c:v>
                </c:pt>
                <c:pt idx="344">
                  <c:v>2344</c:v>
                </c:pt>
                <c:pt idx="345">
                  <c:v>2345</c:v>
                </c:pt>
                <c:pt idx="346">
                  <c:v>2346</c:v>
                </c:pt>
                <c:pt idx="347">
                  <c:v>2347</c:v>
                </c:pt>
                <c:pt idx="348">
                  <c:v>2348</c:v>
                </c:pt>
                <c:pt idx="349">
                  <c:v>2349</c:v>
                </c:pt>
                <c:pt idx="350">
                  <c:v>2350</c:v>
                </c:pt>
                <c:pt idx="351">
                  <c:v>2351</c:v>
                </c:pt>
                <c:pt idx="352">
                  <c:v>2352</c:v>
                </c:pt>
                <c:pt idx="353">
                  <c:v>2353</c:v>
                </c:pt>
                <c:pt idx="354">
                  <c:v>2354</c:v>
                </c:pt>
                <c:pt idx="355">
                  <c:v>2355</c:v>
                </c:pt>
                <c:pt idx="356">
                  <c:v>2356</c:v>
                </c:pt>
                <c:pt idx="357">
                  <c:v>2357</c:v>
                </c:pt>
                <c:pt idx="358">
                  <c:v>2358</c:v>
                </c:pt>
                <c:pt idx="359">
                  <c:v>2359</c:v>
                </c:pt>
                <c:pt idx="360">
                  <c:v>2360</c:v>
                </c:pt>
                <c:pt idx="361">
                  <c:v>2361</c:v>
                </c:pt>
                <c:pt idx="362">
                  <c:v>2362</c:v>
                </c:pt>
                <c:pt idx="363">
                  <c:v>2363</c:v>
                </c:pt>
                <c:pt idx="364">
                  <c:v>2364</c:v>
                </c:pt>
                <c:pt idx="365">
                  <c:v>2365</c:v>
                </c:pt>
                <c:pt idx="366">
                  <c:v>2366</c:v>
                </c:pt>
                <c:pt idx="367">
                  <c:v>2367</c:v>
                </c:pt>
                <c:pt idx="368">
                  <c:v>2368</c:v>
                </c:pt>
                <c:pt idx="369">
                  <c:v>2369</c:v>
                </c:pt>
                <c:pt idx="370">
                  <c:v>2370</c:v>
                </c:pt>
                <c:pt idx="371">
                  <c:v>2371</c:v>
                </c:pt>
                <c:pt idx="372">
                  <c:v>2372</c:v>
                </c:pt>
                <c:pt idx="373">
                  <c:v>2373</c:v>
                </c:pt>
                <c:pt idx="374">
                  <c:v>2374</c:v>
                </c:pt>
                <c:pt idx="375">
                  <c:v>2375</c:v>
                </c:pt>
                <c:pt idx="376">
                  <c:v>2376</c:v>
                </c:pt>
                <c:pt idx="377">
                  <c:v>2377</c:v>
                </c:pt>
                <c:pt idx="378">
                  <c:v>2378</c:v>
                </c:pt>
                <c:pt idx="379">
                  <c:v>2379</c:v>
                </c:pt>
                <c:pt idx="380">
                  <c:v>2380</c:v>
                </c:pt>
                <c:pt idx="381">
                  <c:v>2381</c:v>
                </c:pt>
                <c:pt idx="382">
                  <c:v>2382</c:v>
                </c:pt>
                <c:pt idx="383">
                  <c:v>2383</c:v>
                </c:pt>
                <c:pt idx="384">
                  <c:v>2384</c:v>
                </c:pt>
                <c:pt idx="385">
                  <c:v>2385</c:v>
                </c:pt>
                <c:pt idx="386">
                  <c:v>2386</c:v>
                </c:pt>
                <c:pt idx="387">
                  <c:v>2387</c:v>
                </c:pt>
                <c:pt idx="388">
                  <c:v>2388</c:v>
                </c:pt>
                <c:pt idx="389">
                  <c:v>2389</c:v>
                </c:pt>
                <c:pt idx="390">
                  <c:v>2390</c:v>
                </c:pt>
                <c:pt idx="391">
                  <c:v>2391</c:v>
                </c:pt>
                <c:pt idx="392">
                  <c:v>2392</c:v>
                </c:pt>
                <c:pt idx="393">
                  <c:v>2393</c:v>
                </c:pt>
                <c:pt idx="394">
                  <c:v>2394</c:v>
                </c:pt>
                <c:pt idx="395">
                  <c:v>2395</c:v>
                </c:pt>
                <c:pt idx="396">
                  <c:v>2396</c:v>
                </c:pt>
                <c:pt idx="397">
                  <c:v>2397</c:v>
                </c:pt>
                <c:pt idx="398">
                  <c:v>2398</c:v>
                </c:pt>
                <c:pt idx="399">
                  <c:v>2399</c:v>
                </c:pt>
                <c:pt idx="400">
                  <c:v>2400</c:v>
                </c:pt>
                <c:pt idx="401">
                  <c:v>2401</c:v>
                </c:pt>
                <c:pt idx="402">
                  <c:v>2402</c:v>
                </c:pt>
                <c:pt idx="403">
                  <c:v>2403</c:v>
                </c:pt>
                <c:pt idx="404">
                  <c:v>2404</c:v>
                </c:pt>
                <c:pt idx="405">
                  <c:v>2405</c:v>
                </c:pt>
                <c:pt idx="406">
                  <c:v>2406</c:v>
                </c:pt>
                <c:pt idx="407">
                  <c:v>2407</c:v>
                </c:pt>
                <c:pt idx="408">
                  <c:v>2408</c:v>
                </c:pt>
                <c:pt idx="409">
                  <c:v>2409</c:v>
                </c:pt>
                <c:pt idx="410">
                  <c:v>2410</c:v>
                </c:pt>
                <c:pt idx="411">
                  <c:v>2411</c:v>
                </c:pt>
                <c:pt idx="412">
                  <c:v>2412</c:v>
                </c:pt>
                <c:pt idx="413">
                  <c:v>2413</c:v>
                </c:pt>
                <c:pt idx="414">
                  <c:v>2414</c:v>
                </c:pt>
                <c:pt idx="415">
                  <c:v>2415</c:v>
                </c:pt>
                <c:pt idx="416">
                  <c:v>2416</c:v>
                </c:pt>
                <c:pt idx="417">
                  <c:v>2417</c:v>
                </c:pt>
                <c:pt idx="418">
                  <c:v>2418</c:v>
                </c:pt>
                <c:pt idx="419">
                  <c:v>2419</c:v>
                </c:pt>
                <c:pt idx="420">
                  <c:v>2420</c:v>
                </c:pt>
                <c:pt idx="421">
                  <c:v>2421</c:v>
                </c:pt>
                <c:pt idx="422">
                  <c:v>2422</c:v>
                </c:pt>
                <c:pt idx="423">
                  <c:v>2423</c:v>
                </c:pt>
                <c:pt idx="424">
                  <c:v>2424</c:v>
                </c:pt>
                <c:pt idx="425">
                  <c:v>2425</c:v>
                </c:pt>
                <c:pt idx="426">
                  <c:v>2426</c:v>
                </c:pt>
                <c:pt idx="427">
                  <c:v>2427</c:v>
                </c:pt>
                <c:pt idx="428">
                  <c:v>2428</c:v>
                </c:pt>
                <c:pt idx="429">
                  <c:v>2429</c:v>
                </c:pt>
                <c:pt idx="430">
                  <c:v>2430</c:v>
                </c:pt>
                <c:pt idx="431">
                  <c:v>2431</c:v>
                </c:pt>
                <c:pt idx="432">
                  <c:v>2432</c:v>
                </c:pt>
                <c:pt idx="433">
                  <c:v>2433</c:v>
                </c:pt>
                <c:pt idx="434">
                  <c:v>2434</c:v>
                </c:pt>
                <c:pt idx="435">
                  <c:v>2435</c:v>
                </c:pt>
                <c:pt idx="436">
                  <c:v>2436</c:v>
                </c:pt>
                <c:pt idx="437">
                  <c:v>2437</c:v>
                </c:pt>
                <c:pt idx="438">
                  <c:v>2438</c:v>
                </c:pt>
                <c:pt idx="439">
                  <c:v>2439</c:v>
                </c:pt>
                <c:pt idx="440">
                  <c:v>2440</c:v>
                </c:pt>
                <c:pt idx="441">
                  <c:v>2441</c:v>
                </c:pt>
                <c:pt idx="442">
                  <c:v>2442</c:v>
                </c:pt>
                <c:pt idx="443">
                  <c:v>2443</c:v>
                </c:pt>
                <c:pt idx="444">
                  <c:v>2444</c:v>
                </c:pt>
                <c:pt idx="445">
                  <c:v>2445</c:v>
                </c:pt>
                <c:pt idx="446">
                  <c:v>2446</c:v>
                </c:pt>
                <c:pt idx="447">
                  <c:v>2447</c:v>
                </c:pt>
                <c:pt idx="448">
                  <c:v>2448</c:v>
                </c:pt>
                <c:pt idx="449">
                  <c:v>2449</c:v>
                </c:pt>
                <c:pt idx="450">
                  <c:v>2450</c:v>
                </c:pt>
                <c:pt idx="451">
                  <c:v>2451</c:v>
                </c:pt>
                <c:pt idx="452">
                  <c:v>2452</c:v>
                </c:pt>
                <c:pt idx="453">
                  <c:v>2453</c:v>
                </c:pt>
                <c:pt idx="454">
                  <c:v>2454</c:v>
                </c:pt>
                <c:pt idx="455">
                  <c:v>2455</c:v>
                </c:pt>
                <c:pt idx="456">
                  <c:v>2456</c:v>
                </c:pt>
                <c:pt idx="457">
                  <c:v>2457</c:v>
                </c:pt>
                <c:pt idx="458">
                  <c:v>2458</c:v>
                </c:pt>
                <c:pt idx="459">
                  <c:v>2459</c:v>
                </c:pt>
                <c:pt idx="460">
                  <c:v>2460</c:v>
                </c:pt>
                <c:pt idx="461">
                  <c:v>2461</c:v>
                </c:pt>
                <c:pt idx="462">
                  <c:v>2462</c:v>
                </c:pt>
                <c:pt idx="463">
                  <c:v>2463</c:v>
                </c:pt>
                <c:pt idx="464">
                  <c:v>2464</c:v>
                </c:pt>
                <c:pt idx="465">
                  <c:v>2465</c:v>
                </c:pt>
                <c:pt idx="466">
                  <c:v>2466</c:v>
                </c:pt>
                <c:pt idx="467">
                  <c:v>2467</c:v>
                </c:pt>
                <c:pt idx="468">
                  <c:v>2468</c:v>
                </c:pt>
                <c:pt idx="469">
                  <c:v>2469</c:v>
                </c:pt>
                <c:pt idx="470">
                  <c:v>2470</c:v>
                </c:pt>
                <c:pt idx="471">
                  <c:v>2471</c:v>
                </c:pt>
                <c:pt idx="472">
                  <c:v>2472</c:v>
                </c:pt>
                <c:pt idx="473">
                  <c:v>2473</c:v>
                </c:pt>
                <c:pt idx="474">
                  <c:v>2474</c:v>
                </c:pt>
                <c:pt idx="475">
                  <c:v>2475</c:v>
                </c:pt>
                <c:pt idx="476">
                  <c:v>2476</c:v>
                </c:pt>
                <c:pt idx="477">
                  <c:v>2477</c:v>
                </c:pt>
                <c:pt idx="478">
                  <c:v>2478</c:v>
                </c:pt>
                <c:pt idx="479">
                  <c:v>2479</c:v>
                </c:pt>
                <c:pt idx="480">
                  <c:v>2480</c:v>
                </c:pt>
                <c:pt idx="481">
                  <c:v>2481</c:v>
                </c:pt>
                <c:pt idx="482">
                  <c:v>2482</c:v>
                </c:pt>
                <c:pt idx="483">
                  <c:v>2483</c:v>
                </c:pt>
                <c:pt idx="484">
                  <c:v>2484</c:v>
                </c:pt>
                <c:pt idx="485">
                  <c:v>2485</c:v>
                </c:pt>
                <c:pt idx="486">
                  <c:v>2486</c:v>
                </c:pt>
                <c:pt idx="487">
                  <c:v>2487</c:v>
                </c:pt>
                <c:pt idx="488">
                  <c:v>2488</c:v>
                </c:pt>
                <c:pt idx="489">
                  <c:v>2489</c:v>
                </c:pt>
                <c:pt idx="490">
                  <c:v>2490</c:v>
                </c:pt>
                <c:pt idx="491">
                  <c:v>2491</c:v>
                </c:pt>
                <c:pt idx="492">
                  <c:v>2492</c:v>
                </c:pt>
                <c:pt idx="493">
                  <c:v>2493</c:v>
                </c:pt>
                <c:pt idx="494">
                  <c:v>2494</c:v>
                </c:pt>
                <c:pt idx="495">
                  <c:v>2495</c:v>
                </c:pt>
                <c:pt idx="496">
                  <c:v>2496</c:v>
                </c:pt>
                <c:pt idx="497">
                  <c:v>2497</c:v>
                </c:pt>
                <c:pt idx="498">
                  <c:v>2498</c:v>
                </c:pt>
                <c:pt idx="499">
                  <c:v>2499</c:v>
                </c:pt>
                <c:pt idx="500">
                  <c:v>2500</c:v>
                </c:pt>
              </c:numCache>
            </c:numRef>
          </c:xVal>
          <c:yVal>
            <c:numRef>
              <c:f>Sheet2!$BYJ$45:$CRP$45</c:f>
              <c:numCache>
                <c:formatCode>General</c:formatCode>
                <c:ptCount val="501"/>
                <c:pt idx="0">
                  <c:v>45976.595830510916</c:v>
                </c:pt>
                <c:pt idx="1">
                  <c:v>65421.206743624127</c:v>
                </c:pt>
                <c:pt idx="2">
                  <c:v>85904.052330773236</c:v>
                </c:pt>
                <c:pt idx="3">
                  <c:v>113349.75918052309</c:v>
                </c:pt>
                <c:pt idx="4">
                  <c:v>126702.51651178949</c:v>
                </c:pt>
                <c:pt idx="5">
                  <c:v>148701.39912425465</c:v>
                </c:pt>
                <c:pt idx="6">
                  <c:v>166612.69651248708</c:v>
                </c:pt>
                <c:pt idx="7">
                  <c:v>190848.96255190601</c:v>
                </c:pt>
                <c:pt idx="8">
                  <c:v>199094.16162724359</c:v>
                </c:pt>
                <c:pt idx="9">
                  <c:v>227795.06206630744</c:v>
                </c:pt>
                <c:pt idx="10">
                  <c:v>235220.2987744452</c:v>
                </c:pt>
                <c:pt idx="11">
                  <c:v>253100.05137758178</c:v>
                </c:pt>
                <c:pt idx="12">
                  <c:v>281154.44380561431</c:v>
                </c:pt>
                <c:pt idx="13">
                  <c:v>304576.11650308024</c:v>
                </c:pt>
                <c:pt idx="14">
                  <c:v>323671.9803868836</c:v>
                </c:pt>
                <c:pt idx="15">
                  <c:v>335513.17067661107</c:v>
                </c:pt>
                <c:pt idx="16">
                  <c:v>348057.10814583377</c:v>
                </c:pt>
                <c:pt idx="17">
                  <c:v>407051.3730750042</c:v>
                </c:pt>
                <c:pt idx="18">
                  <c:v>410591.71280095435</c:v>
                </c:pt>
                <c:pt idx="19">
                  <c:v>401023.08456125605</c:v>
                </c:pt>
                <c:pt idx="20">
                  <c:v>424722.89526216639</c:v>
                </c:pt>
                <c:pt idx="21">
                  <c:v>481054.21641616605</c:v>
                </c:pt>
                <c:pt idx="22">
                  <c:v>462696.52042511106</c:v>
                </c:pt>
                <c:pt idx="23">
                  <c:v>494818.91805652838</c:v>
                </c:pt>
                <c:pt idx="24">
                  <c:v>492429.85834052804</c:v>
                </c:pt>
                <c:pt idx="25">
                  <c:v>505050.40205508936</c:v>
                </c:pt>
                <c:pt idx="26">
                  <c:v>513124.16994034575</c:v>
                </c:pt>
                <c:pt idx="27">
                  <c:v>548741.66395155538</c:v>
                </c:pt>
                <c:pt idx="28">
                  <c:v>554986.81467674335</c:v>
                </c:pt>
                <c:pt idx="29">
                  <c:v>574930.99326991173</c:v>
                </c:pt>
                <c:pt idx="30">
                  <c:v>598910.06106398941</c:v>
                </c:pt>
                <c:pt idx="31">
                  <c:v>607774.67440664931</c:v>
                </c:pt>
                <c:pt idx="32">
                  <c:v>598371.23114385037</c:v>
                </c:pt>
                <c:pt idx="33">
                  <c:v>666723.40063070029</c:v>
                </c:pt>
                <c:pt idx="34">
                  <c:v>658146.73945849889</c:v>
                </c:pt>
                <c:pt idx="35">
                  <c:v>657899.79328822542</c:v>
                </c:pt>
                <c:pt idx="36">
                  <c:v>686515.98661332135</c:v>
                </c:pt>
                <c:pt idx="37">
                  <c:v>659574.02869810956</c:v>
                </c:pt>
                <c:pt idx="38">
                  <c:v>695050.93134523917</c:v>
                </c:pt>
                <c:pt idx="39">
                  <c:v>713993.07610679953</c:v>
                </c:pt>
                <c:pt idx="40">
                  <c:v>746232.21685940062</c:v>
                </c:pt>
                <c:pt idx="41">
                  <c:v>767300.95475615049</c:v>
                </c:pt>
                <c:pt idx="42">
                  <c:v>751853.14375729091</c:v>
                </c:pt>
                <c:pt idx="43">
                  <c:v>752251.60261761746</c:v>
                </c:pt>
                <c:pt idx="44">
                  <c:v>813730.228224691</c:v>
                </c:pt>
                <c:pt idx="45">
                  <c:v>755921.18330097653</c:v>
                </c:pt>
                <c:pt idx="46">
                  <c:v>817769.99350160721</c:v>
                </c:pt>
                <c:pt idx="47">
                  <c:v>815094.61451459047</c:v>
                </c:pt>
                <c:pt idx="48">
                  <c:v>790012.7486359789</c:v>
                </c:pt>
                <c:pt idx="49">
                  <c:v>852630.03306596808</c:v>
                </c:pt>
                <c:pt idx="50">
                  <c:v>848133.64002135315</c:v>
                </c:pt>
                <c:pt idx="51">
                  <c:v>849371.38018066506</c:v>
                </c:pt>
                <c:pt idx="52">
                  <c:v>841526.89785989013</c:v>
                </c:pt>
                <c:pt idx="53">
                  <c:v>873964.95126349339</c:v>
                </c:pt>
                <c:pt idx="54">
                  <c:v>890742.86466290802</c:v>
                </c:pt>
                <c:pt idx="55">
                  <c:v>879283.62334341777</c:v>
                </c:pt>
                <c:pt idx="56">
                  <c:v>867408.07610415609</c:v>
                </c:pt>
                <c:pt idx="57">
                  <c:v>893302.58242482191</c:v>
                </c:pt>
                <c:pt idx="58">
                  <c:v>888267.58590910828</c:v>
                </c:pt>
                <c:pt idx="59">
                  <c:v>924891.66237447585</c:v>
                </c:pt>
                <c:pt idx="60">
                  <c:v>907015.46520788316</c:v>
                </c:pt>
                <c:pt idx="61">
                  <c:v>918861.43020440685</c:v>
                </c:pt>
                <c:pt idx="62">
                  <c:v>899008.74060833501</c:v>
                </c:pt>
                <c:pt idx="63">
                  <c:v>954615.18359685538</c:v>
                </c:pt>
                <c:pt idx="64">
                  <c:v>975376.98540150444</c:v>
                </c:pt>
                <c:pt idx="65">
                  <c:v>926298.83718487457</c:v>
                </c:pt>
                <c:pt idx="66">
                  <c:v>945344.82805344462</c:v>
                </c:pt>
                <c:pt idx="67">
                  <c:v>923830.65191180492</c:v>
                </c:pt>
                <c:pt idx="68">
                  <c:v>957816.13038507488</c:v>
                </c:pt>
                <c:pt idx="69">
                  <c:v>925942.1418281151</c:v>
                </c:pt>
                <c:pt idx="70">
                  <c:v>983065.82827045338</c:v>
                </c:pt>
                <c:pt idx="71">
                  <c:v>969212.38246058847</c:v>
                </c:pt>
                <c:pt idx="72">
                  <c:v>943133.61936592299</c:v>
                </c:pt>
                <c:pt idx="73">
                  <c:v>883629.81639006175</c:v>
                </c:pt>
                <c:pt idx="74">
                  <c:v>913446.22201789566</c:v>
                </c:pt>
                <c:pt idx="75">
                  <c:v>935387.92438091</c:v>
                </c:pt>
                <c:pt idx="76">
                  <c:v>927178.19338292221</c:v>
                </c:pt>
                <c:pt idx="77">
                  <c:v>899363.79021157592</c:v>
                </c:pt>
                <c:pt idx="78">
                  <c:v>926985.74588449684</c:v>
                </c:pt>
                <c:pt idx="79">
                  <c:v>898333.96624843869</c:v>
                </c:pt>
                <c:pt idx="80">
                  <c:v>861883.45890009648</c:v>
                </c:pt>
                <c:pt idx="81">
                  <c:v>862693.41630206292</c:v>
                </c:pt>
                <c:pt idx="82">
                  <c:v>969908.44237272104</c:v>
                </c:pt>
                <c:pt idx="83">
                  <c:v>879380.51873599272</c:v>
                </c:pt>
                <c:pt idx="84">
                  <c:v>914080.50887321937</c:v>
                </c:pt>
                <c:pt idx="85">
                  <c:v>843811.78537808824</c:v>
                </c:pt>
                <c:pt idx="86">
                  <c:v>864363.98050313175</c:v>
                </c:pt>
                <c:pt idx="87">
                  <c:v>812642.05819310364</c:v>
                </c:pt>
                <c:pt idx="88">
                  <c:v>845943.09356344061</c:v>
                </c:pt>
                <c:pt idx="89">
                  <c:v>848788.25073038216</c:v>
                </c:pt>
                <c:pt idx="90">
                  <c:v>815217.20381875045</c:v>
                </c:pt>
                <c:pt idx="91">
                  <c:v>770317.53743297781</c:v>
                </c:pt>
                <c:pt idx="92">
                  <c:v>755300.96295285062</c:v>
                </c:pt>
                <c:pt idx="93">
                  <c:v>833745.756990197</c:v>
                </c:pt>
                <c:pt idx="94">
                  <c:v>784652.75781010592</c:v>
                </c:pt>
                <c:pt idx="95">
                  <c:v>745146.41831755952</c:v>
                </c:pt>
                <c:pt idx="96">
                  <c:v>734171.97654705134</c:v>
                </c:pt>
                <c:pt idx="97">
                  <c:v>766831.80367686891</c:v>
                </c:pt>
                <c:pt idx="98">
                  <c:v>704384.84653195925</c:v>
                </c:pt>
                <c:pt idx="99">
                  <c:v>689410.05658209766</c:v>
                </c:pt>
                <c:pt idx="100">
                  <c:v>700023.10505037522</c:v>
                </c:pt>
                <c:pt idx="101">
                  <c:v>659508.0779399114</c:v>
                </c:pt>
                <c:pt idx="102">
                  <c:v>610000.51469144097</c:v>
                </c:pt>
                <c:pt idx="103">
                  <c:v>634248.87807724171</c:v>
                </c:pt>
                <c:pt idx="104">
                  <c:v>644767.15690377459</c:v>
                </c:pt>
                <c:pt idx="105">
                  <c:v>576834.52017238282</c:v>
                </c:pt>
                <c:pt idx="106">
                  <c:v>568590.87374614924</c:v>
                </c:pt>
                <c:pt idx="107">
                  <c:v>569145.12482067384</c:v>
                </c:pt>
                <c:pt idx="108">
                  <c:v>527102.51961028355</c:v>
                </c:pt>
                <c:pt idx="109">
                  <c:v>533782.06852416857</c:v>
                </c:pt>
                <c:pt idx="110">
                  <c:v>470980.2352609387</c:v>
                </c:pt>
                <c:pt idx="111">
                  <c:v>480475.52833671466</c:v>
                </c:pt>
                <c:pt idx="112">
                  <c:v>439042.24252827727</c:v>
                </c:pt>
                <c:pt idx="113">
                  <c:v>409209.62950680044</c:v>
                </c:pt>
                <c:pt idx="114">
                  <c:v>416708.1835086224</c:v>
                </c:pt>
                <c:pt idx="115">
                  <c:v>379419.10961757344</c:v>
                </c:pt>
                <c:pt idx="116">
                  <c:v>340640.6467748888</c:v>
                </c:pt>
                <c:pt idx="117">
                  <c:v>345980.01842137158</c:v>
                </c:pt>
                <c:pt idx="118">
                  <c:v>330663.86639266153</c:v>
                </c:pt>
                <c:pt idx="119">
                  <c:v>294572.29156291712</c:v>
                </c:pt>
                <c:pt idx="120">
                  <c:v>262902.48482530087</c:v>
                </c:pt>
                <c:pt idx="121">
                  <c:v>250845.59789838531</c:v>
                </c:pt>
                <c:pt idx="122">
                  <c:v>223821.01932023649</c:v>
                </c:pt>
                <c:pt idx="123">
                  <c:v>201615.82385885876</c:v>
                </c:pt>
                <c:pt idx="124">
                  <c:v>181015.45995048009</c:v>
                </c:pt>
                <c:pt idx="125">
                  <c:v>173352.94098567968</c:v>
                </c:pt>
                <c:pt idx="126">
                  <c:v>143799.07089069608</c:v>
                </c:pt>
                <c:pt idx="127">
                  <c:v>125203.08152158394</c:v>
                </c:pt>
                <c:pt idx="128">
                  <c:v>99813.039405217496</c:v>
                </c:pt>
                <c:pt idx="129">
                  <c:v>80057.31998295059</c:v>
                </c:pt>
                <c:pt idx="130">
                  <c:v>57174.140621864972</c:v>
                </c:pt>
                <c:pt idx="131">
                  <c:v>37019.062191543817</c:v>
                </c:pt>
                <c:pt idx="132">
                  <c:v>18514.608090795224</c:v>
                </c:pt>
                <c:pt idx="133">
                  <c:v>-2354.2791712895487</c:v>
                </c:pt>
                <c:pt idx="134">
                  <c:v>-23051.100038047989</c:v>
                </c:pt>
                <c:pt idx="135">
                  <c:v>-40809.971852309296</c:v>
                </c:pt>
                <c:pt idx="136">
                  <c:v>-60922.051387473075</c:v>
                </c:pt>
                <c:pt idx="137">
                  <c:v>-79988.596339022071</c:v>
                </c:pt>
                <c:pt idx="138">
                  <c:v>-100875.9035620793</c:v>
                </c:pt>
                <c:pt idx="139">
                  <c:v>-120812.84624931679</c:v>
                </c:pt>
                <c:pt idx="140">
                  <c:v>-140226.57326862728</c:v>
                </c:pt>
                <c:pt idx="141">
                  <c:v>-163477.43552954824</c:v>
                </c:pt>
                <c:pt idx="142">
                  <c:v>-179806.41488683998</c:v>
                </c:pt>
                <c:pt idx="143">
                  <c:v>-181972.31948921559</c:v>
                </c:pt>
                <c:pt idx="144">
                  <c:v>-199685.43549139975</c:v>
                </c:pt>
                <c:pt idx="145">
                  <c:v>-225523.92404059033</c:v>
                </c:pt>
                <c:pt idx="146">
                  <c:v>-241914.87126683129</c:v>
                </c:pt>
                <c:pt idx="147">
                  <c:v>-253687.09856107589</c:v>
                </c:pt>
                <c:pt idx="148">
                  <c:v>-270517.61914175551</c:v>
                </c:pt>
                <c:pt idx="149">
                  <c:v>-281489.82128897659</c:v>
                </c:pt>
                <c:pt idx="150">
                  <c:v>-305752.37184252118</c:v>
                </c:pt>
                <c:pt idx="151">
                  <c:v>-322031.14781864244</c:v>
                </c:pt>
                <c:pt idx="152">
                  <c:v>-342246.76619548385</c:v>
                </c:pt>
                <c:pt idx="153">
                  <c:v>-341911.76895523135</c:v>
                </c:pt>
                <c:pt idx="154">
                  <c:v>-357249.28122938878</c:v>
                </c:pt>
                <c:pt idx="155">
                  <c:v>-375805.43893971777</c:v>
                </c:pt>
                <c:pt idx="156">
                  <c:v>-372982.45519030798</c:v>
                </c:pt>
                <c:pt idx="157">
                  <c:v>-391927.8246186169</c:v>
                </c:pt>
                <c:pt idx="158">
                  <c:v>-412754.01097340335</c:v>
                </c:pt>
                <c:pt idx="159">
                  <c:v>-414568.01211339142</c:v>
                </c:pt>
                <c:pt idx="160">
                  <c:v>-402459.05102376</c:v>
                </c:pt>
                <c:pt idx="161">
                  <c:v>-400619.19743808312</c:v>
                </c:pt>
                <c:pt idx="162">
                  <c:v>-402325.72582044208</c:v>
                </c:pt>
                <c:pt idx="163">
                  <c:v>-438589.47794512409</c:v>
                </c:pt>
                <c:pt idx="164">
                  <c:v>-435634.43070993508</c:v>
                </c:pt>
                <c:pt idx="165">
                  <c:v>-445898.58768468729</c:v>
                </c:pt>
                <c:pt idx="166">
                  <c:v>-437170.21051948029</c:v>
                </c:pt>
                <c:pt idx="167">
                  <c:v>-445754.82669288962</c:v>
                </c:pt>
                <c:pt idx="168">
                  <c:v>-446402.32964283403</c:v>
                </c:pt>
                <c:pt idx="169">
                  <c:v>-434446.18963241798</c:v>
                </c:pt>
                <c:pt idx="170">
                  <c:v>-473961.11705522594</c:v>
                </c:pt>
                <c:pt idx="171">
                  <c:v>-471513.56372298376</c:v>
                </c:pt>
                <c:pt idx="172">
                  <c:v>-487946.75498077413</c:v>
                </c:pt>
                <c:pt idx="173">
                  <c:v>-459515.28566870879</c:v>
                </c:pt>
                <c:pt idx="174">
                  <c:v>-433700.741488553</c:v>
                </c:pt>
                <c:pt idx="175">
                  <c:v>-441247.94212628173</c:v>
                </c:pt>
                <c:pt idx="176">
                  <c:v>-435964.64299322956</c:v>
                </c:pt>
                <c:pt idx="177">
                  <c:v>-432494.96643071435</c:v>
                </c:pt>
                <c:pt idx="178">
                  <c:v>-428621.89473674726</c:v>
                </c:pt>
                <c:pt idx="179">
                  <c:v>-436976.692739463</c:v>
                </c:pt>
                <c:pt idx="180">
                  <c:v>-429811.85628439201</c:v>
                </c:pt>
                <c:pt idx="181">
                  <c:v>-397721.49783547554</c:v>
                </c:pt>
                <c:pt idx="182">
                  <c:v>-400312.41573242034</c:v>
                </c:pt>
                <c:pt idx="183">
                  <c:v>-368420.20033587981</c:v>
                </c:pt>
                <c:pt idx="184">
                  <c:v>-384077.02778985846</c:v>
                </c:pt>
                <c:pt idx="185">
                  <c:v>-337453.62515809789</c:v>
                </c:pt>
                <c:pt idx="186">
                  <c:v>-330905.4196659571</c:v>
                </c:pt>
                <c:pt idx="187">
                  <c:v>-324707.73929499305</c:v>
                </c:pt>
                <c:pt idx="188">
                  <c:v>-298007.29626285663</c:v>
                </c:pt>
                <c:pt idx="189">
                  <c:v>-276307.36487499438</c:v>
                </c:pt>
                <c:pt idx="190">
                  <c:v>-261540.58067636815</c:v>
                </c:pt>
                <c:pt idx="191">
                  <c:v>-236369.58906370841</c:v>
                </c:pt>
                <c:pt idx="192">
                  <c:v>-218569.98904295522</c:v>
                </c:pt>
                <c:pt idx="193">
                  <c:v>-190009.17183083622</c:v>
                </c:pt>
                <c:pt idx="194">
                  <c:v>-157885.25955182439</c:v>
                </c:pt>
                <c:pt idx="195">
                  <c:v>-133960.70180548</c:v>
                </c:pt>
                <c:pt idx="196">
                  <c:v>-111373.45903407174</c:v>
                </c:pt>
                <c:pt idx="197">
                  <c:v>-77674.039916722089</c:v>
                </c:pt>
                <c:pt idx="198">
                  <c:v>-46590.256652535798</c:v>
                </c:pt>
                <c:pt idx="199">
                  <c:v>-18440.077831813302</c:v>
                </c:pt>
                <c:pt idx="200">
                  <c:v>15678.020457504779</c:v>
                </c:pt>
                <c:pt idx="201">
                  <c:v>49305.506836833767</c:v>
                </c:pt>
                <c:pt idx="202">
                  <c:v>83700.709140869221</c:v>
                </c:pt>
                <c:pt idx="203">
                  <c:v>111451.97845576024</c:v>
                </c:pt>
                <c:pt idx="204">
                  <c:v>148677.16361605003</c:v>
                </c:pt>
                <c:pt idx="205">
                  <c:v>180119.94278533041</c:v>
                </c:pt>
                <c:pt idx="206">
                  <c:v>203450.79341183809</c:v>
                </c:pt>
                <c:pt idx="207">
                  <c:v>248477.40531782748</c:v>
                </c:pt>
                <c:pt idx="208">
                  <c:v>265051.6288978036</c:v>
                </c:pt>
                <c:pt idx="209">
                  <c:v>301874.16919102526</c:v>
                </c:pt>
                <c:pt idx="210">
                  <c:v>307262.03571471199</c:v>
                </c:pt>
                <c:pt idx="211">
                  <c:v>362356.42375743255</c:v>
                </c:pt>
                <c:pt idx="212">
                  <c:v>386108.44249668147</c:v>
                </c:pt>
                <c:pt idx="213">
                  <c:v>392213.98070027772</c:v>
                </c:pt>
                <c:pt idx="214">
                  <c:v>441857.40372601117</c:v>
                </c:pt>
                <c:pt idx="215">
                  <c:v>459143.50890233496</c:v>
                </c:pt>
                <c:pt idx="216">
                  <c:v>514844.75779546902</c:v>
                </c:pt>
                <c:pt idx="217">
                  <c:v>503400.12650504353</c:v>
                </c:pt>
                <c:pt idx="218">
                  <c:v>552090.28639970941</c:v>
                </c:pt>
                <c:pt idx="219">
                  <c:v>560525.97994098591</c:v>
                </c:pt>
                <c:pt idx="220">
                  <c:v>583944.48214257008</c:v>
                </c:pt>
                <c:pt idx="221">
                  <c:v>601961.35700527858</c:v>
                </c:pt>
                <c:pt idx="222">
                  <c:v>588764.58990445652</c:v>
                </c:pt>
                <c:pt idx="223">
                  <c:v>656172.31622914225</c:v>
                </c:pt>
                <c:pt idx="224">
                  <c:v>658816.99177470384</c:v>
                </c:pt>
                <c:pt idx="225">
                  <c:v>698141.66274789127</c:v>
                </c:pt>
                <c:pt idx="226">
                  <c:v>717585.97524274222</c:v>
                </c:pt>
                <c:pt idx="227">
                  <c:v>723427.47990973503</c:v>
                </c:pt>
                <c:pt idx="228">
                  <c:v>759967.14104872325</c:v>
                </c:pt>
                <c:pt idx="229">
                  <c:v>748698.31785135728</c:v>
                </c:pt>
                <c:pt idx="230">
                  <c:v>759734.53705501545</c:v>
                </c:pt>
                <c:pt idx="231">
                  <c:v>797673.07853343221</c:v>
                </c:pt>
                <c:pt idx="232">
                  <c:v>881536.86824040324</c:v>
                </c:pt>
                <c:pt idx="233">
                  <c:v>836760.25324315007</c:v>
                </c:pt>
                <c:pt idx="234">
                  <c:v>882315.8135109318</c:v>
                </c:pt>
                <c:pt idx="235">
                  <c:v>910446.94642397121</c:v>
                </c:pt>
                <c:pt idx="236">
                  <c:v>909070.32206394</c:v>
                </c:pt>
                <c:pt idx="237">
                  <c:v>910905.01202834642</c:v>
                </c:pt>
                <c:pt idx="238">
                  <c:v>921359.23658436013</c:v>
                </c:pt>
                <c:pt idx="239">
                  <c:v>917058.14215659315</c:v>
                </c:pt>
                <c:pt idx="240">
                  <c:v>935138.64678762481</c:v>
                </c:pt>
                <c:pt idx="241">
                  <c:v>918927.46303706663</c:v>
                </c:pt>
                <c:pt idx="242">
                  <c:v>938508.06340563635</c:v>
                </c:pt>
                <c:pt idx="243">
                  <c:v>949177.65721090033</c:v>
                </c:pt>
                <c:pt idx="244">
                  <c:v>979007.99613451143</c:v>
                </c:pt>
                <c:pt idx="245">
                  <c:v>968664.693146948</c:v>
                </c:pt>
                <c:pt idx="246">
                  <c:v>984834.48060025694</c:v>
                </c:pt>
                <c:pt idx="247">
                  <c:v>1000878.3989739469</c:v>
                </c:pt>
                <c:pt idx="248">
                  <c:v>979922.57972287654</c:v>
                </c:pt>
                <c:pt idx="249">
                  <c:v>1004342.969194391</c:v>
                </c:pt>
                <c:pt idx="250">
                  <c:v>1025824.3704977719</c:v>
                </c:pt>
                <c:pt idx="251">
                  <c:v>996289.40033524903</c:v>
                </c:pt>
                <c:pt idx="252">
                  <c:v>958939.34699072002</c:v>
                </c:pt>
                <c:pt idx="253">
                  <c:v>1111435.8701898458</c:v>
                </c:pt>
                <c:pt idx="254">
                  <c:v>1062004.4189824415</c:v>
                </c:pt>
                <c:pt idx="255">
                  <c:v>1054195.5300122949</c:v>
                </c:pt>
                <c:pt idx="256">
                  <c:v>1041472.2683181959</c:v>
                </c:pt>
                <c:pt idx="257">
                  <c:v>1055402.0203747731</c:v>
                </c:pt>
                <c:pt idx="258">
                  <c:v>1096225.879682065</c:v>
                </c:pt>
                <c:pt idx="259">
                  <c:v>1054676.8149405285</c:v>
                </c:pt>
                <c:pt idx="260">
                  <c:v>1005430.6901757764</c:v>
                </c:pt>
                <c:pt idx="261">
                  <c:v>1016309.2430353544</c:v>
                </c:pt>
                <c:pt idx="262">
                  <c:v>1059173.6619601033</c:v>
                </c:pt>
                <c:pt idx="263">
                  <c:v>1060379.8891493445</c:v>
                </c:pt>
                <c:pt idx="264">
                  <c:v>1013233.9961875569</c:v>
                </c:pt>
                <c:pt idx="265">
                  <c:v>1019238.6537889759</c:v>
                </c:pt>
                <c:pt idx="266">
                  <c:v>1031532.8989279079</c:v>
                </c:pt>
                <c:pt idx="267">
                  <c:v>1046266.9330382276</c:v>
                </c:pt>
                <c:pt idx="268">
                  <c:v>1032187.351852519</c:v>
                </c:pt>
                <c:pt idx="269">
                  <c:v>1045898.730313835</c:v>
                </c:pt>
                <c:pt idx="270">
                  <c:v>1010414.8651856945</c:v>
                </c:pt>
                <c:pt idx="271">
                  <c:v>1033240.1232590621</c:v>
                </c:pt>
                <c:pt idx="272">
                  <c:v>1084764.929449673</c:v>
                </c:pt>
                <c:pt idx="273">
                  <c:v>988783.54460076592</c:v>
                </c:pt>
                <c:pt idx="274">
                  <c:v>1068084.9674987234</c:v>
                </c:pt>
                <c:pt idx="275">
                  <c:v>1002799.1920177503</c:v>
                </c:pt>
                <c:pt idx="276">
                  <c:v>968375.63561665395</c:v>
                </c:pt>
                <c:pt idx="277">
                  <c:v>988224.59495120437</c:v>
                </c:pt>
                <c:pt idx="278">
                  <c:v>936352.5383439695</c:v>
                </c:pt>
                <c:pt idx="279">
                  <c:v>870134.63419876411</c:v>
                </c:pt>
                <c:pt idx="280">
                  <c:v>921499.5661436544</c:v>
                </c:pt>
                <c:pt idx="281">
                  <c:v>979937.97367623495</c:v>
                </c:pt>
                <c:pt idx="282">
                  <c:v>925824.15002885414</c:v>
                </c:pt>
                <c:pt idx="283">
                  <c:v>939403.32041754969</c:v>
                </c:pt>
                <c:pt idx="284">
                  <c:v>894682.42339505709</c:v>
                </c:pt>
                <c:pt idx="285">
                  <c:v>866091.00373819843</c:v>
                </c:pt>
                <c:pt idx="286">
                  <c:v>829843.28238134482</c:v>
                </c:pt>
                <c:pt idx="287">
                  <c:v>832550.61885729665</c:v>
                </c:pt>
                <c:pt idx="288">
                  <c:v>804624.79288327112</c:v>
                </c:pt>
                <c:pt idx="289">
                  <c:v>833919.54152202141</c:v>
                </c:pt>
                <c:pt idx="290">
                  <c:v>810702.3600943588</c:v>
                </c:pt>
                <c:pt idx="291">
                  <c:v>841384.38313416147</c:v>
                </c:pt>
                <c:pt idx="292">
                  <c:v>736367.73900119727</c:v>
                </c:pt>
                <c:pt idx="293">
                  <c:v>735922.52518350643</c:v>
                </c:pt>
                <c:pt idx="294">
                  <c:v>717253.18414152681</c:v>
                </c:pt>
                <c:pt idx="295">
                  <c:v>722961.51954906771</c:v>
                </c:pt>
                <c:pt idx="296">
                  <c:v>689493.46564887743</c:v>
                </c:pt>
                <c:pt idx="297">
                  <c:v>635694.46362330776</c:v>
                </c:pt>
                <c:pt idx="298">
                  <c:v>635748.48798086203</c:v>
                </c:pt>
                <c:pt idx="299">
                  <c:v>610072.70661459432</c:v>
                </c:pt>
                <c:pt idx="300">
                  <c:v>578783.74678939721</c:v>
                </c:pt>
                <c:pt idx="301">
                  <c:v>571965.77340314665</c:v>
                </c:pt>
                <c:pt idx="302">
                  <c:v>561094.20871409005</c:v>
                </c:pt>
                <c:pt idx="303">
                  <c:v>494189.42433806078</c:v>
                </c:pt>
                <c:pt idx="304">
                  <c:v>498387.99477411743</c:v>
                </c:pt>
                <c:pt idx="305">
                  <c:v>459885.33656255383</c:v>
                </c:pt>
                <c:pt idx="306">
                  <c:v>448401.03965662146</c:v>
                </c:pt>
                <c:pt idx="307">
                  <c:v>423936.08755804237</c:v>
                </c:pt>
                <c:pt idx="308">
                  <c:v>406915.42085114244</c:v>
                </c:pt>
                <c:pt idx="309">
                  <c:v>374665.43447221641</c:v>
                </c:pt>
                <c:pt idx="310">
                  <c:v>348650.70148449158</c:v>
                </c:pt>
                <c:pt idx="311">
                  <c:v>323628.89313647419</c:v>
                </c:pt>
                <c:pt idx="312">
                  <c:v>297437.45150462049</c:v>
                </c:pt>
                <c:pt idx="313">
                  <c:v>247891.51232963713</c:v>
                </c:pt>
                <c:pt idx="314">
                  <c:v>241164.77461976834</c:v>
                </c:pt>
                <c:pt idx="315">
                  <c:v>231347.62996623456</c:v>
                </c:pt>
                <c:pt idx="316">
                  <c:v>192437.93203409994</c:v>
                </c:pt>
                <c:pt idx="317">
                  <c:v>168685.11722842886</c:v>
                </c:pt>
                <c:pt idx="318">
                  <c:v>145100.81893174601</c:v>
                </c:pt>
                <c:pt idx="319">
                  <c:v>125132.73065020778</c:v>
                </c:pt>
                <c:pt idx="320">
                  <c:v>93437.029679772735</c:v>
                </c:pt>
                <c:pt idx="321">
                  <c:v>67920.740358265917</c:v>
                </c:pt>
                <c:pt idx="322">
                  <c:v>42784.907166729929</c:v>
                </c:pt>
                <c:pt idx="323">
                  <c:v>16234.545962282164</c:v>
                </c:pt>
                <c:pt idx="324">
                  <c:v>-7737.6915296933503</c:v>
                </c:pt>
                <c:pt idx="325">
                  <c:v>-33324.661285700255</c:v>
                </c:pt>
                <c:pt idx="326">
                  <c:v>-60224.713719912077</c:v>
                </c:pt>
                <c:pt idx="327">
                  <c:v>-85277.555717457333</c:v>
                </c:pt>
                <c:pt idx="328">
                  <c:v>-110316.74251953269</c:v>
                </c:pt>
                <c:pt idx="329">
                  <c:v>-135184.27180824007</c:v>
                </c:pt>
                <c:pt idx="330">
                  <c:v>-152248.89731804642</c:v>
                </c:pt>
                <c:pt idx="331">
                  <c:v>-173972.7339277273</c:v>
                </c:pt>
                <c:pt idx="332">
                  <c:v>-202601.49545839269</c:v>
                </c:pt>
                <c:pt idx="333">
                  <c:v>-238220.29918834488</c:v>
                </c:pt>
                <c:pt idx="334">
                  <c:v>-243513.46671020734</c:v>
                </c:pt>
                <c:pt idx="335">
                  <c:v>-276256.13811768492</c:v>
                </c:pt>
                <c:pt idx="336">
                  <c:v>-297608.90336036519</c:v>
                </c:pt>
                <c:pt idx="337">
                  <c:v>-320965.20362192829</c:v>
                </c:pt>
                <c:pt idx="338">
                  <c:v>-342672.94144048513</c:v>
                </c:pt>
                <c:pt idx="339">
                  <c:v>-377477.51368200331</c:v>
                </c:pt>
                <c:pt idx="340">
                  <c:v>-390307.02700993203</c:v>
                </c:pt>
                <c:pt idx="341">
                  <c:v>-390455.64323858015</c:v>
                </c:pt>
                <c:pt idx="342">
                  <c:v>-417351.91991769784</c:v>
                </c:pt>
                <c:pt idx="343">
                  <c:v>-413682.02691825922</c:v>
                </c:pt>
                <c:pt idx="344">
                  <c:v>-458546.84726407588</c:v>
                </c:pt>
                <c:pt idx="345">
                  <c:v>-479249.94120369217</c:v>
                </c:pt>
                <c:pt idx="346">
                  <c:v>-510799.5743812272</c:v>
                </c:pt>
                <c:pt idx="347">
                  <c:v>-512621.6020092573</c:v>
                </c:pt>
                <c:pt idx="348">
                  <c:v>-555453.4054450416</c:v>
                </c:pt>
                <c:pt idx="349">
                  <c:v>-528085.93055627868</c:v>
                </c:pt>
                <c:pt idx="350">
                  <c:v>-559206.30644959107</c:v>
                </c:pt>
                <c:pt idx="351">
                  <c:v>-598333.4416990868</c:v>
                </c:pt>
                <c:pt idx="352">
                  <c:v>-602018.08090716624</c:v>
                </c:pt>
                <c:pt idx="353">
                  <c:v>-617054.70259333495</c:v>
                </c:pt>
                <c:pt idx="354">
                  <c:v>-629318.97747518751</c:v>
                </c:pt>
                <c:pt idx="355">
                  <c:v>-646349.47249723191</c:v>
                </c:pt>
                <c:pt idx="356">
                  <c:v>-653357.00751628622</c:v>
                </c:pt>
                <c:pt idx="357">
                  <c:v>-677395.29938748525</c:v>
                </c:pt>
                <c:pt idx="358">
                  <c:v>-677977.7577913726</c:v>
                </c:pt>
                <c:pt idx="359">
                  <c:v>-720574.49307905184</c:v>
                </c:pt>
                <c:pt idx="360">
                  <c:v>-688547.48187733907</c:v>
                </c:pt>
                <c:pt idx="361">
                  <c:v>-744540.78277701978</c:v>
                </c:pt>
                <c:pt idx="362">
                  <c:v>-693589.08648706297</c:v>
                </c:pt>
                <c:pt idx="363">
                  <c:v>-764181.21138118173</c:v>
                </c:pt>
                <c:pt idx="364">
                  <c:v>-768471.18814189103</c:v>
                </c:pt>
                <c:pt idx="365">
                  <c:v>-740327.19610980491</c:v>
                </c:pt>
                <c:pt idx="366">
                  <c:v>-753957.42812651535</c:v>
                </c:pt>
                <c:pt idx="367">
                  <c:v>-779442.49504474748</c:v>
                </c:pt>
                <c:pt idx="368">
                  <c:v>-751958.60072277265</c:v>
                </c:pt>
                <c:pt idx="369">
                  <c:v>-781549.36468646466</c:v>
                </c:pt>
                <c:pt idx="370">
                  <c:v>-796075.48505202576</c:v>
                </c:pt>
                <c:pt idx="371">
                  <c:v>-783521.06496033876</c:v>
                </c:pt>
                <c:pt idx="372">
                  <c:v>-794755.28009655525</c:v>
                </c:pt>
                <c:pt idx="373">
                  <c:v>-818220.13432463177</c:v>
                </c:pt>
                <c:pt idx="374">
                  <c:v>-812207.99587149266</c:v>
                </c:pt>
                <c:pt idx="375">
                  <c:v>-807153.8855207162</c:v>
                </c:pt>
                <c:pt idx="376">
                  <c:v>-765277.54733737255</c:v>
                </c:pt>
                <c:pt idx="377">
                  <c:v>-756398.16047940298</c:v>
                </c:pt>
                <c:pt idx="378">
                  <c:v>-816638.51274980314</c:v>
                </c:pt>
                <c:pt idx="379">
                  <c:v>-785429.37772772845</c:v>
                </c:pt>
                <c:pt idx="380">
                  <c:v>-763686.90341247979</c:v>
                </c:pt>
                <c:pt idx="381">
                  <c:v>-768773.41216406319</c:v>
                </c:pt>
                <c:pt idx="382">
                  <c:v>-791273.87306030362</c:v>
                </c:pt>
                <c:pt idx="383">
                  <c:v>-747979.93747768924</c:v>
                </c:pt>
                <c:pt idx="384">
                  <c:v>-753454.64250019949</c:v>
                </c:pt>
                <c:pt idx="385">
                  <c:v>-694112.23445130012</c:v>
                </c:pt>
                <c:pt idx="386">
                  <c:v>-714304.25310381828</c:v>
                </c:pt>
                <c:pt idx="387">
                  <c:v>-709441.35778212862</c:v>
                </c:pt>
                <c:pt idx="388">
                  <c:v>-711068.86218219344</c:v>
                </c:pt>
                <c:pt idx="389">
                  <c:v>-667572.28761306941</c:v>
                </c:pt>
                <c:pt idx="390">
                  <c:v>-643461.18792606762</c:v>
                </c:pt>
                <c:pt idx="391">
                  <c:v>-644365.77234960848</c:v>
                </c:pt>
                <c:pt idx="392">
                  <c:v>-657302.64214183996</c:v>
                </c:pt>
                <c:pt idx="393">
                  <c:v>-627920.3384595071</c:v>
                </c:pt>
                <c:pt idx="394">
                  <c:v>-610210.31243375351</c:v>
                </c:pt>
                <c:pt idx="395">
                  <c:v>-614329.60242798983</c:v>
                </c:pt>
                <c:pt idx="396">
                  <c:v>-562666.91612453235</c:v>
                </c:pt>
                <c:pt idx="397">
                  <c:v>-529733.01995515334</c:v>
                </c:pt>
                <c:pt idx="398">
                  <c:v>-562206.08617883653</c:v>
                </c:pt>
                <c:pt idx="399">
                  <c:v>-503286.92702039267</c:v>
                </c:pt>
                <c:pt idx="400">
                  <c:v>-470692.63291661639</c:v>
                </c:pt>
                <c:pt idx="401">
                  <c:v>-441985.30883834272</c:v>
                </c:pt>
                <c:pt idx="402">
                  <c:v>-435699.18847119395</c:v>
                </c:pt>
                <c:pt idx="403">
                  <c:v>-404892.966270481</c:v>
                </c:pt>
                <c:pt idx="404">
                  <c:v>-365066.04945441696</c:v>
                </c:pt>
                <c:pt idx="405">
                  <c:v>-348487.37183897698</c:v>
                </c:pt>
                <c:pt idx="406">
                  <c:v>-319223.8561006778</c:v>
                </c:pt>
                <c:pt idx="407">
                  <c:v>-292262.81021831313</c:v>
                </c:pt>
                <c:pt idx="408">
                  <c:v>-263229.55394985271</c:v>
                </c:pt>
                <c:pt idx="409">
                  <c:v>-238150.41866930656</c:v>
                </c:pt>
                <c:pt idx="410">
                  <c:v>-222238.37355121353</c:v>
                </c:pt>
                <c:pt idx="411">
                  <c:v>-191636.08095983989</c:v>
                </c:pt>
                <c:pt idx="412">
                  <c:v>-167884.1469856948</c:v>
                </c:pt>
                <c:pt idx="413">
                  <c:v>-145758.2477778196</c:v>
                </c:pt>
                <c:pt idx="414">
                  <c:v>-121471.0209046058</c:v>
                </c:pt>
                <c:pt idx="415">
                  <c:v>-98136.391151646298</c:v>
                </c:pt>
                <c:pt idx="416">
                  <c:v>-69481.321690250203</c:v>
                </c:pt>
                <c:pt idx="417">
                  <c:v>-47943.946630911938</c:v>
                </c:pt>
                <c:pt idx="418">
                  <c:v>-23981.187611637353</c:v>
                </c:pt>
                <c:pt idx="419">
                  <c:v>-2112.5096943101917</c:v>
                </c:pt>
                <c:pt idx="420">
                  <c:v>20629.663968154589</c:v>
                </c:pt>
                <c:pt idx="421">
                  <c:v>44325.155550460739</c:v>
                </c:pt>
                <c:pt idx="422">
                  <c:v>67958.482958450229</c:v>
                </c:pt>
                <c:pt idx="423">
                  <c:v>90643.028949967949</c:v>
                </c:pt>
                <c:pt idx="424">
                  <c:v>107360.10259835699</c:v>
                </c:pt>
                <c:pt idx="425">
                  <c:v>130263.50881315139</c:v>
                </c:pt>
                <c:pt idx="426">
                  <c:v>159123.01612145049</c:v>
                </c:pt>
                <c:pt idx="427">
                  <c:v>168055.03940651965</c:v>
                </c:pt>
                <c:pt idx="428">
                  <c:v>196866.34427658509</c:v>
                </c:pt>
                <c:pt idx="429">
                  <c:v>222541.98548110793</c:v>
                </c:pt>
                <c:pt idx="430">
                  <c:v>234242.8986164518</c:v>
                </c:pt>
                <c:pt idx="431">
                  <c:v>248898.88853412779</c:v>
                </c:pt>
                <c:pt idx="432">
                  <c:v>283140.59413305623</c:v>
                </c:pt>
                <c:pt idx="433">
                  <c:v>293962.73888860375</c:v>
                </c:pt>
                <c:pt idx="434">
                  <c:v>303565.52603693464</c:v>
                </c:pt>
                <c:pt idx="435">
                  <c:v>351505.11011793354</c:v>
                </c:pt>
                <c:pt idx="436">
                  <c:v>355880.82525634317</c:v>
                </c:pt>
                <c:pt idx="437">
                  <c:v>356013.7113729585</c:v>
                </c:pt>
                <c:pt idx="438">
                  <c:v>373498.34960362496</c:v>
                </c:pt>
                <c:pt idx="439">
                  <c:v>399792.50125542615</c:v>
                </c:pt>
                <c:pt idx="440">
                  <c:v>386772.00560464599</c:v>
                </c:pt>
                <c:pt idx="441">
                  <c:v>400339.27691529045</c:v>
                </c:pt>
                <c:pt idx="442">
                  <c:v>430633.06364405859</c:v>
                </c:pt>
                <c:pt idx="443">
                  <c:v>430596.04171080154</c:v>
                </c:pt>
                <c:pt idx="444">
                  <c:v>482401.00180655374</c:v>
                </c:pt>
                <c:pt idx="445">
                  <c:v>466829.31245565444</c:v>
                </c:pt>
                <c:pt idx="446">
                  <c:v>489720.57346059894</c:v>
                </c:pt>
                <c:pt idx="447">
                  <c:v>509993.95738148451</c:v>
                </c:pt>
                <c:pt idx="448">
                  <c:v>511428.21289061219</c:v>
                </c:pt>
                <c:pt idx="449">
                  <c:v>521479.84468939085</c:v>
                </c:pt>
                <c:pt idx="450">
                  <c:v>536634.95874885295</c:v>
                </c:pt>
                <c:pt idx="451">
                  <c:v>529383.29234447679</c:v>
                </c:pt>
                <c:pt idx="452">
                  <c:v>543934.57414952596</c:v>
                </c:pt>
                <c:pt idx="453">
                  <c:v>565714.34553706984</c:v>
                </c:pt>
                <c:pt idx="454">
                  <c:v>563830.09572710074</c:v>
                </c:pt>
                <c:pt idx="455">
                  <c:v>561440.42313812766</c:v>
                </c:pt>
                <c:pt idx="456">
                  <c:v>553617.80745024537</c:v>
                </c:pt>
                <c:pt idx="457">
                  <c:v>566046.58899089694</c:v>
                </c:pt>
                <c:pt idx="458">
                  <c:v>594389.83605456387</c:v>
                </c:pt>
                <c:pt idx="459">
                  <c:v>601105.5876220545</c:v>
                </c:pt>
                <c:pt idx="460">
                  <c:v>625942.61786385975</c:v>
                </c:pt>
                <c:pt idx="461">
                  <c:v>616791.41359621298</c:v>
                </c:pt>
                <c:pt idx="462">
                  <c:v>683284.69599841943</c:v>
                </c:pt>
                <c:pt idx="463">
                  <c:v>630293.08653676289</c:v>
                </c:pt>
                <c:pt idx="464">
                  <c:v>629027.35596260184</c:v>
                </c:pt>
                <c:pt idx="465">
                  <c:v>593040.49981370801</c:v>
                </c:pt>
                <c:pt idx="466">
                  <c:v>621855.35919523204</c:v>
                </c:pt>
                <c:pt idx="467">
                  <c:v>608809.47707436164</c:v>
                </c:pt>
                <c:pt idx="468">
                  <c:v>629296.91845378117</c:v>
                </c:pt>
                <c:pt idx="469">
                  <c:v>624223.28501561412</c:v>
                </c:pt>
                <c:pt idx="470">
                  <c:v>609142.01871959807</c:v>
                </c:pt>
                <c:pt idx="471">
                  <c:v>613711.58071314858</c:v>
                </c:pt>
                <c:pt idx="472">
                  <c:v>605193.80744781578</c:v>
                </c:pt>
                <c:pt idx="473">
                  <c:v>586828.60006214166</c:v>
                </c:pt>
                <c:pt idx="474">
                  <c:v>575726.52330656932</c:v>
                </c:pt>
                <c:pt idx="475">
                  <c:v>572481.10746380105</c:v>
                </c:pt>
                <c:pt idx="476">
                  <c:v>538396.86868728616</c:v>
                </c:pt>
                <c:pt idx="477">
                  <c:v>552741.79573135311</c:v>
                </c:pt>
                <c:pt idx="478">
                  <c:v>535821.72417362477</c:v>
                </c:pt>
                <c:pt idx="479">
                  <c:v>528936.85194078693</c:v>
                </c:pt>
                <c:pt idx="480">
                  <c:v>548682.95592993603</c:v>
                </c:pt>
                <c:pt idx="481">
                  <c:v>515995.96452566114</c:v>
                </c:pt>
                <c:pt idx="482">
                  <c:v>473023.31103824876</c:v>
                </c:pt>
                <c:pt idx="483">
                  <c:v>483365.36506249855</c:v>
                </c:pt>
                <c:pt idx="484">
                  <c:v>467583.76956940949</c:v>
                </c:pt>
                <c:pt idx="485">
                  <c:v>464852.59736177733</c:v>
                </c:pt>
                <c:pt idx="486">
                  <c:v>453072.16285703308</c:v>
                </c:pt>
                <c:pt idx="487">
                  <c:v>436940.89402143605</c:v>
                </c:pt>
                <c:pt idx="488">
                  <c:v>421785.84806556924</c:v>
                </c:pt>
                <c:pt idx="489">
                  <c:v>392266.4354109175</c:v>
                </c:pt>
                <c:pt idx="490">
                  <c:v>374993.17253629578</c:v>
                </c:pt>
                <c:pt idx="491">
                  <c:v>343745.15088695229</c:v>
                </c:pt>
                <c:pt idx="492">
                  <c:v>332538.67874729796</c:v>
                </c:pt>
                <c:pt idx="493">
                  <c:v>286642.38866244053</c:v>
                </c:pt>
                <c:pt idx="494">
                  <c:v>275518.22170888528</c:v>
                </c:pt>
                <c:pt idx="495">
                  <c:v>261734.20742129142</c:v>
                </c:pt>
                <c:pt idx="496">
                  <c:v>226486.127768584</c:v>
                </c:pt>
                <c:pt idx="497">
                  <c:v>207239.46376275143</c:v>
                </c:pt>
                <c:pt idx="498">
                  <c:v>168702.39988579525</c:v>
                </c:pt>
                <c:pt idx="499">
                  <c:v>139314.31007332084</c:v>
                </c:pt>
                <c:pt idx="500">
                  <c:v>114722.88393250364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E66-4CE0-91BA-6A862EC85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3383375"/>
        <c:axId val="1074976639"/>
      </c:scatterChart>
      <c:valAx>
        <c:axId val="953383375"/>
        <c:scaling>
          <c:orientation val="minMax"/>
          <c:max val="2500"/>
          <c:min val="2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/>
                  <a:t>Singular value order</a:t>
                </a:r>
              </a:p>
            </c:rich>
          </c:tx>
          <c:layout>
            <c:manualLayout>
              <c:xMode val="edge"/>
              <c:yMode val="edge"/>
              <c:x val="0.77493454560497743"/>
              <c:y val="0.888227047384226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4976639"/>
        <c:crosses val="autoZero"/>
        <c:crossBetween val="midCat"/>
      </c:valAx>
      <c:valAx>
        <c:axId val="107497663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/>
                  <a:t>Prestress Force (N)</a:t>
                </a:r>
              </a:p>
            </c:rich>
          </c:tx>
          <c:layout>
            <c:manualLayout>
              <c:xMode val="edge"/>
              <c:yMode val="edge"/>
              <c:x val="9.8599900743316267E-3"/>
              <c:y val="5.29547957407943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Open Sauce" panose="020B060402020202020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533833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Open Sauce" panose="020B060402020202020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9402-812C-496B-95FD-D1FB25DAF85D}" type="datetimeFigureOut">
              <a:rPr lang="en-AU" smtClean="0"/>
              <a:t>27/10/2023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11C37-68E9-41AA-8868-BAED8C4BA1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23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11C37-68E9-41AA-8868-BAED8C4BA13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449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3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2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1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8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hart" Target="../charts/chart1.xml"/><Relationship Id="rId7" Type="http://schemas.openxmlformats.org/officeDocument/2006/relationships/image" Target="../media/image3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chart" Target="../charts/chart2.xml"/><Relationship Id="rId12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0" Type="http://schemas.openxmlformats.org/officeDocument/2006/relationships/image" Target="../media/image33.png"/><Relationship Id="rId4" Type="http://schemas.openxmlformats.org/officeDocument/2006/relationships/image" Target="../media/image270.png"/><Relationship Id="rId9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516860" y="199751"/>
            <a:ext cx="5517140" cy="2162449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273003"/>
            <a:ext cx="11627914" cy="2659402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13" name="AutoShape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16860" y="916681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905678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9282" y="9128714"/>
            <a:ext cx="6509437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2604" y="2789995"/>
            <a:ext cx="175354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Enhanced Synergic Identification of Prestress Force and Moving Force in Prestressed Concrete Bridges</a:t>
            </a:r>
            <a:endParaRPr lang="en-AU" sz="72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75407249-D63B-E575-6E03-770F7D9CCF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07624" y="6731362"/>
            <a:ext cx="3771900" cy="1346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Tommy. H.T. Chan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F2735C-4706-3573-F4C4-CADAE20C33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01" y="6771586"/>
            <a:ext cx="1539595" cy="198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9B392D-FBF0-BBA1-13B5-4172172D09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35" y="6822202"/>
            <a:ext cx="1386579" cy="1982931"/>
          </a:xfrm>
          <a:prstGeom prst="rect">
            <a:avLst/>
          </a:prstGeom>
        </p:spPr>
      </p:pic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0307" y="6663933"/>
            <a:ext cx="3771900" cy="2269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Kunaratnam </a:t>
            </a:r>
          </a:p>
          <a:p>
            <a:pPr algn="just">
              <a:lnSpc>
                <a:spcPts val="3640"/>
              </a:lnSpc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1EC18C76-D5DE-6FC1-3E3C-1EEE77A3C5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73726" y="6711250"/>
            <a:ext cx="3771900" cy="1807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Khac-Duy</a:t>
            </a:r>
          </a:p>
          <a:p>
            <a:pPr algn="just">
              <a:lnSpc>
                <a:spcPts val="3640"/>
              </a:lnSpc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Nguyen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5F8AD4-CCD4-E242-A699-4E762343E3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221" y="6822204"/>
            <a:ext cx="1393122" cy="1982929"/>
          </a:xfrm>
          <a:prstGeom prst="rect">
            <a:avLst/>
          </a:prstGeom>
        </p:spPr>
      </p:pic>
      <p:sp>
        <p:nvSpPr>
          <p:cNvPr id="25" name="TextBox 18">
            <a:extLst>
              <a:ext uri="{FF2B5EF4-FFF2-40B4-BE49-F238E27FC236}">
                <a16:creationId xmlns:a16="http://schemas.microsoft.com/office/drawing/2014/main" id="{66375C32-3ACB-2BFB-533E-6A513E29A9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65076" y="6731362"/>
            <a:ext cx="3771900" cy="2269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P.</a:t>
            </a:r>
          </a:p>
          <a:p>
            <a:pPr algn="just">
              <a:lnSpc>
                <a:spcPts val="3640"/>
              </a:lnSpc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Thambiratnam</a:t>
            </a:r>
          </a:p>
          <a:p>
            <a:pPr algn="just"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6264835-5916-B784-0E80-8B54E44F44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333" y="6818430"/>
            <a:ext cx="1569357" cy="20121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1327" y="311194"/>
            <a:ext cx="14452004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Truncated Load Shape Function (TLSF)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F2BBD11-60F3-2E68-4FC1-2C57B09D3151}"/>
              </a:ext>
            </a:extLst>
          </p:cNvPr>
          <p:cNvSpPr txBox="1"/>
          <p:nvPr/>
        </p:nvSpPr>
        <p:spPr>
          <a:xfrm>
            <a:off x="500788" y="1684704"/>
            <a:ext cx="13683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Proposed approach for the estimation of truncating coefficient</a:t>
            </a:r>
            <a:endParaRPr lang="en-AU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A3A4553-85CC-C1E7-F947-99457F1E1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143991"/>
              </p:ext>
            </p:extLst>
          </p:nvPr>
        </p:nvGraphicFramePr>
        <p:xfrm>
          <a:off x="5183560" y="2388393"/>
          <a:ext cx="5616624" cy="211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4A71F09-7D56-2A65-872C-B5F48F7A7BB3}"/>
              </a:ext>
            </a:extLst>
          </p:cNvPr>
          <p:cNvSpPr txBox="1"/>
          <p:nvPr/>
        </p:nvSpPr>
        <p:spPr>
          <a:xfrm>
            <a:off x="525867" y="4171768"/>
            <a:ext cx="431253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the force identification accuracy</a:t>
            </a:r>
            <a:endParaRPr lang="en-A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099B75-6A82-C9A5-81E4-D00252EFF099}"/>
              </a:ext>
            </a:extLst>
          </p:cNvPr>
          <p:cNvCxnSpPr>
            <a:cxnSpLocks/>
          </p:cNvCxnSpPr>
          <p:nvPr/>
        </p:nvCxnSpPr>
        <p:spPr>
          <a:xfrm>
            <a:off x="4813326" y="4639444"/>
            <a:ext cx="670693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42223B-0D47-B2C1-6C56-8C5DE7B19B5B}"/>
                  </a:ext>
                </a:extLst>
              </p:cNvPr>
              <p:cNvSpPr txBox="1"/>
              <p:nvPr/>
            </p:nvSpPr>
            <p:spPr>
              <a:xfrm>
                <a:off x="11543451" y="4153013"/>
                <a:ext cx="4546209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Introduce the truncating coefficient </a:t>
                </a:r>
                <a14:m>
                  <m:oMath xmlns:m="http://schemas.openxmlformats.org/officeDocument/2006/math">
                    <m:r>
                      <a:rPr lang="en-AU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AU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AU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A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42223B-0D47-B2C1-6C56-8C5DE7B1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451" y="4153013"/>
                <a:ext cx="4546209" cy="954107"/>
              </a:xfrm>
              <a:prstGeom prst="rect">
                <a:avLst/>
              </a:prstGeom>
              <a:blipFill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0355A0A-61E5-562E-CDCA-DFB2663B4E5F}"/>
              </a:ext>
            </a:extLst>
          </p:cNvPr>
          <p:cNvSpPr txBox="1"/>
          <p:nvPr/>
        </p:nvSpPr>
        <p:spPr>
          <a:xfrm>
            <a:off x="4980717" y="4691622"/>
            <a:ext cx="6372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eliminating ineffective elements from the shape function matrix</a:t>
            </a:r>
            <a:endParaRPr lang="en-A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F78A7DA-6E7F-4A28-16FE-CA489AB16125}"/>
              </a:ext>
            </a:extLst>
          </p:cNvPr>
          <p:cNvSpPr/>
          <p:nvPr/>
        </p:nvSpPr>
        <p:spPr>
          <a:xfrm flipH="1">
            <a:off x="16185080" y="4535434"/>
            <a:ext cx="553876" cy="1133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>
              <a:latin typeface="Open Sauce" panose="020B06040202020202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816851-5F12-3B2D-BA22-51122C914177}"/>
              </a:ext>
            </a:extLst>
          </p:cNvPr>
          <p:cNvSpPr txBox="1"/>
          <p:nvPr/>
        </p:nvSpPr>
        <p:spPr>
          <a:xfrm>
            <a:off x="16842473" y="4361521"/>
            <a:ext cx="833653" cy="400110"/>
          </a:xfrm>
          <a:prstGeom prst="rect">
            <a:avLst/>
          </a:prstGeom>
          <a:solidFill>
            <a:srgbClr val="B0FE94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TLSF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5A5E1A-34C3-4A65-73A3-FC3B731108E0}"/>
                  </a:ext>
                </a:extLst>
              </p:cNvPr>
              <p:cNvSpPr txBox="1"/>
              <p:nvPr/>
            </p:nvSpPr>
            <p:spPr>
              <a:xfrm>
                <a:off x="4530391" y="5718089"/>
                <a:ext cx="7272808" cy="11583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AU" sz="24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A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AU" sz="2400" i="0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AU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  <m:r>
                            <a:rPr lang="en-A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A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A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AU" sz="2400" i="0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AU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  <m:r>
                            <a:rPr lang="en-A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A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A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AU" sz="2400" i="0"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AU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  <m:r>
                            <a:rPr lang="en-A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A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A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AU" sz="2400" i="0"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AU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AU" sz="24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ctrlP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en-A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AU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24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AU" sz="2400" i="0"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AU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AU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A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AU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24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AU" sz="2400" i="0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en-AU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AU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A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AU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24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AU" sz="2400" i="0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en-AU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AU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A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AU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24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AU" sz="2400" i="0">
                                              <a:latin typeface="Cambria Math" panose="02040503050406030204" pitchFamily="18" charset="0"/>
                                            </a:rPr>
                                            <m:t>4,</m:t>
                                          </m:r>
                                          <m:r>
                                            <a:rPr lang="en-AU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5A5E1A-34C3-4A65-73A3-FC3B73110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391" y="5718089"/>
                <a:ext cx="7272808" cy="1158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row: Right 35">
            <a:extLst>
              <a:ext uri="{FF2B5EF4-FFF2-40B4-BE49-F238E27FC236}">
                <a16:creationId xmlns:a16="http://schemas.microsoft.com/office/drawing/2014/main" id="{7D8F2BEF-1624-1872-6D0E-6B71D502937B}"/>
              </a:ext>
            </a:extLst>
          </p:cNvPr>
          <p:cNvSpPr/>
          <p:nvPr/>
        </p:nvSpPr>
        <p:spPr>
          <a:xfrm>
            <a:off x="11952312" y="6191608"/>
            <a:ext cx="722441" cy="2113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994C75-0CAB-04AA-3B92-C11EA2B7D997}"/>
                  </a:ext>
                </a:extLst>
              </p:cNvPr>
              <p:cNvSpPr txBox="1"/>
              <p:nvPr/>
            </p:nvSpPr>
            <p:spPr>
              <a:xfrm>
                <a:off x="12803466" y="6054965"/>
                <a:ext cx="1475806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A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994C75-0CAB-04AA-3B92-C11EA2B7D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466" y="6054965"/>
                <a:ext cx="1475806" cy="461665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97B965-5CF1-1AAB-871C-54609881D3B9}"/>
                  </a:ext>
                </a:extLst>
              </p:cNvPr>
              <p:cNvSpPr txBox="1"/>
              <p:nvPr/>
            </p:nvSpPr>
            <p:spPr>
              <a:xfrm>
                <a:off x="694832" y="7028164"/>
                <a:ext cx="12290016" cy="2124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1,</m:t>
                            </m:r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AU" sz="20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2,</m:t>
                            </m:r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AU" sz="20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3,</m:t>
                            </m:r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AU" sz="20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AU" sz="20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AU" sz="20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4,</m:t>
                            </m:r>
                            <m:r>
                              <a:rPr lang="en-A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AU" sz="2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are the number of elements in the matrix with respect to the shape function.</a:t>
                </a:r>
              </a:p>
              <a:p>
                <a:endParaRPr lang="en-AU" sz="20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AU" sz="200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(&lt;</m:t>
                    </m:r>
                    <m:r>
                      <a:rPr lang="el-GR" sz="20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AU" sz="2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is the truncating point </a:t>
                </a:r>
                <a:r>
                  <a:rPr lang="en-AU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and number of steps within the element (</a:t>
                </a:r>
                <a14:m>
                  <m:oMath xmlns:m="http://schemas.openxmlformats.org/officeDocument/2006/math">
                    <m:r>
                      <a:rPr lang="en-AU" sz="2000" i="1" kern="10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AU" sz="2000" b="0" i="1" kern="10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AU" sz="2000" i="1" kern="10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AU" sz="2000" i="1" kern="1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000" i="1" kern="1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 kern="1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sz="2000" i="1" kern="1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AU" sz="2000" i="1" kern="1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AU" sz="2000" i="1" kern="1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AU" sz="1400" i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(1, 2, 3….</a:t>
                </a:r>
                <a:r>
                  <a:rPr lang="el-GR" sz="14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AU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AU" sz="1400" i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,….,</a:t>
                </a:r>
                <a:r>
                  <a:rPr lang="en-AU" sz="1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AU" sz="1400" i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…</a:t>
                </a:r>
                <a:r>
                  <a:rPr lang="el-GR" sz="1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AU" sz="1400" i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AU" sz="1400" i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  <a:r>
                  <a:rPr lang="el-GR" sz="1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AU" sz="1400" i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.</a:t>
                </a:r>
              </a:p>
              <a:p>
                <a:endParaRPr lang="en-AU" sz="2000" kern="1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2000" kern="1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is the sampling frequency and </a:t>
                </a:r>
                <a:r>
                  <a:rPr lang="en-AU" sz="2000" i="1" kern="1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</a:t>
                </a:r>
                <a:r>
                  <a:rPr lang="en-AU" sz="2000" kern="1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is the main frequency</a:t>
                </a:r>
              </a:p>
              <a:p>
                <a:endParaRPr lang="en-AU" sz="20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97B965-5CF1-1AAB-871C-54609881D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32" y="7028164"/>
                <a:ext cx="12290016" cy="2124877"/>
              </a:xfrm>
              <a:prstGeom prst="rect">
                <a:avLst/>
              </a:prstGeom>
              <a:blipFill>
                <a:blip r:embed="rId7"/>
                <a:stretch>
                  <a:fillRect l="-248" t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00015AC-57DF-C565-AF85-2F10866D4CE1}"/>
                  </a:ext>
                </a:extLst>
              </p:cNvPr>
              <p:cNvSpPr txBox="1"/>
              <p:nvPr/>
            </p:nvSpPr>
            <p:spPr>
              <a:xfrm>
                <a:off x="10494228" y="6685048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general</m:t>
                      </m:r>
                      <m: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within</m:t>
                      </m:r>
                      <m: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range</m:t>
                      </m:r>
                      <m: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0.9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AU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0.95</m:t>
                      </m:r>
                    </m:oMath>
                  </m:oMathPara>
                </a14:m>
                <a:endParaRPr lang="en-AU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00015AC-57DF-C565-AF85-2F10866D4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228" y="6685048"/>
                <a:ext cx="9144000" cy="400110"/>
              </a:xfrm>
              <a:prstGeom prst="rect">
                <a:avLst/>
              </a:prstGeom>
              <a:blipFill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BE2413B-0743-9742-3A4A-D72562493FE3}"/>
              </a:ext>
            </a:extLst>
          </p:cNvPr>
          <p:cNvSpPr txBox="1"/>
          <p:nvPr/>
        </p:nvSpPr>
        <p:spPr>
          <a:xfrm>
            <a:off x="15480704" y="7122574"/>
            <a:ext cx="2592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Zhong et al. (2022)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8" grpId="0">
        <p:bldAsOne/>
      </p:bldGraphic>
      <p:bldP spid="19" grpId="0" animBg="1"/>
      <p:bldP spid="27" grpId="0" animBg="1"/>
      <p:bldP spid="28" grpId="0"/>
      <p:bldP spid="29" grpId="0" animBg="1"/>
      <p:bldP spid="33" grpId="0" animBg="1"/>
      <p:bldP spid="34" grpId="0" animBg="1"/>
      <p:bldP spid="36" grpId="0" animBg="1"/>
      <p:bldP spid="37" grpId="0" animBg="1"/>
      <p:bldP spid="41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780" y="232767"/>
            <a:ext cx="13875940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of the proposed approach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F2BBD11-60F3-2E68-4FC1-2C57B09D3151}"/>
              </a:ext>
            </a:extLst>
          </p:cNvPr>
          <p:cNvSpPr txBox="1"/>
          <p:nvPr/>
        </p:nvSpPr>
        <p:spPr>
          <a:xfrm>
            <a:off x="500788" y="1684704"/>
            <a:ext cx="13459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Proposed approach is validated using laboratory model and numerical study.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Z:\My research\Lab testing\Other Documents\Photos\20160712_145038.jpg">
            <a:extLst>
              <a:ext uri="{FF2B5EF4-FFF2-40B4-BE49-F238E27FC236}">
                <a16:creationId xmlns:a16="http://schemas.microsoft.com/office/drawing/2014/main" id="{1FE2250E-56E4-88B6-99FF-0715A0494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t="9871" r="26369" b="31634"/>
          <a:stretch/>
        </p:blipFill>
        <p:spPr bwMode="auto">
          <a:xfrm>
            <a:off x="890397" y="5457958"/>
            <a:ext cx="4559186" cy="257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iagram, schematic&#10;&#10;Description automatically generated">
            <a:extLst>
              <a:ext uri="{FF2B5EF4-FFF2-40B4-BE49-F238E27FC236}">
                <a16:creationId xmlns:a16="http://schemas.microsoft.com/office/drawing/2014/main" id="{1AFB39E4-4291-E8A9-AA00-008127B58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6" y="2172321"/>
            <a:ext cx="4134888" cy="27344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776DE9-801F-4D26-0242-4B6185CF910E}"/>
              </a:ext>
            </a:extLst>
          </p:cNvPr>
          <p:cNvSpPr txBox="1"/>
          <p:nvPr/>
        </p:nvSpPr>
        <p:spPr>
          <a:xfrm>
            <a:off x="1218537" y="4723895"/>
            <a:ext cx="433625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Geometry of the prestressed box girder bridge model.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43A66A-3241-6922-D53C-E5160BCD20E0}"/>
              </a:ext>
            </a:extLst>
          </p:cNvPr>
          <p:cNvSpPr txBox="1"/>
          <p:nvPr/>
        </p:nvSpPr>
        <p:spPr>
          <a:xfrm>
            <a:off x="680334" y="8268574"/>
            <a:ext cx="71675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Laboratory model of the box girder bridge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04B02996-D8BB-ABAE-35FF-1F01537944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2309154"/>
                  </p:ext>
                </p:extLst>
              </p:nvPr>
            </p:nvGraphicFramePr>
            <p:xfrm>
              <a:off x="6416896" y="3030896"/>
              <a:ext cx="6481338" cy="120662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016842">
                      <a:extLst>
                        <a:ext uri="{9D8B030D-6E8A-4147-A177-3AD203B41FA5}">
                          <a16:colId xmlns:a16="http://schemas.microsoft.com/office/drawing/2014/main" val="247920077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10445754"/>
                        </a:ext>
                      </a:extLst>
                    </a:gridCol>
                    <a:gridCol w="3600400">
                      <a:extLst>
                        <a:ext uri="{9D8B030D-6E8A-4147-A177-3AD203B41FA5}">
                          <a16:colId xmlns:a16="http://schemas.microsoft.com/office/drawing/2014/main" val="158537777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Cases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PF (</a:t>
                          </a:r>
                          <a:r>
                            <a:rPr lang="en-AU" sz="1600" kern="100" dirty="0" err="1">
                              <a:effectLst/>
                              <a:latin typeface="Open Sauce" panose="020B0604020202020204" charset="0"/>
                            </a:rPr>
                            <a:t>kN</a:t>
                          </a: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)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Excitation force (N)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12357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1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170.0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20000(1+0.73</m:t>
                                </m:r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𝑆𝑖𝑛</m:t>
                                </m:r>
                                <m:d>
                                  <m:dPr>
                                    <m:ctrlPr>
                                      <a:rPr lang="en-AU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  <m:r>
                                      <a:rPr lang="en-US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AU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−0.02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521931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2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380.0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20000(1+0.73</m:t>
                                </m:r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𝑆𝑖𝑛</m:t>
                                </m:r>
                                <m:d>
                                  <m:dPr>
                                    <m:ctrlPr>
                                      <a:rPr lang="en-AU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  <m:r>
                                      <a:rPr lang="en-US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AU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−0.02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698346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Laboratory model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171.3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4985(1+0.73</m:t>
                                </m:r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𝑆𝑖𝑛</m:t>
                                </m:r>
                                <m:d>
                                  <m:dPr>
                                    <m:ctrlPr>
                                      <a:rPr lang="en-AU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  <m:r>
                                      <a:rPr lang="en-US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AU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−0.02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691204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04B02996-D8BB-ABAE-35FF-1F01537944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2309154"/>
                  </p:ext>
                </p:extLst>
              </p:nvPr>
            </p:nvGraphicFramePr>
            <p:xfrm>
              <a:off x="6416896" y="3030896"/>
              <a:ext cx="6481338" cy="120662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016842">
                      <a:extLst>
                        <a:ext uri="{9D8B030D-6E8A-4147-A177-3AD203B41FA5}">
                          <a16:colId xmlns:a16="http://schemas.microsoft.com/office/drawing/2014/main" val="247920077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10445754"/>
                        </a:ext>
                      </a:extLst>
                    </a:gridCol>
                    <a:gridCol w="3600400">
                      <a:extLst>
                        <a:ext uri="{9D8B030D-6E8A-4147-A177-3AD203B41FA5}">
                          <a16:colId xmlns:a16="http://schemas.microsoft.com/office/drawing/2014/main" val="1585377777"/>
                        </a:ext>
                      </a:extLst>
                    </a:gridCol>
                  </a:tblGrid>
                  <a:tr h="256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Cases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PF (</a:t>
                          </a:r>
                          <a:r>
                            <a:rPr lang="en-AU" sz="1600" kern="100" dirty="0" err="1">
                              <a:effectLst/>
                              <a:latin typeface="Open Sauce" panose="020B0604020202020204" charset="0"/>
                            </a:rPr>
                            <a:t>kN</a:t>
                          </a: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)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Excitation force (N)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1235772"/>
                      </a:ext>
                    </a:extLst>
                  </a:tr>
                  <a:tr h="316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1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170.0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80203" t="-92453" r="-338" b="-21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193112"/>
                      </a:ext>
                    </a:extLst>
                  </a:tr>
                  <a:tr h="316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>
                              <a:effectLst/>
                              <a:latin typeface="Open Sauce" panose="020B0604020202020204" charset="0"/>
                            </a:rPr>
                            <a:t>2</a:t>
                          </a:r>
                          <a:endParaRPr lang="en-AU" sz="1050" kern="10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380.0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80203" t="-196154" r="-338" b="-121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9834658"/>
                      </a:ext>
                    </a:extLst>
                  </a:tr>
                  <a:tr h="316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 dirty="0">
                              <a:effectLst/>
                              <a:latin typeface="Open Sauce" panose="020B0604020202020204" charset="0"/>
                            </a:rPr>
                            <a:t>Laboratory model</a:t>
                          </a:r>
                          <a:endParaRPr lang="en-AU" sz="1050" kern="100" dirty="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AU" sz="1600" kern="100">
                              <a:effectLst/>
                              <a:latin typeface="Open Sauce" panose="020B0604020202020204" charset="0"/>
                            </a:rPr>
                            <a:t>171.3</a:t>
                          </a:r>
                          <a:endParaRPr lang="en-AU" sz="1050" kern="100">
                            <a:effectLst/>
                            <a:latin typeface="Open Sauce" panose="020B060402020202020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80203" t="-296154" r="-338" b="-21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91204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DD3FE4E-2569-BC42-826F-1DC2BB324CC4}"/>
              </a:ext>
            </a:extLst>
          </p:cNvPr>
          <p:cNvSpPr txBox="1"/>
          <p:nvPr/>
        </p:nvSpPr>
        <p:spPr>
          <a:xfrm>
            <a:off x="6269614" y="2629203"/>
            <a:ext cx="673078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Vehicle excitation and PF for the numerical and laboratory model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2BFE97-3D78-DBA1-EA48-D15F1EF2656E}"/>
              </a:ext>
            </a:extLst>
          </p:cNvPr>
          <p:cNvSpPr txBox="1"/>
          <p:nvPr/>
        </p:nvSpPr>
        <p:spPr>
          <a:xfrm>
            <a:off x="9701592" y="7881346"/>
            <a:ext cx="3607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ABAQUS model arrangement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A picture containing screenshot, line, text, electric blue&#10;&#10;Description automatically generated">
            <a:extLst>
              <a:ext uri="{FF2B5EF4-FFF2-40B4-BE49-F238E27FC236}">
                <a16:creationId xmlns:a16="http://schemas.microsoft.com/office/drawing/2014/main" id="{EFDEAC79-F042-EA11-C7E2-A399D6B8F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558" y="2651723"/>
            <a:ext cx="4559300" cy="168148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7104EF-A3B4-A10D-B3D9-C522C483FE07}"/>
              </a:ext>
            </a:extLst>
          </p:cNvPr>
          <p:cNvSpPr txBox="1"/>
          <p:nvPr/>
        </p:nvSpPr>
        <p:spPr>
          <a:xfrm>
            <a:off x="13067766" y="4237525"/>
            <a:ext cx="518400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Excitation force on the bridge model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C538181-103C-9D7A-D05D-1764774CEA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24" y="5117724"/>
            <a:ext cx="3723538" cy="2502128"/>
          </a:xfrm>
          <a:prstGeom prst="rect">
            <a:avLst/>
          </a:prstGeom>
        </p:spPr>
      </p:pic>
      <p:pic>
        <p:nvPicPr>
          <p:cNvPr id="39" name="Picture 38" descr="A rainbow colored object with numbers&#10;&#10;Description automatically generated with low confidence">
            <a:extLst>
              <a:ext uri="{FF2B5EF4-FFF2-40B4-BE49-F238E27FC236}">
                <a16:creationId xmlns:a16="http://schemas.microsoft.com/office/drawing/2014/main" id="{1553385C-9449-7000-58CD-AAE9D3913B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267" y="5165486"/>
            <a:ext cx="4559186" cy="243881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F3A195E-E53F-E513-E812-1D3E87F44ED2}"/>
              </a:ext>
            </a:extLst>
          </p:cNvPr>
          <p:cNvSpPr txBox="1"/>
          <p:nvPr/>
        </p:nvSpPr>
        <p:spPr>
          <a:xfrm>
            <a:off x="13559017" y="7881346"/>
            <a:ext cx="4752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Deformed shape of the box girder bridge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7E9C1E-0BB3-AA33-B03C-C590B70DEB4D}"/>
              </a:ext>
            </a:extLst>
          </p:cNvPr>
          <p:cNvSpPr/>
          <p:nvPr/>
        </p:nvSpPr>
        <p:spPr>
          <a:xfrm>
            <a:off x="9307824" y="4711452"/>
            <a:ext cx="8943692" cy="38908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3" name="组合 7">
            <a:extLst>
              <a:ext uri="{FF2B5EF4-FFF2-40B4-BE49-F238E27FC236}">
                <a16:creationId xmlns:a16="http://schemas.microsoft.com/office/drawing/2014/main" id="{8A0B474F-A910-30E0-6B22-16C3BC5550E3}"/>
              </a:ext>
            </a:extLst>
          </p:cNvPr>
          <p:cNvGrpSpPr/>
          <p:nvPr/>
        </p:nvGrpSpPr>
        <p:grpSpPr>
          <a:xfrm>
            <a:off x="5699778" y="5457958"/>
            <a:ext cx="2976380" cy="2687751"/>
            <a:chOff x="-662530" y="-1763780"/>
            <a:chExt cx="4310743" cy="3265714"/>
          </a:xfrm>
        </p:grpSpPr>
        <p:grpSp>
          <p:nvGrpSpPr>
            <p:cNvPr id="44" name="组合 8">
              <a:extLst>
                <a:ext uri="{FF2B5EF4-FFF2-40B4-BE49-F238E27FC236}">
                  <a16:creationId xmlns:a16="http://schemas.microsoft.com/office/drawing/2014/main" id="{C81BBB86-C907-14F7-E2C4-84BDAA39FEBC}"/>
                </a:ext>
              </a:extLst>
            </p:cNvPr>
            <p:cNvGrpSpPr/>
            <p:nvPr/>
          </p:nvGrpSpPr>
          <p:grpSpPr>
            <a:xfrm>
              <a:off x="-662530" y="-1763780"/>
              <a:ext cx="4310743" cy="3265714"/>
              <a:chOff x="-662530" y="-1763780"/>
              <a:chExt cx="4310743" cy="3265714"/>
            </a:xfrm>
          </p:grpSpPr>
          <p:pic>
            <p:nvPicPr>
              <p:cNvPr id="46" name="图片 10">
                <a:extLst>
                  <a:ext uri="{FF2B5EF4-FFF2-40B4-BE49-F238E27FC236}">
                    <a16:creationId xmlns:a16="http://schemas.microsoft.com/office/drawing/2014/main" id="{91B830D9-956C-692F-3614-50B1900BE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62530" y="-1763780"/>
                <a:ext cx="4310743" cy="3265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" name="文本框 2">
                <a:extLst>
                  <a:ext uri="{FF2B5EF4-FFF2-40B4-BE49-F238E27FC236}">
                    <a16:creationId xmlns:a16="http://schemas.microsoft.com/office/drawing/2014/main" id="{723C4C94-894B-A41F-365B-7076450DD2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62530" y="-1151073"/>
                <a:ext cx="2381064" cy="3290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64999" marR="159182" indent="132652" algn="ctr"/>
                <a:r>
                  <a:rPr lang="en-AU" sz="1300" b="1" dirty="0">
                    <a:latin typeface="Times New Roman"/>
                    <a:ea typeface="宋体"/>
                  </a:rPr>
                  <a:t>Hydraulic jack</a:t>
                </a:r>
                <a:endParaRPr lang="zh-CN" altLang="en-US" sz="1300" dirty="0">
                  <a:latin typeface="Times New Roman"/>
                  <a:ea typeface="宋体"/>
                </a:endParaRPr>
              </a:p>
            </p:txBody>
          </p:sp>
        </p:grpSp>
        <p:sp>
          <p:nvSpPr>
            <p:cNvPr id="45" name="文本框 2">
              <a:extLst>
                <a:ext uri="{FF2B5EF4-FFF2-40B4-BE49-F238E27FC236}">
                  <a16:creationId xmlns:a16="http://schemas.microsoft.com/office/drawing/2014/main" id="{F847CB1D-6EB8-5759-6D39-6FD4F4C0C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386" y="-1714019"/>
              <a:ext cx="1743508" cy="4136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64999" marR="159182" indent="132652" algn="ctr"/>
              <a:r>
                <a:rPr lang="en-AU" sz="1300" b="1" dirty="0">
                  <a:latin typeface="Times New Roman"/>
                  <a:ea typeface="宋体"/>
                </a:rPr>
                <a:t>Load cell</a:t>
              </a:r>
              <a:endParaRPr lang="zh-CN" altLang="en-US" sz="1300" dirty="0">
                <a:latin typeface="Times New Roman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6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5" grpId="0"/>
      <p:bldP spid="31" grpId="0"/>
      <p:bldP spid="35" grpId="0"/>
      <p:bldP spid="40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Ill-</a:t>
            </a:r>
            <a:r>
              <a:rPr lang="en-US" sz="6000" b="1" dirty="0" err="1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Posedness</a:t>
            </a: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LSF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F66BCF-FFF4-D8E1-D282-6ED596C475C1}"/>
              </a:ext>
            </a:extLst>
          </p:cNvPr>
          <p:cNvCxnSpPr>
            <a:cxnSpLocks/>
            <a:stCxn id="3" idx="1"/>
            <a:endCxn id="61" idx="3"/>
          </p:cNvCxnSpPr>
          <p:nvPr/>
        </p:nvCxnSpPr>
        <p:spPr>
          <a:xfrm flipH="1">
            <a:off x="3535683" y="4508504"/>
            <a:ext cx="3789827" cy="445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678DF9-5DFD-D16A-D117-559DC7FD60D7}"/>
                  </a:ext>
                </a:extLst>
              </p:cNvPr>
              <p:cNvSpPr txBox="1"/>
              <p:nvPr/>
            </p:nvSpPr>
            <p:spPr>
              <a:xfrm>
                <a:off x="7325510" y="4308449"/>
                <a:ext cx="804931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A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AU" sz="2000" i="1" dirty="0">
                  <a:latin typeface="Open Sauce" panose="020B060402020202020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678DF9-5DFD-D16A-D117-559DC7FD6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510" y="4308449"/>
                <a:ext cx="804931" cy="400110"/>
              </a:xfrm>
              <a:prstGeom prst="rect">
                <a:avLst/>
              </a:prstGeom>
              <a:blipFill>
                <a:blip r:embed="rId3"/>
                <a:stretch>
                  <a:fillRect b="-149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832B43-6691-0CC6-9058-68EB3B3A23A4}"/>
                  </a:ext>
                </a:extLst>
              </p:cNvPr>
              <p:cNvSpPr txBox="1"/>
              <p:nvPr/>
            </p:nvSpPr>
            <p:spPr>
              <a:xfrm>
                <a:off x="551347" y="2294684"/>
                <a:ext cx="2787597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Measured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responses</m:t>
                      </m:r>
                    </m:oMath>
                  </m:oMathPara>
                </a14:m>
                <a:endParaRPr lang="en-AU" sz="2000" dirty="0">
                  <a:latin typeface="Open Sauce" panose="020B060402020202020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832B43-6691-0CC6-9058-68EB3B3A2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7" y="2294684"/>
                <a:ext cx="2787597" cy="400110"/>
              </a:xfrm>
              <a:prstGeom prst="rect">
                <a:avLst/>
              </a:prstGeom>
              <a:blipFill>
                <a:blip r:embed="rId4"/>
                <a:stretch>
                  <a:fillRect b="-735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A5DEAA-BD3C-9D9C-219F-764BABB24DF6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>
            <a:off x="3338944" y="2494739"/>
            <a:ext cx="26037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19CED6-E4E3-69DA-71F0-912A70950B65}"/>
                  </a:ext>
                </a:extLst>
              </p:cNvPr>
              <p:cNvSpPr txBox="1"/>
              <p:nvPr/>
            </p:nvSpPr>
            <p:spPr>
              <a:xfrm>
                <a:off x="5942709" y="2294684"/>
                <a:ext cx="3570534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Power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spectral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density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curve</m:t>
                      </m:r>
                    </m:oMath>
                  </m:oMathPara>
                </a14:m>
                <a:endParaRPr lang="en-AU" sz="2000" dirty="0">
                  <a:latin typeface="Open Sauce" panose="020B060402020202020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19CED6-E4E3-69DA-71F0-912A70950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09" y="2294684"/>
                <a:ext cx="3570534" cy="400110"/>
              </a:xfrm>
              <a:prstGeom prst="rect">
                <a:avLst/>
              </a:prstGeom>
              <a:blipFill>
                <a:blip r:embed="rId5"/>
                <a:stretch>
                  <a:fillRect b="-1323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6DB4C3C-DF5C-4A81-7858-95760DA82C19}"/>
              </a:ext>
            </a:extLst>
          </p:cNvPr>
          <p:cNvSpPr txBox="1"/>
          <p:nvPr/>
        </p:nvSpPr>
        <p:spPr>
          <a:xfrm>
            <a:off x="3650611" y="1705288"/>
            <a:ext cx="194500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Open Sauce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Fast Fourier Transform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FA3A47-489A-D5AE-494F-266DD98E0E8F}"/>
              </a:ext>
            </a:extLst>
          </p:cNvPr>
          <p:cNvCxnSpPr>
            <a:cxnSpLocks/>
            <a:stCxn id="22" idx="2"/>
            <a:endCxn id="3" idx="0"/>
          </p:cNvCxnSpPr>
          <p:nvPr/>
        </p:nvCxnSpPr>
        <p:spPr>
          <a:xfrm>
            <a:off x="7727976" y="2694794"/>
            <a:ext cx="0" cy="16136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A97A797A-B7D2-9091-91E7-4C664E539CCB}"/>
              </a:ext>
            </a:extLst>
          </p:cNvPr>
          <p:cNvSpPr/>
          <p:nvPr/>
        </p:nvSpPr>
        <p:spPr>
          <a:xfrm>
            <a:off x="3943022" y="3738046"/>
            <a:ext cx="2787594" cy="70764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 i="1">
              <a:latin typeface="Open Sauce" panose="020B060402020202020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D3B9E3-E223-BD42-948B-4976DE672D4B}"/>
              </a:ext>
            </a:extLst>
          </p:cNvPr>
          <p:cNvSpPr txBox="1"/>
          <p:nvPr/>
        </p:nvSpPr>
        <p:spPr>
          <a:xfrm>
            <a:off x="4262126" y="3877884"/>
            <a:ext cx="21493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2%, 5% and 10%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71EBEF7-ADDB-2071-1C40-F0E3EDCADE06}"/>
                  </a:ext>
                </a:extLst>
              </p:cNvPr>
              <p:cNvSpPr txBox="1"/>
              <p:nvPr/>
            </p:nvSpPr>
            <p:spPr>
              <a:xfrm>
                <a:off x="748085" y="4353006"/>
                <a:ext cx="2787598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Sensitivity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analysis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71EBEF7-ADDB-2071-1C40-F0E3EDCAD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85" y="4353006"/>
                <a:ext cx="2787598" cy="400110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DEF86B36-E9E5-07DB-370C-40D31B8B2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326388"/>
              </p:ext>
            </p:extLst>
          </p:nvPr>
        </p:nvGraphicFramePr>
        <p:xfrm>
          <a:off x="789322" y="5365717"/>
          <a:ext cx="7632848" cy="318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9426F9FE-56F3-403F-C925-B82445F5B50C}"/>
              </a:ext>
            </a:extLst>
          </p:cNvPr>
          <p:cNvSpPr txBox="1"/>
          <p:nvPr/>
        </p:nvSpPr>
        <p:spPr>
          <a:xfrm>
            <a:off x="2013744" y="8483936"/>
            <a:ext cx="518400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Influence of noise level in the LSF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D944D82-23CA-E77D-07E3-988469654DCE}"/>
                  </a:ext>
                </a:extLst>
              </p:cNvPr>
              <p:cNvSpPr txBox="1"/>
              <p:nvPr/>
            </p:nvSpPr>
            <p:spPr>
              <a:xfrm>
                <a:off x="3877641" y="6260658"/>
                <a:ext cx="4758471" cy="46166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4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AU" sz="240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 sensitive to the level of noise</a:t>
                </a:r>
                <a:endParaRPr lang="en-A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D944D82-23CA-E77D-07E3-988469654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1" y="6260658"/>
                <a:ext cx="4758471" cy="461665"/>
              </a:xfrm>
              <a:prstGeom prst="rect">
                <a:avLst/>
              </a:prstGeom>
              <a:blipFill>
                <a:blip r:embed="rId8"/>
                <a:stretch>
                  <a:fillRect l="-256" t="-9211" r="-896" b="-30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4C42939F-7013-5F70-AC6B-F14E93B5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826331"/>
              </p:ext>
            </p:extLst>
          </p:nvPr>
        </p:nvGraphicFramePr>
        <p:xfrm>
          <a:off x="10797115" y="2230487"/>
          <a:ext cx="7076768" cy="319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AA87D93F-9258-30AF-D0CC-01349D915E9A}"/>
              </a:ext>
            </a:extLst>
          </p:cNvPr>
          <p:cNvSpPr txBox="1"/>
          <p:nvPr/>
        </p:nvSpPr>
        <p:spPr>
          <a:xfrm>
            <a:off x="11642001" y="5586303"/>
            <a:ext cx="609268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Influence of LSF’s frequency on the singular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1FC0EAC-34EF-F78E-1B0B-DE4FDA2DA729}"/>
                  </a:ext>
                </a:extLst>
              </p:cNvPr>
              <p:cNvSpPr txBox="1"/>
              <p:nvPr/>
            </p:nvSpPr>
            <p:spPr>
              <a:xfrm>
                <a:off x="9256433" y="6434369"/>
                <a:ext cx="1341783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Increase</m:t>
                          </m:r>
                          <m:r>
                            <a:rPr lang="en-AU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A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A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1FC0EAC-34EF-F78E-1B0B-DE4FDA2DA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433" y="6434369"/>
                <a:ext cx="1341783" cy="400110"/>
              </a:xfrm>
              <a:prstGeom prst="rect">
                <a:avLst/>
              </a:prstGeom>
              <a:blipFill>
                <a:blip r:embed="rId10"/>
                <a:stretch>
                  <a:fillRect b="-447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1236B45-4B86-506A-0C84-CEC83649BE7D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10598216" y="6634424"/>
            <a:ext cx="83426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C28CAF1-CC1C-7891-DAA9-0AA5031FC572}"/>
                  </a:ext>
                </a:extLst>
              </p:cNvPr>
              <p:cNvSpPr txBox="1"/>
              <p:nvPr/>
            </p:nvSpPr>
            <p:spPr>
              <a:xfrm>
                <a:off x="11476711" y="6210333"/>
                <a:ext cx="3346325" cy="84818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Condition number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AU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den>
                    </m:f>
                    <m:r>
                      <a:rPr lang="en-AU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AU" sz="2000" kern="1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is reduced</a:t>
                </a:r>
                <a:endParaRPr lang="en-AU" sz="2000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C28CAF1-CC1C-7891-DAA9-0AA5031FC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711" y="6210333"/>
                <a:ext cx="3346325" cy="848181"/>
              </a:xfrm>
              <a:prstGeom prst="rect">
                <a:avLst/>
              </a:prstGeom>
              <a:blipFill>
                <a:blip r:embed="rId11"/>
                <a:stretch>
                  <a:fillRect b="-1134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3B022C77-505C-0A6E-144D-DA02115117BC}"/>
              </a:ext>
            </a:extLst>
          </p:cNvPr>
          <p:cNvSpPr txBox="1"/>
          <p:nvPr/>
        </p:nvSpPr>
        <p:spPr>
          <a:xfrm>
            <a:off x="13909930" y="7343854"/>
            <a:ext cx="22428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Eliminate the ineffective elements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027F18B-D4AF-8D57-7535-17468900FF22}"/>
                  </a:ext>
                </a:extLst>
              </p:cNvPr>
              <p:cNvSpPr txBox="1"/>
              <p:nvPr/>
            </p:nvSpPr>
            <p:spPr>
              <a:xfrm>
                <a:off x="15701531" y="6445324"/>
                <a:ext cx="2586469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Improve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accuracy</m:t>
                      </m:r>
                    </m:oMath>
                  </m:oMathPara>
                </a14:m>
                <a:endParaRPr lang="en-A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027F18B-D4AF-8D57-7535-17468900F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531" y="6445324"/>
                <a:ext cx="2586469" cy="400110"/>
              </a:xfrm>
              <a:prstGeom prst="rect">
                <a:avLst/>
              </a:prstGeom>
              <a:blipFill>
                <a:blip r:embed="rId12"/>
                <a:stretch>
                  <a:fillRect b="-1470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7E12557-6FF8-D419-3CC1-03183AD15CEB}"/>
                  </a:ext>
                </a:extLst>
              </p:cNvPr>
              <p:cNvSpPr txBox="1"/>
              <p:nvPr/>
            </p:nvSpPr>
            <p:spPr>
              <a:xfrm>
                <a:off x="11642001" y="8360825"/>
                <a:ext cx="3561163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reduced</m:t>
                      </m:r>
                    </m:oMath>
                  </m:oMathPara>
                </a14:m>
                <a:endParaRPr lang="en-A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7E12557-6FF8-D419-3CC1-03183AD1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001" y="8360825"/>
                <a:ext cx="3561163" cy="400110"/>
              </a:xfrm>
              <a:prstGeom prst="rect">
                <a:avLst/>
              </a:prstGeom>
              <a:blipFill>
                <a:blip r:embed="rId13"/>
                <a:stretch>
                  <a:fillRect r="-341" b="-1343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FDEABF-E7D6-BBE6-A21D-9A009726B02C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9823924" y="6834479"/>
            <a:ext cx="1818077" cy="17264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F8B7DA3-DE4E-3A96-45BC-7C367BE3ABA7}"/>
              </a:ext>
            </a:extLst>
          </p:cNvPr>
          <p:cNvCxnSpPr>
            <a:cxnSpLocks/>
          </p:cNvCxnSpPr>
          <p:nvPr/>
        </p:nvCxnSpPr>
        <p:spPr>
          <a:xfrm>
            <a:off x="14842005" y="6632113"/>
            <a:ext cx="884251" cy="4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372C4A7-FBC9-EE84-194E-DAF465E01779}"/>
              </a:ext>
            </a:extLst>
          </p:cNvPr>
          <p:cNvCxnSpPr>
            <a:cxnSpLocks/>
            <a:stCxn id="79" idx="3"/>
            <a:endCxn id="78" idx="2"/>
          </p:cNvCxnSpPr>
          <p:nvPr/>
        </p:nvCxnSpPr>
        <p:spPr>
          <a:xfrm flipV="1">
            <a:off x="15203164" y="6845434"/>
            <a:ext cx="1791602" cy="1715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9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2" grpId="0" animBg="1"/>
      <p:bldP spid="23" grpId="0" animBg="1"/>
      <p:bldP spid="27" grpId="0" animBg="1"/>
      <p:bldP spid="57" grpId="0"/>
      <p:bldP spid="61" grpId="0" animBg="1"/>
      <p:bldGraphic spid="63" grpId="0">
        <p:bldAsOne/>
      </p:bldGraphic>
      <p:bldP spid="64" grpId="0"/>
      <p:bldP spid="65" grpId="0" animBg="1"/>
      <p:bldGraphic spid="66" grpId="0">
        <p:bldAsOne/>
      </p:bldGraphic>
      <p:bldP spid="72" grpId="0"/>
      <p:bldP spid="74" grpId="0" animBg="1"/>
      <p:bldP spid="76" grpId="0" animBg="1"/>
      <p:bldP spid="77" grpId="0"/>
      <p:bldP spid="78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55EB669-738A-158C-5BCF-EAC321FA0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326547"/>
              </p:ext>
            </p:extLst>
          </p:nvPr>
        </p:nvGraphicFramePr>
        <p:xfrm>
          <a:off x="7516810" y="1620767"/>
          <a:ext cx="6778328" cy="268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4625" y="295504"/>
            <a:ext cx="16230600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54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 and MF identification via LSF and TLSF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8C3CB44-AD8A-4989-447E-CE811770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351504"/>
              </p:ext>
            </p:extLst>
          </p:nvPr>
        </p:nvGraphicFramePr>
        <p:xfrm>
          <a:off x="909250" y="1722861"/>
          <a:ext cx="6661448" cy="273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F6A19AB-08E8-7A16-2D88-9FC0EEA7A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316487"/>
              </p:ext>
            </p:extLst>
          </p:nvPr>
        </p:nvGraphicFramePr>
        <p:xfrm>
          <a:off x="932798" y="4928734"/>
          <a:ext cx="6383134" cy="237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F8E06ADF-188F-882B-FC46-E30A89499605}"/>
              </a:ext>
            </a:extLst>
          </p:cNvPr>
          <p:cNvSpPr/>
          <p:nvPr/>
        </p:nvSpPr>
        <p:spPr>
          <a:xfrm>
            <a:off x="3455368" y="2009170"/>
            <a:ext cx="2016224" cy="17974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7C0DD7-1971-3966-54C2-4B1A477F4E09}"/>
              </a:ext>
            </a:extLst>
          </p:cNvPr>
          <p:cNvCxnSpPr>
            <a:cxnSpLocks/>
          </p:cNvCxnSpPr>
          <p:nvPr/>
        </p:nvCxnSpPr>
        <p:spPr>
          <a:xfrm flipH="1">
            <a:off x="3743400" y="3806610"/>
            <a:ext cx="576064" cy="125121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BDADA08-F593-8D7D-8BD9-BDF33BE2E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177864"/>
              </p:ext>
            </p:extLst>
          </p:nvPr>
        </p:nvGraphicFramePr>
        <p:xfrm>
          <a:off x="7741523" y="4643150"/>
          <a:ext cx="7034287" cy="266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F7E7BE3-41C4-763F-54B1-080B6BC8CA39}"/>
              </a:ext>
            </a:extLst>
          </p:cNvPr>
          <p:cNvSpPr txBox="1"/>
          <p:nvPr/>
        </p:nvSpPr>
        <p:spPr>
          <a:xfrm>
            <a:off x="1028700" y="7816613"/>
            <a:ext cx="16540236" cy="988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TLSF has reduced RPE by 40.50% in MF identification and 33.33% in PF identification when compared to LSF.</a:t>
            </a: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B2476-774B-2B70-43E4-65C4384D2AF3}"/>
              </a:ext>
            </a:extLst>
          </p:cNvPr>
          <p:cNvSpPr txBox="1"/>
          <p:nvPr/>
        </p:nvSpPr>
        <p:spPr>
          <a:xfrm>
            <a:off x="1028700" y="8464317"/>
            <a:ext cx="14812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TLSF approach effectively addresses the issue of ill-</a:t>
            </a:r>
            <a:r>
              <a:rPr lang="en-A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posedness</a:t>
            </a: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resulting from the LSF.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79755B-E11B-2904-26CD-64A0E7791532}"/>
              </a:ext>
            </a:extLst>
          </p:cNvPr>
          <p:cNvSpPr/>
          <p:nvPr/>
        </p:nvSpPr>
        <p:spPr>
          <a:xfrm>
            <a:off x="12162034" y="2950105"/>
            <a:ext cx="1014414" cy="100700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FECF7A-0791-F0E9-CFD5-CC82EA38882F}"/>
              </a:ext>
            </a:extLst>
          </p:cNvPr>
          <p:cNvCxnSpPr>
            <a:cxnSpLocks/>
          </p:cNvCxnSpPr>
          <p:nvPr/>
        </p:nvCxnSpPr>
        <p:spPr>
          <a:xfrm flipH="1">
            <a:off x="12162034" y="3949164"/>
            <a:ext cx="450652" cy="9795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CBF64F-FD6E-2EF1-9CAA-592D6A7E796E}"/>
              </a:ext>
            </a:extLst>
          </p:cNvPr>
          <p:cNvSpPr txBox="1"/>
          <p:nvPr/>
        </p:nvSpPr>
        <p:spPr>
          <a:xfrm>
            <a:off x="1871477" y="7303749"/>
            <a:ext cx="51840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Identification of MF using LSF and TLSF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D9C643-AB60-514D-74C7-F58BF2DC970C}"/>
              </a:ext>
            </a:extLst>
          </p:cNvPr>
          <p:cNvSpPr txBox="1"/>
          <p:nvPr/>
        </p:nvSpPr>
        <p:spPr>
          <a:xfrm>
            <a:off x="9513627" y="7285405"/>
            <a:ext cx="51840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Identification of PF using LSF and TLSF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59EE3722-3794-EC1C-8080-DCEE7E718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06491"/>
              </p:ext>
            </p:extLst>
          </p:nvPr>
        </p:nvGraphicFramePr>
        <p:xfrm>
          <a:off x="15042540" y="3949164"/>
          <a:ext cx="2958444" cy="206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260">
                  <a:extLst>
                    <a:ext uri="{9D8B030D-6E8A-4147-A177-3AD203B41FA5}">
                      <a16:colId xmlns:a16="http://schemas.microsoft.com/office/drawing/2014/main" val="142586402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0895915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206171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A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RPE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4074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4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8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77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79165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1D29F71-AB0D-5212-FB3F-1C4A07FC60D7}"/>
              </a:ext>
            </a:extLst>
          </p:cNvPr>
          <p:cNvSpPr txBox="1"/>
          <p:nvPr/>
        </p:nvSpPr>
        <p:spPr>
          <a:xfrm>
            <a:off x="14585050" y="3539484"/>
            <a:ext cx="366145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RPE with TLSF for different cases</a:t>
            </a:r>
          </a:p>
        </p:txBody>
      </p:sp>
    </p:spTree>
    <p:extLst>
      <p:ext uri="{BB962C8B-B14F-4D97-AF65-F5344CB8AC3E}">
        <p14:creationId xmlns:p14="http://schemas.microsoft.com/office/powerpoint/2010/main" val="23606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3" grpId="0">
        <p:bldAsOne/>
      </p:bldGraphic>
      <p:bldGraphic spid="17" grpId="0">
        <p:bldAsOne/>
      </p:bldGraphic>
      <p:bldP spid="20" grpId="0" animBg="1"/>
      <p:bldGraphic spid="25" grpId="0">
        <p:bldAsOne/>
      </p:bldGraphic>
      <p:bldP spid="26" grpId="0"/>
      <p:bldP spid="30" grpId="0"/>
      <p:bldP spid="31" grpId="0" animBg="1"/>
      <p:bldP spid="5" grpId="0"/>
      <p:bldP spid="18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F7E7BE3-41C4-763F-54B1-080B6BC8CA39}"/>
              </a:ext>
            </a:extLst>
          </p:cNvPr>
          <p:cNvSpPr txBox="1"/>
          <p:nvPr/>
        </p:nvSpPr>
        <p:spPr>
          <a:xfrm>
            <a:off x="906747" y="2173521"/>
            <a:ext cx="13443892" cy="1121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Less computational effort due to LSF approach.</a:t>
            </a: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51236-5C99-D436-CD29-BFA86CFB47DA}"/>
              </a:ext>
            </a:extLst>
          </p:cNvPr>
          <p:cNvSpPr txBox="1"/>
          <p:nvPr/>
        </p:nvSpPr>
        <p:spPr>
          <a:xfrm>
            <a:off x="914980" y="3172178"/>
            <a:ext cx="14721444" cy="1121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Improve the PF and MF identification accuracy with less computational time.</a:t>
            </a: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CF5C8A-6E56-C2D6-D70D-88C92742D210}"/>
              </a:ext>
            </a:extLst>
          </p:cNvPr>
          <p:cNvSpPr txBox="1"/>
          <p:nvPr/>
        </p:nvSpPr>
        <p:spPr>
          <a:xfrm>
            <a:off x="906747" y="4215743"/>
            <a:ext cx="16647000" cy="161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Monitoring of prestressed concrete bridges can be performed with minimal data without traffic disturbance.</a:t>
            </a: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A3D739-E9F3-1D56-9C9F-9A8FBAAF5C00}"/>
              </a:ext>
            </a:extLst>
          </p:cNvPr>
          <p:cNvSpPr txBox="1"/>
          <p:nvPr/>
        </p:nvSpPr>
        <p:spPr>
          <a:xfrm>
            <a:off x="906747" y="5572717"/>
            <a:ext cx="16647000" cy="1121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MF can be identified without knowledge of the vehicle characteristics and road surface condition.</a:t>
            </a: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E8773B-8993-A673-BD3E-808F6A5EC627}"/>
              </a:ext>
            </a:extLst>
          </p:cNvPr>
          <p:cNvSpPr txBox="1"/>
          <p:nvPr/>
        </p:nvSpPr>
        <p:spPr>
          <a:xfrm>
            <a:off x="914980" y="6625052"/>
            <a:ext cx="14721444" cy="1121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Proposed approach enables the early bridge assessment and maintenance.</a:t>
            </a: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1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BF6F6F6-B9C3-EB89-F322-E54838C312ED}"/>
              </a:ext>
            </a:extLst>
          </p:cNvPr>
          <p:cNvSpPr txBox="1"/>
          <p:nvPr/>
        </p:nvSpPr>
        <p:spPr>
          <a:xfrm>
            <a:off x="1028700" y="2254050"/>
            <a:ext cx="16454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H.-L. (Roger) Chen and K.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Wissawapaisal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‘Measurement of Tensile Forces in a Seven-Wire Prestressing Strand Using Stress Waves’,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Eng Mech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127, no. 6, pp. 599–606, Jun. 2001,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10.1061/(ASCE)0733-9399(2001)127:6(599).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65835C-9EB0-CB0C-99E8-74B9E22C6D14}"/>
              </a:ext>
            </a:extLst>
          </p:cNvPr>
          <p:cNvSpPr txBox="1"/>
          <p:nvPr/>
        </p:nvSpPr>
        <p:spPr>
          <a:xfrm>
            <a:off x="1028700" y="3160266"/>
            <a:ext cx="16454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S. Law and Z. R. Lu, ‘Time domain responses of a prestressed beam and prestress identification’,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Sound </a:t>
            </a:r>
            <a:r>
              <a:rPr lang="en-SG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Vib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288, no. 4–5, pp. 1011–1025, Dec. 2005,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10.1016/j.jsv.2005.01.045.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EE9C94-B498-6D9A-E948-17134C50E582}"/>
              </a:ext>
            </a:extLst>
          </p:cNvPr>
          <p:cNvSpPr txBox="1"/>
          <p:nvPr/>
        </p:nvSpPr>
        <p:spPr>
          <a:xfrm>
            <a:off x="1028700" y="4107032"/>
            <a:ext cx="16454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Z. R. Lu and S. S. Law, ‘Identification of prestress force from measured structural responses’,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Mech </a:t>
            </a:r>
            <a:r>
              <a:rPr lang="en-SG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Signal Process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20, no. 8, pp. 2186–2199, Nov. 2006,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10.1016/j.ymssp.2005.09.001.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72D9EF-C311-46F5-0D37-E9C3555F85CC}"/>
              </a:ext>
            </a:extLst>
          </p:cNvPr>
          <p:cNvSpPr txBox="1"/>
          <p:nvPr/>
        </p:nvSpPr>
        <p:spPr>
          <a:xfrm>
            <a:off x="1051180" y="5052021"/>
            <a:ext cx="16432294" cy="770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Gao, B. Shi, W. Zhang, and H. Zhu, ‘Monitoring the stress of the post-tensioning cable using fibre optic distributed strain sensor’,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Measurement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39, no. 5, pp. 420–428, Jun. 2006,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10.1016/j.measurement.2005.12.002.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16615-AED4-EB30-F8E7-4919BAFBBF23}"/>
              </a:ext>
            </a:extLst>
          </p:cNvPr>
          <p:cNvSpPr txBox="1"/>
          <p:nvPr/>
        </p:nvSpPr>
        <p:spPr>
          <a:xfrm>
            <a:off x="1051180" y="6012595"/>
            <a:ext cx="16432294" cy="770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P. Lundqvist and J.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Riihimäki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‘Testing of five 30-year-old prestressed concrete beams’,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PCI Journal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55, no. 4, pp. 50–58,      Sep. 2010,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10.15554/pcij.09012010.50.58.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654E24-6A95-DCE2-C5A6-436A44C7B243}"/>
              </a:ext>
            </a:extLst>
          </p:cNvPr>
          <p:cNvSpPr txBox="1"/>
          <p:nvPr/>
        </p:nvSpPr>
        <p:spPr>
          <a:xfrm>
            <a:off x="1051180" y="6952785"/>
            <a:ext cx="16432294" cy="770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B. Jang, K. M. Hwang, H. P. Lee, and B. H. Kim, ‘An assessment of the prestress force on the bonded tendon by SI and impact signal analysis techniques’,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 Engineering and Design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255, pp. 9–15, Feb. 2013,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10.1016/j.nucengdes.2012.10.004.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3F2A91-D06A-6449-8A88-29A7C8E3B3A4}"/>
              </a:ext>
            </a:extLst>
          </p:cNvPr>
          <p:cNvSpPr txBox="1"/>
          <p:nvPr/>
        </p:nvSpPr>
        <p:spPr>
          <a:xfrm>
            <a:off x="1028700" y="8095047"/>
            <a:ext cx="16663125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Gencturk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K. Hossain, A. Kapadia, E. Labib, and Y.-L. Mo, ‘Use of digital image correlation technique in full-scale testing of prestressed concrete structures’,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Measurement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47, pp. 505–515, Jan. 2014,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10.1016/j.measurement.2013.09.018.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4800" b="1" dirty="0">
              <a:solidFill>
                <a:srgbClr val="409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25BE18-F204-0FAE-60D3-8B35C8029E8D}"/>
              </a:ext>
            </a:extLst>
          </p:cNvPr>
          <p:cNvSpPr txBox="1"/>
          <p:nvPr/>
        </p:nvSpPr>
        <p:spPr>
          <a:xfrm>
            <a:off x="1028700" y="2230487"/>
            <a:ext cx="166842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Biswal and A. Ramaswamy, ‘Measurement of existing prestressing force in concrete structures through an embedded vibrating beam strain gauge’,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Measurement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83, pp. 10–19, Apr. 2016,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10.1016/j.measurement.2016.01.031.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7C2F08-8969-83C2-2542-42DEDFCC12D6}"/>
              </a:ext>
            </a:extLst>
          </p:cNvPr>
          <p:cNvSpPr txBox="1"/>
          <p:nvPr/>
        </p:nvSpPr>
        <p:spPr>
          <a:xfrm>
            <a:off x="1045197" y="3057803"/>
            <a:ext cx="16972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Hussin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T. H. T. Chan, S.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Fawzia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N.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Ghasemi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‘Identifying the Prestress Force in Prestressed Concrete Bridges Using Ultrasonic Technology’,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 Journal of Structural Stability and Dynamics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20, no. 10, p. 2042014, Sep. 2020,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10.1142/S0219455420420146.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562E82-7FE6-3703-FF20-1E78DAC058F2}"/>
              </a:ext>
            </a:extLst>
          </p:cNvPr>
          <p:cNvSpPr txBox="1"/>
          <p:nvPr/>
        </p:nvSpPr>
        <p:spPr>
          <a:xfrm>
            <a:off x="1031200" y="4153456"/>
            <a:ext cx="169722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Bonopera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K.-C. Chang, C.-C. Chen, Y.-C. Sung, and N.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Tullini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‘Feasibility Study of Prestress Force Prediction for Concrete Beams Using Second-Order Deflections’,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 Journal of Structural Stability and Dynamics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18, no. 10, p. 1850124, Oct. 2018,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10.1142/S0219455418501249.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B3E681-ACB7-CAB9-BA2B-5886FD60CD11}"/>
              </a:ext>
            </a:extLst>
          </p:cNvPr>
          <p:cNvSpPr txBox="1"/>
          <p:nvPr/>
        </p:nvSpPr>
        <p:spPr>
          <a:xfrm>
            <a:off x="1045197" y="5288549"/>
            <a:ext cx="16972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S. Law, T. H. T. Chan, and Q. H. Zeng, ‘Moving force identification: A time domain method’,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Sound </a:t>
            </a:r>
            <a:r>
              <a:rPr lang="en-SG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Vib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201, no. 1, pp. 1–22, Mar. 1997,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10.1006/jsvi.1996.0774.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285EA8-1F8A-2911-E541-849A013E1E94}"/>
              </a:ext>
            </a:extLst>
          </p:cNvPr>
          <p:cNvSpPr txBox="1"/>
          <p:nvPr/>
        </p:nvSpPr>
        <p:spPr>
          <a:xfrm>
            <a:off x="1051079" y="6115865"/>
            <a:ext cx="169664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 H. T. Chan, S. S. Law, T. H. Yung, and X. R. Yuan, ‘An interpretive method for moving force identification’,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Sound </a:t>
            </a:r>
            <a:r>
              <a:rPr lang="en-SG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Vib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219, no. 3, pp. 503–524, Jan. 1999,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10.1006/jsvi.1998.1904.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361C6F-D0DE-7A5B-004C-070C51F6B1A8}"/>
              </a:ext>
            </a:extLst>
          </p:cNvPr>
          <p:cNvSpPr txBox="1"/>
          <p:nvPr/>
        </p:nvSpPr>
        <p:spPr>
          <a:xfrm>
            <a:off x="1037082" y="7004364"/>
            <a:ext cx="169664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S. Law, T. H. T. Chan, and Q. H. Zeng, ‘Moving Force Identification—A Frequency and Time Domains Analysis’,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Dyn </a:t>
            </a:r>
            <a:r>
              <a:rPr lang="en-SG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SG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Meas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Control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121, no. 3, pp. 394–401, Sep. 1999,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10.1115/1.2802487.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513FC6-BFF4-F281-64F4-1CA5A04C93EF}"/>
              </a:ext>
            </a:extLst>
          </p:cNvPr>
          <p:cNvSpPr txBox="1"/>
          <p:nvPr/>
        </p:nvSpPr>
        <p:spPr>
          <a:xfrm>
            <a:off x="1028700" y="7919875"/>
            <a:ext cx="16633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 H. T. Chan, S. S. Law, and T. H. Yung, ‘Moving force identification using an existing prestressed concrete bridge’,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 Struct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22, no. 10, pp. 1261–1270, Oct. 2000,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10.1016/S0141-0296(99)00084-X.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9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6BE5A71-5893-F390-492A-831EFB92191A}"/>
              </a:ext>
            </a:extLst>
          </p:cNvPr>
          <p:cNvSpPr txBox="1"/>
          <p:nvPr/>
        </p:nvSpPr>
        <p:spPr>
          <a:xfrm>
            <a:off x="1006523" y="2265544"/>
            <a:ext cx="166842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S. Law and Y. L. Fang, ‘Moving force identification: Optimal state estimation approach’,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Sound </a:t>
            </a:r>
            <a:r>
              <a:rPr lang="en-SG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Vib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239, no. 2, pp. 233–254, Jan. 2001,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10.1006/jsvi.2000.3118.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2315BC-151F-DD1F-2262-6655956FD64E}"/>
              </a:ext>
            </a:extLst>
          </p:cNvPr>
          <p:cNvSpPr txBox="1"/>
          <p:nvPr/>
        </p:nvSpPr>
        <p:spPr>
          <a:xfrm>
            <a:off x="1006522" y="3077266"/>
            <a:ext cx="16850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X. Q. Zhu and S. S. Law, ‘Orthogonal function in moving loads identification on a multi-span bridge’,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Sound </a:t>
            </a:r>
            <a:r>
              <a:rPr lang="en-SG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Vib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245, no. 2, pp. 329–345, Aug. 2001,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10.1006/jsvi.2001.3577.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F9DFED-B1ED-C40E-75F8-3E7352F9817C}"/>
              </a:ext>
            </a:extLst>
          </p:cNvPr>
          <p:cNvSpPr txBox="1"/>
          <p:nvPr/>
        </p:nvSpPr>
        <p:spPr>
          <a:xfrm>
            <a:off x="1028699" y="3912468"/>
            <a:ext cx="16662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 H. T. Chan and D. B.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Ashebo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‘Theoretical study of moving force identification on continuous bridges’,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Sound </a:t>
            </a:r>
            <a:r>
              <a:rPr lang="en-SG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Vib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295, no. 3–5, pp. 870–883, Aug. 2006,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10.1016/j.jsv.2006.01.059.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DF06EF-9BEF-92A2-AB77-041D6281BCC0}"/>
              </a:ext>
            </a:extLst>
          </p:cNvPr>
          <p:cNvSpPr txBox="1"/>
          <p:nvPr/>
        </p:nvSpPr>
        <p:spPr>
          <a:xfrm>
            <a:off x="1006521" y="4830868"/>
            <a:ext cx="16684253" cy="770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L. Wang, J.-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L.Hou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J.-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P.Ou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‘Moving force identification based on load shape function for a long-span bridge structure’,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Chinese Journal of Computational Mechanics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29, no. 2, pp. 153–158, Apr. 2012.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F064F0-2B40-E760-1A8C-5E0AD18469B0}"/>
              </a:ext>
            </a:extLst>
          </p:cNvPr>
          <p:cNvSpPr txBox="1"/>
          <p:nvPr/>
        </p:nvSpPr>
        <p:spPr>
          <a:xfrm>
            <a:off x="1008283" y="5775393"/>
            <a:ext cx="168486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Pourzeynali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X. Zhu, A.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Ghari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Zadeh, M. Rashidi, and B. Samali, ‘Comprehensive Study of Moving Load Identification on Bridge Structures Using the Explicit Form of Newmark-β Method: Numerical and Experimental Studies’,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Remote Sens (Basel)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13, no. 12, p. 2291, Jun. 2021,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10.3390/rs13122291.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80525A-7181-65A0-8AF6-CA1FEBF3A17D}"/>
              </a:ext>
            </a:extLst>
          </p:cNvPr>
          <p:cNvSpPr txBox="1"/>
          <p:nvPr/>
        </p:nvSpPr>
        <p:spPr>
          <a:xfrm>
            <a:off x="1006521" y="6964857"/>
            <a:ext cx="16850445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Yang, P. Hou, C. Yang, and Y. Zhang, ‘Study on the Method of Moving Load Identification Based on Strain Influence Line’,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 Sciences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11, no. 2, p. 853, Jan. 2021,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10.3390/app11020853.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28428D-AC19-9F2F-AB05-FC4ECA4A3CDA}"/>
              </a:ext>
            </a:extLst>
          </p:cNvPr>
          <p:cNvSpPr txBox="1"/>
          <p:nvPr/>
        </p:nvSpPr>
        <p:spPr>
          <a:xfrm>
            <a:off x="1006521" y="7946095"/>
            <a:ext cx="16921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X. Zhou, Y. Zeng, and Y. Zhang, ‘A probabilistic method for dynamic force identification of uncertain structures’,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Sound </a:t>
            </a:r>
            <a:r>
              <a:rPr lang="en-SG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Vib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554, p. 117688, Jun. 2023,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10.1016/j.jsv.2023.117688.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6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4800" b="1" dirty="0">
              <a:solidFill>
                <a:srgbClr val="409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61D41C4-F29A-8081-1000-20DE8FC53C2A}"/>
              </a:ext>
            </a:extLst>
          </p:cNvPr>
          <p:cNvSpPr txBox="1"/>
          <p:nvPr/>
        </p:nvSpPr>
        <p:spPr>
          <a:xfrm>
            <a:off x="909250" y="2401444"/>
            <a:ext cx="16791532" cy="770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Zhong, Z. Xiang, and C. Li, ‘Synchronized Assessment of Bridge Structural Damage and Moving Force via Truncated Load Shape Function’,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 Sciences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12, no. 2, p. 691, Jan. 2022,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10.3390/app12020691.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8E2DD9-DD0E-1E34-4A46-F229829E27D7}"/>
              </a:ext>
            </a:extLst>
          </p:cNvPr>
          <p:cNvSpPr txBox="1"/>
          <p:nvPr/>
        </p:nvSpPr>
        <p:spPr>
          <a:xfrm>
            <a:off x="909250" y="3495050"/>
            <a:ext cx="17091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Z. Xiang, T. H. T. Chan, D. P.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Thambiratnam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A. Nguyen, ‘Prestress and excitation force identification in a prestressed concrete box-girder bridge’,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Computers and Concrete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20, no. 5, pp. 617–625, 2017.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91EBCC-3A10-483E-2A74-92F3AD95220B}"/>
              </a:ext>
            </a:extLst>
          </p:cNvPr>
          <p:cNvSpPr txBox="1"/>
          <p:nvPr/>
        </p:nvSpPr>
        <p:spPr>
          <a:xfrm>
            <a:off x="909250" y="4542133"/>
            <a:ext cx="16947718" cy="770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Z. Xiang, T. H. T. Chan, D. P.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Thambiratnam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T. Nguyen, ‘Synergic identification of prestress force and moving load on prestressed concrete beam based on virtual distortion method’, </a:t>
            </a:r>
            <a:r>
              <a:rPr lang="en-SG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 Struct </a:t>
            </a:r>
            <a:r>
              <a:rPr lang="en-SG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vol. 17, no. 6, pp. 917–933, Jun. 2016, </a:t>
            </a:r>
            <a:r>
              <a:rPr lang="en-SG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S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10.12989/sss.2016.17.6.917.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2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892F04-2C0E-ED8A-54D4-2E0CE71DEA47}"/>
              </a:ext>
            </a:extLst>
          </p:cNvPr>
          <p:cNvSpPr txBox="1"/>
          <p:nvPr/>
        </p:nvSpPr>
        <p:spPr>
          <a:xfrm>
            <a:off x="6263680" y="3795178"/>
            <a:ext cx="6399698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9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1364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3918498-DD50-6F86-36F1-3E29CA6D9A68}"/>
              </a:ext>
            </a:extLst>
          </p:cNvPr>
          <p:cNvSpPr txBox="1"/>
          <p:nvPr/>
        </p:nvSpPr>
        <p:spPr>
          <a:xfrm>
            <a:off x="791072" y="2249080"/>
            <a:ext cx="170917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Prestressing- compensate the weakness of the concrete in tensile resistance.</a:t>
            </a:r>
          </a:p>
          <a:p>
            <a:pPr algn="just"/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C99314-2EA3-395E-6F6D-558402946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923" y="2949105"/>
            <a:ext cx="4647493" cy="17095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EED456-D2AA-E71C-D021-81DD08AEB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9923" y="3000818"/>
            <a:ext cx="5810685" cy="13023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1DF39D-6B6A-4988-0E50-9220F646F2B1}"/>
              </a:ext>
            </a:extLst>
          </p:cNvPr>
          <p:cNvSpPr txBox="1"/>
          <p:nvPr/>
        </p:nvSpPr>
        <p:spPr>
          <a:xfrm>
            <a:off x="2555502" y="4709624"/>
            <a:ext cx="5847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Reinforced concrete bridge under loading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2D18A-2AEE-3F09-94AF-B3B45DEEB209}"/>
              </a:ext>
            </a:extLst>
          </p:cNvPr>
          <p:cNvSpPr txBox="1"/>
          <p:nvPr/>
        </p:nvSpPr>
        <p:spPr>
          <a:xfrm>
            <a:off x="9884967" y="4689265"/>
            <a:ext cx="5810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tensioned concrete before loading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552D8B-B0F6-E691-69C5-23C92C8477D7}"/>
              </a:ext>
            </a:extLst>
          </p:cNvPr>
          <p:cNvSpPr txBox="1"/>
          <p:nvPr/>
        </p:nvSpPr>
        <p:spPr>
          <a:xfrm>
            <a:off x="791072" y="5361476"/>
            <a:ext cx="16777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Failures of the prestressed concrete bridges around the world.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EFC0B-CEB0-3802-D9CD-35522591DFF3}"/>
              </a:ext>
            </a:extLst>
          </p:cNvPr>
          <p:cNvSpPr txBox="1"/>
          <p:nvPr/>
        </p:nvSpPr>
        <p:spPr>
          <a:xfrm>
            <a:off x="1028700" y="6206319"/>
            <a:ext cx="4514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 of life and injuries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2AE6C0-D8C8-8423-FDEC-4487A855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52" y="6114661"/>
            <a:ext cx="3873365" cy="2214050"/>
          </a:xfrm>
          <a:prstGeom prst="rect">
            <a:avLst/>
          </a:prstGeom>
        </p:spPr>
      </p:pic>
      <p:pic>
        <p:nvPicPr>
          <p:cNvPr id="25" name="Picture 24" descr="A picture containing outdoor, grass, tree, building&#10;&#10;Description automatically generated">
            <a:extLst>
              <a:ext uri="{FF2B5EF4-FFF2-40B4-BE49-F238E27FC236}">
                <a16:creationId xmlns:a16="http://schemas.microsoft.com/office/drawing/2014/main" id="{BFD66966-95FA-14C3-A15A-E7FB47D16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80" y="6119194"/>
            <a:ext cx="3388544" cy="22117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0D3D4E-7295-A0C3-5B3A-DFEA813C0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504" y="6110913"/>
            <a:ext cx="3772568" cy="221178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DF50246-CFD9-CB51-B996-D8F1C202461C}"/>
              </a:ext>
            </a:extLst>
          </p:cNvPr>
          <p:cNvSpPr txBox="1"/>
          <p:nvPr/>
        </p:nvSpPr>
        <p:spPr>
          <a:xfrm>
            <a:off x="1028700" y="7027551"/>
            <a:ext cx="3873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Property damages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A05135-6287-0CAF-3659-854B6B3AC2D8}"/>
              </a:ext>
            </a:extLst>
          </p:cNvPr>
          <p:cNvSpPr txBox="1"/>
          <p:nvPr/>
        </p:nvSpPr>
        <p:spPr>
          <a:xfrm>
            <a:off x="1028699" y="7848783"/>
            <a:ext cx="34097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Economic losses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A85505-1746-7C07-9905-E24FC7000843}"/>
              </a:ext>
            </a:extLst>
          </p:cNvPr>
          <p:cNvSpPr txBox="1"/>
          <p:nvPr/>
        </p:nvSpPr>
        <p:spPr>
          <a:xfrm>
            <a:off x="6051319" y="8403769"/>
            <a:ext cx="3260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Shi-Wei bridge (1999)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F9CCBF-389D-A4DB-AF34-B04AF7F562E9}"/>
              </a:ext>
            </a:extLst>
          </p:cNvPr>
          <p:cNvSpPr txBox="1"/>
          <p:nvPr/>
        </p:nvSpPr>
        <p:spPr>
          <a:xfrm>
            <a:off x="9964427" y="8387146"/>
            <a:ext cx="3260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Petrulla</a:t>
            </a:r>
            <a:r>
              <a:rPr lang="en-SG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viaduct (2014)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E153DA-2214-E512-2AD3-E4A7DBE111BB}"/>
              </a:ext>
            </a:extLst>
          </p:cNvPr>
          <p:cNvSpPr txBox="1"/>
          <p:nvPr/>
        </p:nvSpPr>
        <p:spPr>
          <a:xfrm>
            <a:off x="13489611" y="8381055"/>
            <a:ext cx="4293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Lake-view drive bridge (2005)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90470"/>
            <a:ext cx="13168615" cy="1294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48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Prestressed Concrete Bridges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F09012-08F9-B062-D4A0-6C0ED295720F}"/>
              </a:ext>
            </a:extLst>
          </p:cNvPr>
          <p:cNvSpPr txBox="1"/>
          <p:nvPr/>
        </p:nvSpPr>
        <p:spPr>
          <a:xfrm>
            <a:off x="456002" y="2188095"/>
            <a:ext cx="83212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Effect of different boundary conditions on the bridge structure: stiffness of the structure is changed.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2B0BFC-8166-CC6D-AACE-699B129B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429" y="2280852"/>
            <a:ext cx="4356344" cy="25086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43C895E-E376-3AD1-30E3-3A9899F36742}"/>
              </a:ext>
            </a:extLst>
          </p:cNvPr>
          <p:cNvSpPr txBox="1"/>
          <p:nvPr/>
        </p:nvSpPr>
        <p:spPr>
          <a:xfrm>
            <a:off x="8862766" y="4819274"/>
            <a:ext cx="4618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Simply supported prestressed concrete bridge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58C188-F79C-2A32-E9C5-BB4F9F6A0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2983" y="2280852"/>
            <a:ext cx="4091293" cy="250867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F63363A-7809-01D5-CD89-4E8284AF33E7}"/>
              </a:ext>
            </a:extLst>
          </p:cNvPr>
          <p:cNvSpPr txBox="1"/>
          <p:nvPr/>
        </p:nvSpPr>
        <p:spPr>
          <a:xfrm>
            <a:off x="13231893" y="4819275"/>
            <a:ext cx="50995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Continuously supported prestressed concrete bridge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61DA4F-024F-9E5F-7E3F-8B046870F03F}"/>
              </a:ext>
            </a:extLst>
          </p:cNvPr>
          <p:cNvSpPr txBox="1"/>
          <p:nvPr/>
        </p:nvSpPr>
        <p:spPr>
          <a:xfrm>
            <a:off x="14016244" y="6027945"/>
            <a:ext cx="324036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Prestress Losses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191E378-9F40-2AF7-DB97-6082395AEDD2}"/>
              </a:ext>
            </a:extLst>
          </p:cNvPr>
          <p:cNvCxnSpPr>
            <a:cxnSpLocks/>
            <a:stCxn id="35" idx="2"/>
            <a:endCxn id="38" idx="0"/>
          </p:cNvCxnSpPr>
          <p:nvPr/>
        </p:nvCxnSpPr>
        <p:spPr>
          <a:xfrm rot="5400000">
            <a:off x="14326934" y="5875660"/>
            <a:ext cx="695540" cy="19234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24E6C07-E545-1066-B4C3-F008525CA996}"/>
              </a:ext>
            </a:extLst>
          </p:cNvPr>
          <p:cNvCxnSpPr>
            <a:cxnSpLocks/>
            <a:stCxn id="35" idx="2"/>
            <a:endCxn id="44" idx="0"/>
          </p:cNvCxnSpPr>
          <p:nvPr/>
        </p:nvCxnSpPr>
        <p:spPr>
          <a:xfrm rot="16200000" flipH="1">
            <a:off x="15930017" y="6196016"/>
            <a:ext cx="700930" cy="12881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2251347-81CE-CA9E-A5B7-0ED26399C86B}"/>
              </a:ext>
            </a:extLst>
          </p:cNvPr>
          <p:cNvSpPr txBox="1"/>
          <p:nvPr/>
        </p:nvSpPr>
        <p:spPr>
          <a:xfrm>
            <a:off x="12336419" y="7185150"/>
            <a:ext cx="2753128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Immediate Losses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Friction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Elastic Shortening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Anchorage Slip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7CE3BA-BB0D-D226-3E6B-756A36D26A24}"/>
              </a:ext>
            </a:extLst>
          </p:cNvPr>
          <p:cNvSpPr txBox="1"/>
          <p:nvPr/>
        </p:nvSpPr>
        <p:spPr>
          <a:xfrm>
            <a:off x="421327" y="5745310"/>
            <a:ext cx="13856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Why monitoring of prestressed concrete bridge is important?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0CDF5-E325-87E7-A648-3761B407A2C4}"/>
              </a:ext>
            </a:extLst>
          </p:cNvPr>
          <p:cNvSpPr txBox="1"/>
          <p:nvPr/>
        </p:nvSpPr>
        <p:spPr>
          <a:xfrm>
            <a:off x="1171199" y="6348670"/>
            <a:ext cx="7700974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Prestress loss due to aging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Estimate the load carrying capacity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Ensure the bridge’s safety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To carryout maintenance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AD4C44-7868-1087-0B8E-9ECAF92B2D98}"/>
              </a:ext>
            </a:extLst>
          </p:cNvPr>
          <p:cNvSpPr txBox="1"/>
          <p:nvPr/>
        </p:nvSpPr>
        <p:spPr>
          <a:xfrm>
            <a:off x="15636424" y="7190540"/>
            <a:ext cx="2576233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Long-term Losses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Creep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Shrinkage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Steel relaxation</a:t>
            </a:r>
          </a:p>
        </p:txBody>
      </p:sp>
    </p:spTree>
    <p:extLst>
      <p:ext uri="{BB962C8B-B14F-4D97-AF65-F5344CB8AC3E}">
        <p14:creationId xmlns:p14="http://schemas.microsoft.com/office/powerpoint/2010/main" val="37632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 animBg="1"/>
      <p:bldP spid="38" grpId="0" animBg="1"/>
      <p:bldP spid="39" grpId="0"/>
      <p:bldP spid="40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Force Identification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B552D8B-B0F6-E691-69C5-23C92C8477D7}"/>
              </a:ext>
            </a:extLst>
          </p:cNvPr>
          <p:cNvSpPr txBox="1"/>
          <p:nvPr/>
        </p:nvSpPr>
        <p:spPr>
          <a:xfrm>
            <a:off x="791072" y="5692429"/>
            <a:ext cx="167778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aims to propose the innovative methodology for the synergic identification of existing PF and MF in prestressed concrete bridges with “nearby” accuracy.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D6BF9-8712-A3B8-C7D0-02802F0577A4}"/>
              </a:ext>
            </a:extLst>
          </p:cNvPr>
          <p:cNvSpPr txBox="1"/>
          <p:nvPr/>
        </p:nvSpPr>
        <p:spPr>
          <a:xfrm>
            <a:off x="791072" y="1869013"/>
            <a:ext cx="112248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Importance of moving force (MF) identification</a:t>
            </a:r>
          </a:p>
          <a:p>
            <a:pPr algn="just"/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0F4C8D-5C71-0AE6-1EF5-52E76E94AE36}"/>
              </a:ext>
            </a:extLst>
          </p:cNvPr>
          <p:cNvSpPr txBox="1"/>
          <p:nvPr/>
        </p:nvSpPr>
        <p:spPr>
          <a:xfrm>
            <a:off x="1005610" y="2592281"/>
            <a:ext cx="149071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Crucial for bridge design and maintenance</a:t>
            </a: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To study the interfacial response behaviour (shear force and bending moment)</a:t>
            </a:r>
          </a:p>
          <a:p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Performance evaluation</a:t>
            </a:r>
          </a:p>
        </p:txBody>
      </p:sp>
    </p:spTree>
    <p:extLst>
      <p:ext uri="{BB962C8B-B14F-4D97-AF65-F5344CB8AC3E}">
        <p14:creationId xmlns:p14="http://schemas.microsoft.com/office/powerpoint/2010/main" val="26720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AD6BF9-8712-A3B8-C7D0-02802F0577A4}"/>
              </a:ext>
            </a:extLst>
          </p:cNvPr>
          <p:cNvSpPr txBox="1"/>
          <p:nvPr/>
        </p:nvSpPr>
        <p:spPr>
          <a:xfrm>
            <a:off x="12851372" y="2583183"/>
            <a:ext cx="2808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endParaRPr lang="en-AU" sz="36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0F4C8D-5C71-0AE6-1EF5-52E76E94AE36}"/>
              </a:ext>
            </a:extLst>
          </p:cNvPr>
          <p:cNvSpPr txBox="1"/>
          <p:nvPr/>
        </p:nvSpPr>
        <p:spPr>
          <a:xfrm>
            <a:off x="449656" y="1885639"/>
            <a:ext cx="14907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Existing research studies on PF identification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A41176-7126-8A15-317C-29F00DE1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93931"/>
              </p:ext>
            </p:extLst>
          </p:nvPr>
        </p:nvGraphicFramePr>
        <p:xfrm>
          <a:off x="495534" y="2898946"/>
          <a:ext cx="10808706" cy="47651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8570">
                  <a:extLst>
                    <a:ext uri="{9D8B030D-6E8A-4147-A177-3AD203B41FA5}">
                      <a16:colId xmlns:a16="http://schemas.microsoft.com/office/drawing/2014/main" val="37347997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55996949"/>
                    </a:ext>
                  </a:extLst>
                </a:gridCol>
                <a:gridCol w="4788008">
                  <a:extLst>
                    <a:ext uri="{9D8B030D-6E8A-4147-A177-3AD203B41FA5}">
                      <a16:colId xmlns:a16="http://schemas.microsoft.com/office/drawing/2014/main" val="3005428262"/>
                    </a:ext>
                  </a:extLst>
                </a:gridCol>
              </a:tblGrid>
              <a:tr h="240037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extLst>
                  <a:ext uri="{0D108BD9-81ED-4DB2-BD59-A6C34878D82A}">
                    <a16:rowId xmlns:a16="http://schemas.microsoft.com/office/drawing/2014/main" val="294603541"/>
                  </a:ext>
                </a:extLst>
              </a:tr>
              <a:tr h="294663">
                <a:tc>
                  <a:txBody>
                    <a:bodyPr/>
                    <a:lstStyle/>
                    <a:p>
                      <a:pPr algn="just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Chen and </a:t>
                      </a:r>
                      <a:r>
                        <a:rPr lang="en-AU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Wissawapaisal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(2001)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wave technique 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extLst>
                  <a:ext uri="{0D108BD9-81ED-4DB2-BD59-A6C34878D82A}">
                    <a16:rowId xmlns:a16="http://schemas.microsoft.com/office/drawing/2014/main" val="238389803"/>
                  </a:ext>
                </a:extLst>
              </a:tr>
              <a:tr h="294663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and Lu (2005)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 superposition approach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extLst>
                  <a:ext uri="{0D108BD9-81ED-4DB2-BD59-A6C34878D82A}">
                    <a16:rowId xmlns:a16="http://schemas.microsoft.com/office/drawing/2014/main" val="3293609529"/>
                  </a:ext>
                </a:extLst>
              </a:tr>
              <a:tr h="491104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 and Law (2006)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State-space approach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extLst>
                  <a:ext uri="{0D108BD9-81ED-4DB2-BD59-A6C34878D82A}">
                    <a16:rowId xmlns:a16="http://schemas.microsoft.com/office/drawing/2014/main" val="3389935435"/>
                  </a:ext>
                </a:extLst>
              </a:tr>
              <a:tr h="491104">
                <a:tc>
                  <a:txBody>
                    <a:bodyPr/>
                    <a:lstStyle/>
                    <a:p>
                      <a:pPr algn="just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Gao et al. (2006)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Fibre optic sensor method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extLst>
                  <a:ext uri="{0D108BD9-81ED-4DB2-BD59-A6C34878D82A}">
                    <a16:rowId xmlns:a16="http://schemas.microsoft.com/office/drawing/2014/main" val="3961158313"/>
                  </a:ext>
                </a:extLst>
              </a:tr>
              <a:tr h="210032">
                <a:tc>
                  <a:txBody>
                    <a:bodyPr/>
                    <a:lstStyle/>
                    <a:p>
                      <a:pPr algn="just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Lundqvist and </a:t>
                      </a:r>
                      <a:r>
                        <a:rPr lang="en-AU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Riihimäki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(2010)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Crack reopening method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extLst>
                  <a:ext uri="{0D108BD9-81ED-4DB2-BD59-A6C34878D82A}">
                    <a16:rowId xmlns:a16="http://schemas.microsoft.com/office/drawing/2014/main" val="3967574759"/>
                  </a:ext>
                </a:extLst>
              </a:tr>
              <a:tr h="491104">
                <a:tc>
                  <a:txBody>
                    <a:bodyPr/>
                    <a:lstStyle/>
                    <a:p>
                      <a:pPr algn="just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 et al. (2013)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signal-based techniques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extLst>
                  <a:ext uri="{0D108BD9-81ED-4DB2-BD59-A6C34878D82A}">
                    <a16:rowId xmlns:a16="http://schemas.microsoft.com/office/drawing/2014/main" val="1869483292"/>
                  </a:ext>
                </a:extLst>
              </a:tr>
              <a:tr h="294663">
                <a:tc>
                  <a:txBody>
                    <a:bodyPr/>
                    <a:lstStyle/>
                    <a:p>
                      <a:pPr algn="just"/>
                      <a:r>
                        <a:rPr lang="en-AU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Gencturk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 (2014)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image correlation technique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extLst>
                  <a:ext uri="{0D108BD9-81ED-4DB2-BD59-A6C34878D82A}">
                    <a16:rowId xmlns:a16="http://schemas.microsoft.com/office/drawing/2014/main" val="3810902236"/>
                  </a:ext>
                </a:extLst>
              </a:tr>
              <a:tr h="294663">
                <a:tc>
                  <a:txBody>
                    <a:bodyPr/>
                    <a:lstStyle/>
                    <a:p>
                      <a:pPr algn="just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Biswal and Ramaswamy (2016)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Vibrating beam strain gauge method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extLst>
                  <a:ext uri="{0D108BD9-81ED-4DB2-BD59-A6C34878D82A}">
                    <a16:rowId xmlns:a16="http://schemas.microsoft.com/office/drawing/2014/main" val="3017301713"/>
                  </a:ext>
                </a:extLst>
              </a:tr>
              <a:tr h="210032">
                <a:tc>
                  <a:txBody>
                    <a:bodyPr/>
                    <a:lstStyle/>
                    <a:p>
                      <a:pPr algn="just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Hussain et al. (2020)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Ultrasonic Technology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extLst>
                  <a:ext uri="{0D108BD9-81ED-4DB2-BD59-A6C34878D82A}">
                    <a16:rowId xmlns:a16="http://schemas.microsoft.com/office/drawing/2014/main" val="1586558251"/>
                  </a:ext>
                </a:extLst>
              </a:tr>
              <a:tr h="210032">
                <a:tc>
                  <a:txBody>
                    <a:bodyPr/>
                    <a:lstStyle/>
                    <a:p>
                      <a:pPr algn="just"/>
                      <a:r>
                        <a:rPr lang="en-AU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Bonopera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Chang (2021)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Three-point bending method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506" marR="26506" marT="0" marB="0" anchor="ctr"/>
                </a:tc>
                <a:extLst>
                  <a:ext uri="{0D108BD9-81ED-4DB2-BD59-A6C34878D82A}">
                    <a16:rowId xmlns:a16="http://schemas.microsoft.com/office/drawing/2014/main" val="346588827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1F12D0A-E969-7C07-3B10-12E5F70CF738}"/>
              </a:ext>
            </a:extLst>
          </p:cNvPr>
          <p:cNvSpPr txBox="1"/>
          <p:nvPr/>
        </p:nvSpPr>
        <p:spPr>
          <a:xfrm>
            <a:off x="11435692" y="3614011"/>
            <a:ext cx="44791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modal analysis</a:t>
            </a:r>
            <a:endParaRPr lang="en-SG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CA7DCF-ABB9-AD81-E792-CB894B467CBB}"/>
              </a:ext>
            </a:extLst>
          </p:cNvPr>
          <p:cNvSpPr txBox="1"/>
          <p:nvPr/>
        </p:nvSpPr>
        <p:spPr>
          <a:xfrm>
            <a:off x="11772230" y="4347026"/>
            <a:ext cx="68593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SG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 sensitive to the prestress loss</a:t>
            </a:r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901412-1B45-4463-1481-C87D5932538A}"/>
              </a:ext>
            </a:extLst>
          </p:cNvPr>
          <p:cNvSpPr txBox="1"/>
          <p:nvPr/>
        </p:nvSpPr>
        <p:spPr>
          <a:xfrm>
            <a:off x="11435692" y="5082587"/>
            <a:ext cx="54851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Optic fibre sensor method</a:t>
            </a:r>
            <a:endParaRPr lang="en-SG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AF96D0-1800-6B4C-3230-09F8FDFD91D3}"/>
              </a:ext>
            </a:extLst>
          </p:cNvPr>
          <p:cNvSpPr txBox="1"/>
          <p:nvPr/>
        </p:nvSpPr>
        <p:spPr>
          <a:xfrm>
            <a:off x="11822956" y="5701282"/>
            <a:ext cx="44791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SG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Mechanical damage</a:t>
            </a:r>
          </a:p>
          <a:p>
            <a:pPr marL="457200" indent="-457200">
              <a:buFontTx/>
              <a:buChar char="-"/>
            </a:pPr>
            <a:r>
              <a:rPr lang="en-SG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Misalignment</a:t>
            </a:r>
          </a:p>
          <a:p>
            <a:pPr marL="457200" indent="-457200">
              <a:buFontTx/>
              <a:buChar char="-"/>
            </a:pPr>
            <a:r>
              <a:rPr lang="en-SG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Mishandling</a:t>
            </a: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C8C760-5971-A7DB-31E2-BD87E4D07CF1}"/>
              </a:ext>
            </a:extLst>
          </p:cNvPr>
          <p:cNvSpPr txBox="1"/>
          <p:nvPr/>
        </p:nvSpPr>
        <p:spPr>
          <a:xfrm>
            <a:off x="11435692" y="7275475"/>
            <a:ext cx="44791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Inverse method</a:t>
            </a:r>
            <a:endParaRPr lang="en-SG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F50717-C447-75A5-3C21-86A860AFC538}"/>
              </a:ext>
            </a:extLst>
          </p:cNvPr>
          <p:cNvSpPr txBox="1"/>
          <p:nvPr/>
        </p:nvSpPr>
        <p:spPr>
          <a:xfrm>
            <a:off x="11772230" y="8032149"/>
            <a:ext cx="44791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SG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Heavily ill-conditioned</a:t>
            </a:r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0" grpId="0"/>
      <p:bldP spid="21" grpId="0"/>
      <p:bldP spid="24" grpId="0"/>
      <p:bldP spid="25" grpId="0"/>
      <p:bldP spid="26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3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AD6BF9-8712-A3B8-C7D0-02802F0577A4}"/>
              </a:ext>
            </a:extLst>
          </p:cNvPr>
          <p:cNvSpPr txBox="1"/>
          <p:nvPr/>
        </p:nvSpPr>
        <p:spPr>
          <a:xfrm>
            <a:off x="12994655" y="2367577"/>
            <a:ext cx="2808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endParaRPr lang="en-AU" sz="36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0F4C8D-5C71-0AE6-1EF5-52E76E94AE36}"/>
              </a:ext>
            </a:extLst>
          </p:cNvPr>
          <p:cNvSpPr txBox="1"/>
          <p:nvPr/>
        </p:nvSpPr>
        <p:spPr>
          <a:xfrm>
            <a:off x="454625" y="1712673"/>
            <a:ext cx="14907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Existing</a:t>
            </a:r>
            <a:r>
              <a:rPr lang="en-SG" sz="3200" dirty="0">
                <a:effectLst/>
                <a:latin typeface="Open Sau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studies on MF identification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1AF758-608C-6E14-ECEC-D80756C020A1}"/>
              </a:ext>
            </a:extLst>
          </p:cNvPr>
          <p:cNvSpPr txBox="1"/>
          <p:nvPr/>
        </p:nvSpPr>
        <p:spPr>
          <a:xfrm>
            <a:off x="11562389" y="3069113"/>
            <a:ext cx="53031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Prestress force is ignored</a:t>
            </a: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F12D0A-E969-7C07-3B10-12E5F70CF738}"/>
              </a:ext>
            </a:extLst>
          </p:cNvPr>
          <p:cNvSpPr txBox="1"/>
          <p:nvPr/>
        </p:nvSpPr>
        <p:spPr>
          <a:xfrm>
            <a:off x="11562389" y="3801144"/>
            <a:ext cx="55578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Inverse ill-posed problem</a:t>
            </a:r>
            <a:endParaRPr lang="en-SG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901412-1B45-4463-1481-C87D5932538A}"/>
              </a:ext>
            </a:extLst>
          </p:cNvPr>
          <p:cNvSpPr txBox="1"/>
          <p:nvPr/>
        </p:nvSpPr>
        <p:spPr>
          <a:xfrm>
            <a:off x="11562389" y="4565222"/>
            <a:ext cx="5127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computational effort</a:t>
            </a:r>
            <a:endParaRPr lang="en-SG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C8C760-5971-A7DB-31E2-BD87E4D07CF1}"/>
              </a:ext>
            </a:extLst>
          </p:cNvPr>
          <p:cNvSpPr txBox="1"/>
          <p:nvPr/>
        </p:nvSpPr>
        <p:spPr>
          <a:xfrm>
            <a:off x="11565703" y="5310868"/>
            <a:ext cx="5324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 more data points</a:t>
            </a:r>
            <a:endParaRPr lang="en-SG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C73CE8E-460A-C0DB-8879-F16A9A26D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53949"/>
              </p:ext>
            </p:extLst>
          </p:nvPr>
        </p:nvGraphicFramePr>
        <p:xfrm>
          <a:off x="513449" y="2590896"/>
          <a:ext cx="10873208" cy="61378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679427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51742922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966633655"/>
                    </a:ext>
                  </a:extLst>
                </a:gridCol>
              </a:tblGrid>
              <a:tr h="363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AU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503412432"/>
                  </a:ext>
                </a:extLst>
              </a:tr>
              <a:tr h="36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et al. (1997)        </a:t>
                      </a:r>
                      <a:r>
                        <a:rPr lang="en-AU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(Project led by Prof. Tommy Chan)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1997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domain-based modal superposition method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1331773895"/>
                  </a:ext>
                </a:extLst>
              </a:tr>
              <a:tr h="36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 et al. (1999)      </a:t>
                      </a:r>
                      <a:r>
                        <a:rPr lang="en-AU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(Project led by Prof. Tommy Chan)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Interpretive method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2027812465"/>
                  </a:ext>
                </a:extLst>
              </a:tr>
              <a:tr h="412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et al. (1999)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(Project led by Prof. Tommy Chan)</a:t>
                      </a:r>
                      <a:endParaRPr lang="en-A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domain and frequency domain-based approach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1169481714"/>
                  </a:ext>
                </a:extLst>
              </a:tr>
              <a:tr h="36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 et al. (2000)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(Project led by Prof. Tommy Chan)</a:t>
                      </a:r>
                      <a:endParaRPr lang="en-AU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AU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bending moment measurements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2795520280"/>
                  </a:ext>
                </a:extLst>
              </a:tr>
              <a:tr h="36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and Fang (2001) 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en-AU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 state estimation approach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3770962704"/>
                  </a:ext>
                </a:extLst>
              </a:tr>
              <a:tr h="36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 and Law (2001) 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en-AU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function approach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3713985000"/>
                  </a:ext>
                </a:extLst>
              </a:tr>
              <a:tr h="36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 and </a:t>
                      </a:r>
                      <a:r>
                        <a:rPr lang="en-AU" sz="2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Ashebo</a:t>
                      </a: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(2006) 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Acceleration and bending moment approach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2377428979"/>
                  </a:ext>
                </a:extLst>
              </a:tr>
              <a:tr h="36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 et al. (2012) 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AU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 shape function-based approach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825559187"/>
                  </a:ext>
                </a:extLst>
              </a:tr>
              <a:tr h="36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Pourzeynali</a:t>
                      </a: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 (2021) 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AU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Explicit form of Newmark-β method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2051811242"/>
                  </a:ext>
                </a:extLst>
              </a:tr>
              <a:tr h="36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 et al. (2021) 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AU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Strain influence line method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2114705369"/>
                  </a:ext>
                </a:extLst>
              </a:tr>
              <a:tr h="36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Zhou et al. (2023) 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Probabilistic method</a:t>
                      </a:r>
                      <a:endParaRPr lang="en-AU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22" marR="62422" marT="0" marB="0"/>
                </a:tc>
                <a:extLst>
                  <a:ext uri="{0D108BD9-81ED-4DB2-BD59-A6C34878D82A}">
                    <a16:rowId xmlns:a16="http://schemas.microsoft.com/office/drawing/2014/main" val="15304699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6F6F0DE-84E5-D473-9705-FE187010348D}"/>
              </a:ext>
            </a:extLst>
          </p:cNvPr>
          <p:cNvSpPr txBox="1"/>
          <p:nvPr/>
        </p:nvSpPr>
        <p:spPr>
          <a:xfrm>
            <a:off x="11562389" y="6105340"/>
            <a:ext cx="5324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Known vehicle speed</a:t>
            </a:r>
            <a:endParaRPr lang="en-SG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D03011-B2DF-1C11-C2DD-D5FE0248C99E}"/>
              </a:ext>
            </a:extLst>
          </p:cNvPr>
          <p:cNvSpPr txBox="1"/>
          <p:nvPr/>
        </p:nvSpPr>
        <p:spPr>
          <a:xfrm>
            <a:off x="11580713" y="6843722"/>
            <a:ext cx="6420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Known vehicle-bridge interaction</a:t>
            </a:r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20" grpId="0"/>
      <p:bldP spid="24" grpId="0"/>
      <p:bldP spid="26" grpId="0"/>
      <p:bldP spid="2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054" y="391914"/>
            <a:ext cx="14103473" cy="1294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48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Techniques for identifying PF and MF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AD6BF9-8712-A3B8-C7D0-02802F0577A4}"/>
              </a:ext>
            </a:extLst>
          </p:cNvPr>
          <p:cNvSpPr txBox="1"/>
          <p:nvPr/>
        </p:nvSpPr>
        <p:spPr>
          <a:xfrm>
            <a:off x="575048" y="1966556"/>
            <a:ext cx="113052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PF and MF identification theory</a:t>
            </a:r>
          </a:p>
          <a:p>
            <a:pPr algn="just"/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0F4C8D-5C71-0AE6-1EF5-52E76E94AE36}"/>
              </a:ext>
            </a:extLst>
          </p:cNvPr>
          <p:cNvSpPr txBox="1"/>
          <p:nvPr/>
        </p:nvSpPr>
        <p:spPr>
          <a:xfrm>
            <a:off x="1655168" y="2676321"/>
            <a:ext cx="7056784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SG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 distortion method</a:t>
            </a: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Load shape function (LSF) approach</a:t>
            </a:r>
          </a:p>
          <a:p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Duhamel integral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8CD977F-2DDF-43F9-60FC-B3215C51B81A}"/>
              </a:ext>
            </a:extLst>
          </p:cNvPr>
          <p:cNvSpPr/>
          <p:nvPr/>
        </p:nvSpPr>
        <p:spPr>
          <a:xfrm>
            <a:off x="8865673" y="3461243"/>
            <a:ext cx="864096" cy="58595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AFA8FD-B46B-66A2-8104-924766DEFE4A}"/>
              </a:ext>
            </a:extLst>
          </p:cNvPr>
          <p:cNvSpPr txBox="1"/>
          <p:nvPr/>
        </p:nvSpPr>
        <p:spPr>
          <a:xfrm>
            <a:off x="9883490" y="3061720"/>
            <a:ext cx="832577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SG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Simplify the identification process</a:t>
            </a:r>
          </a:p>
          <a:p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Reduce the complexity in the identification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B54A8-6780-D0B5-15D9-F0F62469C68D}"/>
              </a:ext>
            </a:extLst>
          </p:cNvPr>
          <p:cNvSpPr txBox="1"/>
          <p:nvPr/>
        </p:nvSpPr>
        <p:spPr>
          <a:xfrm>
            <a:off x="575048" y="5025043"/>
            <a:ext cx="85689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Techniques for overcoming challenges</a:t>
            </a:r>
          </a:p>
          <a:p>
            <a:pPr algn="just"/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31189C-E24D-0D6A-8FED-6E931AA17F3A}"/>
              </a:ext>
            </a:extLst>
          </p:cNvPr>
          <p:cNvSpPr txBox="1"/>
          <p:nvPr/>
        </p:nvSpPr>
        <p:spPr>
          <a:xfrm>
            <a:off x="1655168" y="5679707"/>
            <a:ext cx="4429235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Ill-posed Indicator (IPI)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Condition number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94555C6-44C1-367C-D7DE-5C5F0FE64840}"/>
              </a:ext>
            </a:extLst>
          </p:cNvPr>
          <p:cNvSpPr/>
          <p:nvPr/>
        </p:nvSpPr>
        <p:spPr>
          <a:xfrm>
            <a:off x="7020730" y="6138802"/>
            <a:ext cx="736072" cy="38697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B0F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8FE316-10AC-A70A-5DAD-DB41E7482339}"/>
              </a:ext>
            </a:extLst>
          </p:cNvPr>
          <p:cNvSpPr txBox="1"/>
          <p:nvPr/>
        </p:nvSpPr>
        <p:spPr>
          <a:xfrm>
            <a:off x="8714624" y="6062635"/>
            <a:ext cx="6045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Determination of the ill-posed nature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A6FF2F-23DE-1458-B90C-4C99556B790A}"/>
              </a:ext>
            </a:extLst>
          </p:cNvPr>
          <p:cNvSpPr txBox="1"/>
          <p:nvPr/>
        </p:nvSpPr>
        <p:spPr>
          <a:xfrm>
            <a:off x="1655168" y="7303520"/>
            <a:ext cx="4896544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LSF and Truncated LSF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Regularization techniques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AA36F67-F658-44AF-B2BB-2D6369EE188D}"/>
              </a:ext>
            </a:extLst>
          </p:cNvPr>
          <p:cNvSpPr/>
          <p:nvPr/>
        </p:nvSpPr>
        <p:spPr>
          <a:xfrm>
            <a:off x="7013370" y="7762613"/>
            <a:ext cx="736072" cy="38697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B0F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4E6672-5C5C-06C0-FD1F-B14C33F16934}"/>
              </a:ext>
            </a:extLst>
          </p:cNvPr>
          <p:cNvSpPr txBox="1"/>
          <p:nvPr/>
        </p:nvSpPr>
        <p:spPr>
          <a:xfrm>
            <a:off x="8711951" y="7616683"/>
            <a:ext cx="885698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Reduce the ill-</a:t>
            </a:r>
            <a:r>
              <a:rPr lang="en-SG" sz="2800" dirty="0" err="1">
                <a:latin typeface="Arial" panose="020B0604020202020204" pitchFamily="34" charset="0"/>
                <a:cs typeface="Arial" panose="020B0604020202020204" pitchFamily="34" charset="0"/>
              </a:rPr>
              <a:t>posedness</a:t>
            </a:r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and computational efficiency</a:t>
            </a:r>
          </a:p>
        </p:txBody>
      </p:sp>
    </p:spTree>
    <p:extLst>
      <p:ext uri="{BB962C8B-B14F-4D97-AF65-F5344CB8AC3E}">
        <p14:creationId xmlns:p14="http://schemas.microsoft.com/office/powerpoint/2010/main" val="9227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138" y="287003"/>
            <a:ext cx="14030160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 and MF Identification Theory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pic>
        <p:nvPicPr>
          <p:cNvPr id="5" name="Picture 4" descr="A diagram of a line with arrows and a blue line&#10;&#10;Description automatically generated">
            <a:extLst>
              <a:ext uri="{FF2B5EF4-FFF2-40B4-BE49-F238E27FC236}">
                <a16:creationId xmlns:a16="http://schemas.microsoft.com/office/drawing/2014/main" id="{E9AB50F0-F5C0-3A6C-88AF-458F623CF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8" y="2788588"/>
            <a:ext cx="6983119" cy="25816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C5C3F1-EBE3-0CCD-D866-E2A13F7381C0}"/>
              </a:ext>
            </a:extLst>
          </p:cNvPr>
          <p:cNvSpPr txBox="1"/>
          <p:nvPr/>
        </p:nvSpPr>
        <p:spPr>
          <a:xfrm>
            <a:off x="1896702" y="5096529"/>
            <a:ext cx="4728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Prestressed concrete bridge model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id="{097E0751-40B0-EF5C-8129-4D83DB8D7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67" y="2724915"/>
            <a:ext cx="5421341" cy="56640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5D1F33-650F-FFE8-D89A-DFA6AC059B31}"/>
              </a:ext>
            </a:extLst>
          </p:cNvPr>
          <p:cNvSpPr txBox="1"/>
          <p:nvPr/>
        </p:nvSpPr>
        <p:spPr>
          <a:xfrm>
            <a:off x="13771646" y="2544116"/>
            <a:ext cx="44140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Mapping matrix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Mass matrix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Damping matrix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Stiffness matrix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Shape function matrix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Impulse response matrix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Dynamic response matrix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Prestress force</a:t>
            </a:r>
          </a:p>
          <a:p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α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Appropriate coefficient</a:t>
            </a:r>
          </a:p>
          <a:p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: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Moving force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9B587-3DB2-1325-3B6D-840B9B2D8D2C}"/>
              </a:ext>
            </a:extLst>
          </p:cNvPr>
          <p:cNvSpPr txBox="1"/>
          <p:nvPr/>
        </p:nvSpPr>
        <p:spPr>
          <a:xfrm>
            <a:off x="757020" y="1734976"/>
            <a:ext cx="9405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 and MF identification via LSF approach</a:t>
            </a:r>
          </a:p>
        </p:txBody>
      </p:sp>
      <p:pic>
        <p:nvPicPr>
          <p:cNvPr id="26" name="Picture 25" descr="A picture containing text, line, sketch, screenshot&#10;&#10;Description automatically generated">
            <a:extLst>
              <a:ext uri="{FF2B5EF4-FFF2-40B4-BE49-F238E27FC236}">
                <a16:creationId xmlns:a16="http://schemas.microsoft.com/office/drawing/2014/main" id="{8EE6D225-D8EA-9E53-C429-18393B331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77" y="5765804"/>
            <a:ext cx="5780435" cy="25816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D5E4D03-A82B-6D5A-B9B2-C389E3A9B235}"/>
              </a:ext>
            </a:extLst>
          </p:cNvPr>
          <p:cNvSpPr txBox="1"/>
          <p:nvPr/>
        </p:nvSpPr>
        <p:spPr>
          <a:xfrm>
            <a:off x="1240948" y="8188947"/>
            <a:ext cx="6099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Simplified model with PF induced pseudo loads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F5442-B0BB-D5C0-1DDF-A2E86C9F7609}"/>
              </a:ext>
            </a:extLst>
          </p:cNvPr>
          <p:cNvSpPr txBox="1"/>
          <p:nvPr/>
        </p:nvSpPr>
        <p:spPr>
          <a:xfrm>
            <a:off x="8495928" y="8501677"/>
            <a:ext cx="6099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Xiang et al., (2016), (2017)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3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AutoShape 4"/>
          <p:cNvSpPr/>
          <p:nvPr/>
        </p:nvSpPr>
        <p:spPr>
          <a:xfrm>
            <a:off x="1028700" y="8960670"/>
            <a:ext cx="16230600" cy="0"/>
          </a:xfrm>
          <a:prstGeom prst="line">
            <a:avLst/>
          </a:prstGeom>
          <a:ln w="66675" cap="flat">
            <a:solidFill>
              <a:srgbClr val="70707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52199"/>
            <a:ext cx="12512669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43"/>
              </a:lnSpc>
            </a:pPr>
            <a:r>
              <a:rPr lang="en-US" sz="6000" b="1" dirty="0">
                <a:solidFill>
                  <a:srgbClr val="409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Shape Function (LSF)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27333"/>
            <a:ext cx="16230600" cy="53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8"/>
              </a:lnSpc>
            </a:pPr>
            <a:r>
              <a:rPr lang="en-US" sz="3277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Jeyamohan et al.</a:t>
            </a:r>
            <a:endParaRPr lang="en-US" sz="289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7685515"/>
            <a:ext cx="421327" cy="2601482"/>
            <a:chOff x="0" y="0"/>
            <a:chExt cx="376634" cy="2648333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634" cy="2648333"/>
            </a:xfrm>
            <a:custGeom>
              <a:avLst/>
              <a:gdLst/>
              <a:ahLst/>
              <a:cxnLst/>
              <a:rect l="l" t="t" r="r" b="b"/>
              <a:pathLst>
                <a:path w="376634" h="2648333">
                  <a:moveTo>
                    <a:pt x="0" y="0"/>
                  </a:moveTo>
                  <a:lnTo>
                    <a:pt x="376634" y="0"/>
                  </a:lnTo>
                  <a:lnTo>
                    <a:pt x="376634" y="2648333"/>
                  </a:lnTo>
                  <a:lnTo>
                    <a:pt x="0" y="2648333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F2BBD11-60F3-2E68-4FC1-2C57B09D3151}"/>
              </a:ext>
            </a:extLst>
          </p:cNvPr>
          <p:cNvSpPr txBox="1"/>
          <p:nvPr/>
        </p:nvSpPr>
        <p:spPr>
          <a:xfrm>
            <a:off x="365153" y="1684789"/>
            <a:ext cx="12341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Construction</a:t>
            </a:r>
            <a:r>
              <a:rPr lang="en-AU" sz="3200" b="1" u="sng" dirty="0">
                <a:effectLst/>
                <a:latin typeface="Open Sauce" panose="020B0604020202020204" charset="0"/>
                <a:ea typeface="Times New Roman" panose="02020603050405020304" pitchFamily="18" charset="0"/>
              </a:rPr>
              <a:t> of prestressed bridge-vehicle system matrix</a:t>
            </a:r>
            <a:endParaRPr lang="en-AU" sz="3200" b="1" u="sng" dirty="0">
              <a:latin typeface="Open Sauce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91C6BC-F46E-9C86-F9FE-8EE61FF465D0}"/>
                  </a:ext>
                </a:extLst>
              </p:cNvPr>
              <p:cNvSpPr txBox="1"/>
              <p:nvPr/>
            </p:nvSpPr>
            <p:spPr>
              <a:xfrm>
                <a:off x="7605477" y="8119278"/>
                <a:ext cx="7522226" cy="674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Number of time steps within the element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  <m:r>
                      <a:rPr lang="en-A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A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A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den>
                    </m:f>
                  </m:oMath>
                </a14:m>
                <a:endParaRPr lang="en-A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91C6BC-F46E-9C86-F9FE-8EE61FF46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477" y="8119278"/>
                <a:ext cx="7522226" cy="674544"/>
              </a:xfrm>
              <a:prstGeom prst="rect">
                <a:avLst/>
              </a:prstGeom>
              <a:blipFill>
                <a:blip r:embed="rId3"/>
                <a:stretch>
                  <a:fillRect l="-1297" b="-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0E7F7AA-937C-A247-C224-5E75FE7F879F}"/>
              </a:ext>
            </a:extLst>
          </p:cNvPr>
          <p:cNvSpPr txBox="1"/>
          <p:nvPr/>
        </p:nvSpPr>
        <p:spPr>
          <a:xfrm>
            <a:off x="454624" y="2432794"/>
            <a:ext cx="228066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Time-beam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B8B916-8402-EA40-B9FA-FF52D42EA926}"/>
              </a:ext>
            </a:extLst>
          </p:cNvPr>
          <p:cNvSpPr txBox="1"/>
          <p:nvPr/>
        </p:nvSpPr>
        <p:spPr>
          <a:xfrm>
            <a:off x="3424458" y="2486592"/>
            <a:ext cx="24955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Virtual nodes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F66BCF-FFF4-D8E1-D282-6ED596C475C1}"/>
              </a:ext>
            </a:extLst>
          </p:cNvPr>
          <p:cNvCxnSpPr>
            <a:cxnSpLocks/>
          </p:cNvCxnSpPr>
          <p:nvPr/>
        </p:nvCxnSpPr>
        <p:spPr>
          <a:xfrm>
            <a:off x="2591272" y="2767236"/>
            <a:ext cx="8331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F032AB2-A0AD-09DE-5CD7-F760868CA327}"/>
              </a:ext>
            </a:extLst>
          </p:cNvPr>
          <p:cNvSpPr txBox="1"/>
          <p:nvPr/>
        </p:nvSpPr>
        <p:spPr>
          <a:xfrm>
            <a:off x="6870242" y="2477474"/>
            <a:ext cx="904604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LSF matrix (displacement and rotation)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E5932B4-B87F-76C0-9464-E2FBFC038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109" y="3293036"/>
            <a:ext cx="4406846" cy="371148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7D0B6A8-FEA9-3D10-8A54-831DDF371522}"/>
              </a:ext>
            </a:extLst>
          </p:cNvPr>
          <p:cNvSpPr txBox="1"/>
          <p:nvPr/>
        </p:nvSpPr>
        <p:spPr>
          <a:xfrm>
            <a:off x="764027" y="8131784"/>
            <a:ext cx="254476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Load shape function (displacement)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3C80F2-8A88-DEF7-474D-FD924122EF7F}"/>
              </a:ext>
            </a:extLst>
          </p:cNvPr>
          <p:cNvSpPr txBox="1"/>
          <p:nvPr/>
        </p:nvSpPr>
        <p:spPr>
          <a:xfrm>
            <a:off x="4325483" y="8140474"/>
            <a:ext cx="254475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Load shape function (rotation)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46B948-0B6F-3CFF-46DF-A6FF4C0DC560}"/>
              </a:ext>
            </a:extLst>
          </p:cNvPr>
          <p:cNvSpPr txBox="1"/>
          <p:nvPr/>
        </p:nvSpPr>
        <p:spPr>
          <a:xfrm>
            <a:off x="9962473" y="7198980"/>
            <a:ext cx="23985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Block-diagonal matrix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90DC2FD-8968-E714-A04E-7F88D033BDB4}"/>
              </a:ext>
            </a:extLst>
          </p:cNvPr>
          <p:cNvCxnSpPr>
            <a:cxnSpLocks/>
          </p:cNvCxnSpPr>
          <p:nvPr/>
        </p:nvCxnSpPr>
        <p:spPr>
          <a:xfrm>
            <a:off x="5920047" y="2767236"/>
            <a:ext cx="8331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3F13BD7-5119-5439-89E5-7B1D6533ADE7}"/>
                  </a:ext>
                </a:extLst>
              </p:cNvPr>
              <p:cNvSpPr txBox="1"/>
              <p:nvPr/>
            </p:nvSpPr>
            <p:spPr>
              <a:xfrm>
                <a:off x="14976648" y="6839330"/>
                <a:ext cx="315032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</m:oMath>
                </a14:m>
                <a:r>
                  <a:rPr lang="en-AU" sz="20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Sampling</a:t>
                </a:r>
                <a:r>
                  <a:rPr lang="en-AU" sz="2000" kern="100" dirty="0">
                    <a:solidFill>
                      <a:schemeClr val="tx1"/>
                    </a:solidFill>
                    <a:effectLst/>
                    <a:latin typeface="Open Sauce" panose="020B060402020202020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frequency </a:t>
                </a:r>
              </a:p>
              <a:p>
                <a:endParaRPr lang="en-AU" sz="2000" i="1" kern="100" dirty="0">
                  <a:latin typeface="Open Sauc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AU" sz="2000" kern="100" dirty="0">
                    <a:solidFill>
                      <a:schemeClr val="tx1"/>
                    </a:solidFill>
                    <a:effectLst/>
                    <a:latin typeface="Open Sauce" panose="020B060402020202020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LSF frequency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3F13BD7-5119-5439-89E5-7B1D6533A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6648" y="6839330"/>
                <a:ext cx="3150324" cy="1015663"/>
              </a:xfrm>
              <a:prstGeom prst="rect">
                <a:avLst/>
              </a:prstGeom>
              <a:blipFill>
                <a:blip r:embed="rId5"/>
                <a:stretch>
                  <a:fillRect l="-967" t="-3593" b="-95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EABC1C7-3319-73E2-975C-3BFDBDCE0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9" y="3028595"/>
            <a:ext cx="3184542" cy="5090683"/>
          </a:xfrm>
          <a:prstGeom prst="rect">
            <a:avLst/>
          </a:prstGeom>
        </p:spPr>
      </p:pic>
      <p:pic>
        <p:nvPicPr>
          <p:cNvPr id="17" name="Picture 16" descr="A screenshot of a graph&#10;&#10;Description automatically generated">
            <a:extLst>
              <a:ext uri="{FF2B5EF4-FFF2-40B4-BE49-F238E27FC236}">
                <a16:creationId xmlns:a16="http://schemas.microsoft.com/office/drawing/2014/main" id="{3C73E373-D1FF-36A4-9C59-1A6D3C99A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92" y="3009812"/>
            <a:ext cx="3546680" cy="5167998"/>
          </a:xfrm>
          <a:prstGeom prst="rect">
            <a:avLst/>
          </a:prstGeom>
        </p:spPr>
      </p:pic>
      <p:sp>
        <p:nvSpPr>
          <p:cNvPr id="22" name="Plus Sign 21">
            <a:extLst>
              <a:ext uri="{FF2B5EF4-FFF2-40B4-BE49-F238E27FC236}">
                <a16:creationId xmlns:a16="http://schemas.microsoft.com/office/drawing/2014/main" id="{570A31FD-5221-6127-9270-55747FDFC72C}"/>
              </a:ext>
            </a:extLst>
          </p:cNvPr>
          <p:cNvSpPr/>
          <p:nvPr/>
        </p:nvSpPr>
        <p:spPr>
          <a:xfrm>
            <a:off x="7919864" y="4783460"/>
            <a:ext cx="504056" cy="523220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2D70BB1-C378-2EF1-A0D7-E2C3B820074A}"/>
              </a:ext>
            </a:extLst>
          </p:cNvPr>
          <p:cNvSpPr/>
          <p:nvPr/>
        </p:nvSpPr>
        <p:spPr>
          <a:xfrm>
            <a:off x="13176448" y="4995805"/>
            <a:ext cx="432048" cy="2492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B0F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DE5283-1E9A-0BD4-9F17-88C76F94F2E6}"/>
              </a:ext>
            </a:extLst>
          </p:cNvPr>
          <p:cNvSpPr txBox="1"/>
          <p:nvPr/>
        </p:nvSpPr>
        <p:spPr>
          <a:xfrm>
            <a:off x="14256568" y="4619829"/>
            <a:ext cx="315032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Bridge-vehicle system matrix</a:t>
            </a:r>
          </a:p>
        </p:txBody>
      </p:sp>
    </p:spTree>
    <p:extLst>
      <p:ext uri="{BB962C8B-B14F-4D97-AF65-F5344CB8AC3E}">
        <p14:creationId xmlns:p14="http://schemas.microsoft.com/office/powerpoint/2010/main" val="21470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4" grpId="0"/>
      <p:bldP spid="25" grpId="0"/>
      <p:bldP spid="35" grpId="0"/>
      <p:bldP spid="39" grpId="0"/>
      <p:bldP spid="40" grpId="0"/>
      <p:bldP spid="42" grpId="0"/>
      <p:bldP spid="44" grpId="0"/>
      <p:bldP spid="22" grpId="0" animBg="1"/>
      <p:bldP spid="23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939</TotalTime>
  <Words>2746</Words>
  <Application>Microsoft Office PowerPoint</Application>
  <PresentationFormat>Custom</PresentationFormat>
  <Paragraphs>334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Wingdings</vt:lpstr>
      <vt:lpstr>Open Sauce Bold</vt:lpstr>
      <vt:lpstr>Times New Roman</vt:lpstr>
      <vt:lpstr>Cambria Math</vt:lpstr>
      <vt:lpstr>Open Sauce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Jeyamohan Kunaratnam</dc:creator>
  <cp:lastModifiedBy>Gavin Hill</cp:lastModifiedBy>
  <cp:revision>1</cp:revision>
  <dcterms:created xsi:type="dcterms:W3CDTF">2023-08-21T02:05:15Z</dcterms:created>
  <dcterms:modified xsi:type="dcterms:W3CDTF">2023-10-27T05:19:37Z</dcterms:modified>
  <dc:identifier>DAFqF3977AU</dc:identifier>
</cp:coreProperties>
</file>