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66" r:id="rId5"/>
    <p:sldId id="267" r:id="rId6"/>
    <p:sldId id="264" r:id="rId7"/>
    <p:sldId id="269" r:id="rId8"/>
    <p:sldId id="259" r:id="rId9"/>
    <p:sldId id="265" r:id="rId10"/>
    <p:sldId id="260" r:id="rId11"/>
    <p:sldId id="334" r:id="rId12"/>
    <p:sldId id="263" r:id="rId13"/>
    <p:sldId id="272" r:id="rId14"/>
    <p:sldId id="262" r:id="rId15"/>
    <p:sldId id="271" r:id="rId16"/>
    <p:sldId id="333" r:id="rId17"/>
  </p:sldIdLst>
  <p:sldSz cx="18288000" cy="10287000"/>
  <p:notesSz cx="6858000" cy="9144000"/>
  <p:embeddedFontLst>
    <p:embeddedFont>
      <p:font typeface="Arial Narrow" panose="020B060602020203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Open Sauce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DDFC42"/>
    <a:srgbClr val="3B9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FA98EE-8563-4520-BF3D-6BB23A8AEE97}" v="167" dt="2023-10-13T07:05:43.0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0952" autoAdjust="0"/>
  </p:normalViewPr>
  <p:slideViewPr>
    <p:cSldViewPr>
      <p:cViewPr varScale="1">
        <p:scale>
          <a:sx n="70" d="100"/>
          <a:sy n="70" d="100"/>
        </p:scale>
        <p:origin x="77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pplow, Hans Werner" userId="4f1d38fd-bd43-4ee0-b0e1-b808eb75f335" providerId="ADAL" clId="{47FA98EE-8563-4520-BF3D-6BB23A8AEE97}"/>
    <pc:docChg chg="undo custSel addSld delSld modSld sldOrd modMainMaster">
      <pc:chgData name="Kopplow, Hans Werner" userId="4f1d38fd-bd43-4ee0-b0e1-b808eb75f335" providerId="ADAL" clId="{47FA98EE-8563-4520-BF3D-6BB23A8AEE97}" dt="2023-10-13T10:15:09.022" v="3926" actId="20577"/>
      <pc:docMkLst>
        <pc:docMk/>
      </pc:docMkLst>
      <pc:sldChg chg="modSp mod">
        <pc:chgData name="Kopplow, Hans Werner" userId="4f1d38fd-bd43-4ee0-b0e1-b808eb75f335" providerId="ADAL" clId="{47FA98EE-8563-4520-BF3D-6BB23A8AEE97}" dt="2023-10-10T08:36:28.011" v="1" actId="14100"/>
        <pc:sldMkLst>
          <pc:docMk/>
          <pc:sldMk cId="1275717731" sldId="256"/>
        </pc:sldMkLst>
        <pc:spChg chg="mod">
          <ac:chgData name="Kopplow, Hans Werner" userId="4f1d38fd-bd43-4ee0-b0e1-b808eb75f335" providerId="ADAL" clId="{47FA98EE-8563-4520-BF3D-6BB23A8AEE97}" dt="2023-10-10T08:36:28.011" v="1" actId="14100"/>
          <ac:spMkLst>
            <pc:docMk/>
            <pc:sldMk cId="1275717731" sldId="256"/>
            <ac:spMk id="4" creationId="{6C55A680-EB0E-0814-22CB-B6D807106D40}"/>
          </ac:spMkLst>
        </pc:spChg>
        <pc:picChg chg="mod">
          <ac:chgData name="Kopplow, Hans Werner" userId="4f1d38fd-bd43-4ee0-b0e1-b808eb75f335" providerId="ADAL" clId="{47FA98EE-8563-4520-BF3D-6BB23A8AEE97}" dt="2023-10-10T08:36:23.240" v="0" actId="1076"/>
          <ac:picMkLst>
            <pc:docMk/>
            <pc:sldMk cId="1275717731" sldId="256"/>
            <ac:picMk id="9" creationId="{0C40F027-8FAF-D0C6-0E54-7E50625D1059}"/>
          </ac:picMkLst>
        </pc:picChg>
      </pc:sldChg>
      <pc:sldChg chg="addSp modSp mod modAnim modNotesTx">
        <pc:chgData name="Kopplow, Hans Werner" userId="4f1d38fd-bd43-4ee0-b0e1-b808eb75f335" providerId="ADAL" clId="{47FA98EE-8563-4520-BF3D-6BB23A8AEE97}" dt="2023-10-12T09:57:16.120" v="3447"/>
        <pc:sldMkLst>
          <pc:docMk/>
          <pc:sldMk cId="4281126377" sldId="257"/>
        </pc:sldMkLst>
        <pc:spChg chg="mod">
          <ac:chgData name="Kopplow, Hans Werner" userId="4f1d38fd-bd43-4ee0-b0e1-b808eb75f335" providerId="ADAL" clId="{47FA98EE-8563-4520-BF3D-6BB23A8AEE97}" dt="2023-10-12T05:56:38.346" v="3030" actId="255"/>
          <ac:spMkLst>
            <pc:docMk/>
            <pc:sldMk cId="4281126377" sldId="257"/>
            <ac:spMk id="3" creationId="{B5BA2622-23CB-8944-FE31-BB53CC23CA39}"/>
          </ac:spMkLst>
        </pc:spChg>
        <pc:picChg chg="add mod">
          <ac:chgData name="Kopplow, Hans Werner" userId="4f1d38fd-bd43-4ee0-b0e1-b808eb75f335" providerId="ADAL" clId="{47FA98EE-8563-4520-BF3D-6BB23A8AEE97}" dt="2023-10-10T14:48:26.991" v="840" actId="1076"/>
          <ac:picMkLst>
            <pc:docMk/>
            <pc:sldMk cId="4281126377" sldId="257"/>
            <ac:picMk id="5" creationId="{F30EC49B-D26A-3F5B-4F66-09CB6B09B18D}"/>
          </ac:picMkLst>
        </pc:picChg>
        <pc:picChg chg="add mod">
          <ac:chgData name="Kopplow, Hans Werner" userId="4f1d38fd-bd43-4ee0-b0e1-b808eb75f335" providerId="ADAL" clId="{47FA98EE-8563-4520-BF3D-6BB23A8AEE97}" dt="2023-10-10T14:47:44.349" v="832" actId="1076"/>
          <ac:picMkLst>
            <pc:docMk/>
            <pc:sldMk cId="4281126377" sldId="257"/>
            <ac:picMk id="6" creationId="{252F2758-DE13-8D08-EE8C-4FB2B71489FC}"/>
          </ac:picMkLst>
        </pc:picChg>
        <pc:picChg chg="add mod">
          <ac:chgData name="Kopplow, Hans Werner" userId="4f1d38fd-bd43-4ee0-b0e1-b808eb75f335" providerId="ADAL" clId="{47FA98EE-8563-4520-BF3D-6BB23A8AEE97}" dt="2023-10-10T14:48:10.817" v="837" actId="1076"/>
          <ac:picMkLst>
            <pc:docMk/>
            <pc:sldMk cId="4281126377" sldId="257"/>
            <ac:picMk id="7" creationId="{6E78179E-8FB4-359B-7650-A71C8CE1CED0}"/>
          </ac:picMkLst>
        </pc:picChg>
        <pc:picChg chg="add mod">
          <ac:chgData name="Kopplow, Hans Werner" userId="4f1d38fd-bd43-4ee0-b0e1-b808eb75f335" providerId="ADAL" clId="{47FA98EE-8563-4520-BF3D-6BB23A8AEE97}" dt="2023-10-10T14:48:53.952" v="842" actId="14100"/>
          <ac:picMkLst>
            <pc:docMk/>
            <pc:sldMk cId="4281126377" sldId="257"/>
            <ac:picMk id="8" creationId="{CAE8D635-8EBF-A4FE-EAEA-8F2CB4F54534}"/>
          </ac:picMkLst>
        </pc:picChg>
        <pc:picChg chg="add mod">
          <ac:chgData name="Kopplow, Hans Werner" userId="4f1d38fd-bd43-4ee0-b0e1-b808eb75f335" providerId="ADAL" clId="{47FA98EE-8563-4520-BF3D-6BB23A8AEE97}" dt="2023-10-10T14:47:54.783" v="834" actId="1076"/>
          <ac:picMkLst>
            <pc:docMk/>
            <pc:sldMk cId="4281126377" sldId="257"/>
            <ac:picMk id="9" creationId="{6E9225FB-2E97-AD3B-3DB0-E6015C7C8C86}"/>
          </ac:picMkLst>
        </pc:picChg>
        <pc:picChg chg="add mod">
          <ac:chgData name="Kopplow, Hans Werner" userId="4f1d38fd-bd43-4ee0-b0e1-b808eb75f335" providerId="ADAL" clId="{47FA98EE-8563-4520-BF3D-6BB23A8AEE97}" dt="2023-10-10T15:10:33.406" v="960" actId="1076"/>
          <ac:picMkLst>
            <pc:docMk/>
            <pc:sldMk cId="4281126377" sldId="257"/>
            <ac:picMk id="11" creationId="{1AA9CFBD-4D07-CAED-E4B1-FE3954577356}"/>
          </ac:picMkLst>
        </pc:picChg>
        <pc:picChg chg="add mod">
          <ac:chgData name="Kopplow, Hans Werner" userId="4f1d38fd-bd43-4ee0-b0e1-b808eb75f335" providerId="ADAL" clId="{47FA98EE-8563-4520-BF3D-6BB23A8AEE97}" dt="2023-10-10T15:04:59.301" v="948" actId="732"/>
          <ac:picMkLst>
            <pc:docMk/>
            <pc:sldMk cId="4281126377" sldId="257"/>
            <ac:picMk id="3074" creationId="{2C85AC74-1A16-E06E-248F-32CED61C20E1}"/>
          </ac:picMkLst>
        </pc:picChg>
        <pc:picChg chg="add mod">
          <ac:chgData name="Kopplow, Hans Werner" userId="4f1d38fd-bd43-4ee0-b0e1-b808eb75f335" providerId="ADAL" clId="{47FA98EE-8563-4520-BF3D-6BB23A8AEE97}" dt="2023-10-10T15:06:00.103" v="951" actId="1076"/>
          <ac:picMkLst>
            <pc:docMk/>
            <pc:sldMk cId="4281126377" sldId="257"/>
            <ac:picMk id="3076" creationId="{2F947178-A9FF-F933-AE7B-C3C4FAE1C080}"/>
          </ac:picMkLst>
        </pc:picChg>
        <pc:picChg chg="add mod">
          <ac:chgData name="Kopplow, Hans Werner" userId="4f1d38fd-bd43-4ee0-b0e1-b808eb75f335" providerId="ADAL" clId="{47FA98EE-8563-4520-BF3D-6BB23A8AEE97}" dt="2023-10-10T15:08:47.974" v="958" actId="1076"/>
          <ac:picMkLst>
            <pc:docMk/>
            <pc:sldMk cId="4281126377" sldId="257"/>
            <ac:picMk id="3078" creationId="{1DB559AD-8AA2-A051-2FD3-8023BD055CFF}"/>
          </ac:picMkLst>
        </pc:picChg>
      </pc:sldChg>
      <pc:sldChg chg="addSp modSp add mod">
        <pc:chgData name="Kopplow, Hans Werner" userId="4f1d38fd-bd43-4ee0-b0e1-b808eb75f335" providerId="ADAL" clId="{47FA98EE-8563-4520-BF3D-6BB23A8AEE97}" dt="2023-10-12T11:35:37.497" v="3733" actId="255"/>
        <pc:sldMkLst>
          <pc:docMk/>
          <pc:sldMk cId="887832647" sldId="258"/>
        </pc:sldMkLst>
        <pc:spChg chg="mod">
          <ac:chgData name="Kopplow, Hans Werner" userId="4f1d38fd-bd43-4ee0-b0e1-b808eb75f335" providerId="ADAL" clId="{47FA98EE-8563-4520-BF3D-6BB23A8AEE97}" dt="2023-10-11T10:19:42.184" v="1678" actId="20577"/>
          <ac:spMkLst>
            <pc:docMk/>
            <pc:sldMk cId="887832647" sldId="258"/>
            <ac:spMk id="2" creationId="{C60033BB-763D-6266-C513-99C93EE6D66D}"/>
          </ac:spMkLst>
        </pc:spChg>
        <pc:spChg chg="mod">
          <ac:chgData name="Kopplow, Hans Werner" userId="4f1d38fd-bd43-4ee0-b0e1-b808eb75f335" providerId="ADAL" clId="{47FA98EE-8563-4520-BF3D-6BB23A8AEE97}" dt="2023-10-12T05:56:48.404" v="3031" actId="255"/>
          <ac:spMkLst>
            <pc:docMk/>
            <pc:sldMk cId="887832647" sldId="258"/>
            <ac:spMk id="3" creationId="{B5BA2622-23CB-8944-FE31-BB53CC23CA39}"/>
          </ac:spMkLst>
        </pc:spChg>
        <pc:spChg chg="add mod">
          <ac:chgData name="Kopplow, Hans Werner" userId="4f1d38fd-bd43-4ee0-b0e1-b808eb75f335" providerId="ADAL" clId="{47FA98EE-8563-4520-BF3D-6BB23A8AEE97}" dt="2023-10-12T11:35:37.497" v="3733" actId="255"/>
          <ac:spMkLst>
            <pc:docMk/>
            <pc:sldMk cId="887832647" sldId="258"/>
            <ac:spMk id="15" creationId="{E9D7F227-BC1F-944F-924A-51901B6AAC3F}"/>
          </ac:spMkLst>
        </pc:spChg>
        <pc:picChg chg="add mod">
          <ac:chgData name="Kopplow, Hans Werner" userId="4f1d38fd-bd43-4ee0-b0e1-b808eb75f335" providerId="ADAL" clId="{47FA98EE-8563-4520-BF3D-6BB23A8AEE97}" dt="2023-10-11T06:25:53.133" v="988" actId="1035"/>
          <ac:picMkLst>
            <pc:docMk/>
            <pc:sldMk cId="887832647" sldId="258"/>
            <ac:picMk id="6" creationId="{CB8AC8F1-BF05-9C91-C558-7C9D2ABB8F98}"/>
          </ac:picMkLst>
        </pc:picChg>
        <pc:picChg chg="add mod">
          <ac:chgData name="Kopplow, Hans Werner" userId="4f1d38fd-bd43-4ee0-b0e1-b808eb75f335" providerId="ADAL" clId="{47FA98EE-8563-4520-BF3D-6BB23A8AEE97}" dt="2023-10-11T06:25:53.133" v="988" actId="1035"/>
          <ac:picMkLst>
            <pc:docMk/>
            <pc:sldMk cId="887832647" sldId="258"/>
            <ac:picMk id="8" creationId="{3908CDC4-360A-7D8F-5B11-F7C91FE0059D}"/>
          </ac:picMkLst>
        </pc:picChg>
        <pc:picChg chg="add mod">
          <ac:chgData name="Kopplow, Hans Werner" userId="4f1d38fd-bd43-4ee0-b0e1-b808eb75f335" providerId="ADAL" clId="{47FA98EE-8563-4520-BF3D-6BB23A8AEE97}" dt="2023-10-11T06:25:53.133" v="988" actId="1035"/>
          <ac:picMkLst>
            <pc:docMk/>
            <pc:sldMk cId="887832647" sldId="258"/>
            <ac:picMk id="10" creationId="{7AB0B7ED-4CA3-EC96-7F07-4A32AFD0CDFB}"/>
          </ac:picMkLst>
        </pc:picChg>
        <pc:picChg chg="add mod">
          <ac:chgData name="Kopplow, Hans Werner" userId="4f1d38fd-bd43-4ee0-b0e1-b808eb75f335" providerId="ADAL" clId="{47FA98EE-8563-4520-BF3D-6BB23A8AEE97}" dt="2023-10-11T06:24:27.675" v="976" actId="1076"/>
          <ac:picMkLst>
            <pc:docMk/>
            <pc:sldMk cId="887832647" sldId="258"/>
            <ac:picMk id="12" creationId="{96CC650F-B7FF-2011-A1DC-DF86B1FFC44E}"/>
          </ac:picMkLst>
        </pc:picChg>
        <pc:picChg chg="add mod">
          <ac:chgData name="Kopplow, Hans Werner" userId="4f1d38fd-bd43-4ee0-b0e1-b808eb75f335" providerId="ADAL" clId="{47FA98EE-8563-4520-BF3D-6BB23A8AEE97}" dt="2023-10-11T06:26:04.555" v="989" actId="1076"/>
          <ac:picMkLst>
            <pc:docMk/>
            <pc:sldMk cId="887832647" sldId="258"/>
            <ac:picMk id="14" creationId="{21618ABB-A85F-9E2C-D8AC-F57B2AA0EF64}"/>
          </ac:picMkLst>
        </pc:picChg>
      </pc:sldChg>
      <pc:sldChg chg="addSp modSp add mod ord">
        <pc:chgData name="Kopplow, Hans Werner" userId="4f1d38fd-bd43-4ee0-b0e1-b808eb75f335" providerId="ADAL" clId="{47FA98EE-8563-4520-BF3D-6BB23A8AEE97}" dt="2023-10-11T12:04:42.043" v="2392" actId="1038"/>
        <pc:sldMkLst>
          <pc:docMk/>
          <pc:sldMk cId="3220624860" sldId="259"/>
        </pc:sldMkLst>
        <pc:spChg chg="mod">
          <ac:chgData name="Kopplow, Hans Werner" userId="4f1d38fd-bd43-4ee0-b0e1-b808eb75f335" providerId="ADAL" clId="{47FA98EE-8563-4520-BF3D-6BB23A8AEE97}" dt="2023-10-11T06:58:32.237" v="1164"/>
          <ac:spMkLst>
            <pc:docMk/>
            <pc:sldMk cId="3220624860" sldId="259"/>
            <ac:spMk id="2" creationId="{C60033BB-763D-6266-C513-99C93EE6D66D}"/>
          </ac:spMkLst>
        </pc:spChg>
        <pc:spChg chg="mod">
          <ac:chgData name="Kopplow, Hans Werner" userId="4f1d38fd-bd43-4ee0-b0e1-b808eb75f335" providerId="ADAL" clId="{47FA98EE-8563-4520-BF3D-6BB23A8AEE97}" dt="2023-10-11T06:38:40.076" v="1069" actId="6549"/>
          <ac:spMkLst>
            <pc:docMk/>
            <pc:sldMk cId="3220624860" sldId="259"/>
            <ac:spMk id="3" creationId="{B5BA2622-23CB-8944-FE31-BB53CC23CA39}"/>
          </ac:spMkLst>
        </pc:spChg>
        <pc:picChg chg="add mod ord">
          <ac:chgData name="Kopplow, Hans Werner" userId="4f1d38fd-bd43-4ee0-b0e1-b808eb75f335" providerId="ADAL" clId="{47FA98EE-8563-4520-BF3D-6BB23A8AEE97}" dt="2023-10-11T12:04:42.043" v="2392" actId="1038"/>
          <ac:picMkLst>
            <pc:docMk/>
            <pc:sldMk cId="3220624860" sldId="259"/>
            <ac:picMk id="5" creationId="{C71297CF-FB81-D2EF-C726-42819CCF9175}"/>
          </ac:picMkLst>
        </pc:picChg>
        <pc:picChg chg="add mod">
          <ac:chgData name="Kopplow, Hans Werner" userId="4f1d38fd-bd43-4ee0-b0e1-b808eb75f335" providerId="ADAL" clId="{47FA98EE-8563-4520-BF3D-6BB23A8AEE97}" dt="2023-10-11T12:04:42.043" v="2392" actId="1038"/>
          <ac:picMkLst>
            <pc:docMk/>
            <pc:sldMk cId="3220624860" sldId="259"/>
            <ac:picMk id="6" creationId="{AF2657D0-3563-A483-99D0-81E8CB14DBAC}"/>
          </ac:picMkLst>
        </pc:picChg>
        <pc:picChg chg="add mod">
          <ac:chgData name="Kopplow, Hans Werner" userId="4f1d38fd-bd43-4ee0-b0e1-b808eb75f335" providerId="ADAL" clId="{47FA98EE-8563-4520-BF3D-6BB23A8AEE97}" dt="2023-10-11T12:04:42.043" v="2392" actId="1038"/>
          <ac:picMkLst>
            <pc:docMk/>
            <pc:sldMk cId="3220624860" sldId="259"/>
            <ac:picMk id="8" creationId="{10903F7F-2A86-C146-C6A1-EF1F83FDB484}"/>
          </ac:picMkLst>
        </pc:picChg>
        <pc:picChg chg="add mod">
          <ac:chgData name="Kopplow, Hans Werner" userId="4f1d38fd-bd43-4ee0-b0e1-b808eb75f335" providerId="ADAL" clId="{47FA98EE-8563-4520-BF3D-6BB23A8AEE97}" dt="2023-10-11T12:04:42.043" v="2392" actId="1038"/>
          <ac:picMkLst>
            <pc:docMk/>
            <pc:sldMk cId="3220624860" sldId="259"/>
            <ac:picMk id="10" creationId="{9E603396-7443-9B93-E6F5-4662FB54802C}"/>
          </ac:picMkLst>
        </pc:picChg>
        <pc:picChg chg="add mod modCrop">
          <ac:chgData name="Kopplow, Hans Werner" userId="4f1d38fd-bd43-4ee0-b0e1-b808eb75f335" providerId="ADAL" clId="{47FA98EE-8563-4520-BF3D-6BB23A8AEE97}" dt="2023-10-11T12:04:26.129" v="2322" actId="1035"/>
          <ac:picMkLst>
            <pc:docMk/>
            <pc:sldMk cId="3220624860" sldId="259"/>
            <ac:picMk id="11" creationId="{BF4D0EE4-A601-D27E-0EA5-58D908838DD3}"/>
          </ac:picMkLst>
        </pc:picChg>
        <pc:picChg chg="add mod modCrop">
          <ac:chgData name="Kopplow, Hans Werner" userId="4f1d38fd-bd43-4ee0-b0e1-b808eb75f335" providerId="ADAL" clId="{47FA98EE-8563-4520-BF3D-6BB23A8AEE97}" dt="2023-10-11T12:04:26.129" v="2322" actId="1035"/>
          <ac:picMkLst>
            <pc:docMk/>
            <pc:sldMk cId="3220624860" sldId="259"/>
            <ac:picMk id="12" creationId="{5C47882B-A12E-A832-FB16-D55B78B4B790}"/>
          </ac:picMkLst>
        </pc:picChg>
        <pc:picChg chg="add mod modCrop">
          <ac:chgData name="Kopplow, Hans Werner" userId="4f1d38fd-bd43-4ee0-b0e1-b808eb75f335" providerId="ADAL" clId="{47FA98EE-8563-4520-BF3D-6BB23A8AEE97}" dt="2023-10-11T12:03:52.134" v="2238" actId="1038"/>
          <ac:picMkLst>
            <pc:docMk/>
            <pc:sldMk cId="3220624860" sldId="259"/>
            <ac:picMk id="13" creationId="{C0B8CE52-A234-BB92-291A-28C57A659510}"/>
          </ac:picMkLst>
        </pc:picChg>
      </pc:sldChg>
      <pc:sldChg chg="addSp delSp modSp add mod ord">
        <pc:chgData name="Kopplow, Hans Werner" userId="4f1d38fd-bd43-4ee0-b0e1-b808eb75f335" providerId="ADAL" clId="{47FA98EE-8563-4520-BF3D-6BB23A8AEE97}" dt="2023-10-12T11:11:22.106" v="3723" actId="20577"/>
        <pc:sldMkLst>
          <pc:docMk/>
          <pc:sldMk cId="1095535010" sldId="260"/>
        </pc:sldMkLst>
        <pc:spChg chg="del">
          <ac:chgData name="Kopplow, Hans Werner" userId="4f1d38fd-bd43-4ee0-b0e1-b808eb75f335" providerId="ADAL" clId="{47FA98EE-8563-4520-BF3D-6BB23A8AEE97}" dt="2023-10-10T09:14:32.380" v="280" actId="478"/>
          <ac:spMkLst>
            <pc:docMk/>
            <pc:sldMk cId="1095535010" sldId="260"/>
            <ac:spMk id="2" creationId="{C60033BB-763D-6266-C513-99C93EE6D66D}"/>
          </ac:spMkLst>
        </pc:spChg>
        <pc:spChg chg="del mod">
          <ac:chgData name="Kopplow, Hans Werner" userId="4f1d38fd-bd43-4ee0-b0e1-b808eb75f335" providerId="ADAL" clId="{47FA98EE-8563-4520-BF3D-6BB23A8AEE97}" dt="2023-10-10T08:46:36.066" v="196" actId="478"/>
          <ac:spMkLst>
            <pc:docMk/>
            <pc:sldMk cId="1095535010" sldId="260"/>
            <ac:spMk id="3" creationId="{B5BA2622-23CB-8944-FE31-BB53CC23CA39}"/>
          </ac:spMkLst>
        </pc:spChg>
        <pc:spChg chg="add mod">
          <ac:chgData name="Kopplow, Hans Werner" userId="4f1d38fd-bd43-4ee0-b0e1-b808eb75f335" providerId="ADAL" clId="{47FA98EE-8563-4520-BF3D-6BB23A8AEE97}" dt="2023-10-10T08:46:58.484" v="197"/>
          <ac:spMkLst>
            <pc:docMk/>
            <pc:sldMk cId="1095535010" sldId="260"/>
            <ac:spMk id="6" creationId="{71694C62-25DF-DAD1-BDEB-41BE40B48071}"/>
          </ac:spMkLst>
        </pc:spChg>
        <pc:spChg chg="add del mod">
          <ac:chgData name="Kopplow, Hans Werner" userId="4f1d38fd-bd43-4ee0-b0e1-b808eb75f335" providerId="ADAL" clId="{47FA98EE-8563-4520-BF3D-6BB23A8AEE97}" dt="2023-10-10T08:50:34.034" v="209"/>
          <ac:spMkLst>
            <pc:docMk/>
            <pc:sldMk cId="1095535010" sldId="260"/>
            <ac:spMk id="7" creationId="{75F4766C-8692-FCFE-0BBE-5DB6E4D5EBED}"/>
          </ac:spMkLst>
        </pc:spChg>
        <pc:spChg chg="mod">
          <ac:chgData name="Kopplow, Hans Werner" userId="4f1d38fd-bd43-4ee0-b0e1-b808eb75f335" providerId="ADAL" clId="{47FA98EE-8563-4520-BF3D-6BB23A8AEE97}" dt="2023-10-10T08:49:28.650" v="206"/>
          <ac:spMkLst>
            <pc:docMk/>
            <pc:sldMk cId="1095535010" sldId="260"/>
            <ac:spMk id="10" creationId="{BA2F6DF3-81D1-4EA9-66F9-57303BBF266B}"/>
          </ac:spMkLst>
        </pc:spChg>
        <pc:spChg chg="add del mod">
          <ac:chgData name="Kopplow, Hans Werner" userId="4f1d38fd-bd43-4ee0-b0e1-b808eb75f335" providerId="ADAL" clId="{47FA98EE-8563-4520-BF3D-6BB23A8AEE97}" dt="2023-10-10T08:50:34.034" v="209"/>
          <ac:spMkLst>
            <pc:docMk/>
            <pc:sldMk cId="1095535010" sldId="260"/>
            <ac:spMk id="11" creationId="{9E12F101-2782-8B14-5FC3-787AC19BFED0}"/>
          </ac:spMkLst>
        </pc:spChg>
        <pc:spChg chg="add del mod">
          <ac:chgData name="Kopplow, Hans Werner" userId="4f1d38fd-bd43-4ee0-b0e1-b808eb75f335" providerId="ADAL" clId="{47FA98EE-8563-4520-BF3D-6BB23A8AEE97}" dt="2023-10-10T08:50:34.034" v="209"/>
          <ac:spMkLst>
            <pc:docMk/>
            <pc:sldMk cId="1095535010" sldId="260"/>
            <ac:spMk id="12" creationId="{615ECA54-730C-A522-9E44-9D016C73EA55}"/>
          </ac:spMkLst>
        </pc:spChg>
        <pc:spChg chg="add del mod">
          <ac:chgData name="Kopplow, Hans Werner" userId="4f1d38fd-bd43-4ee0-b0e1-b808eb75f335" providerId="ADAL" clId="{47FA98EE-8563-4520-BF3D-6BB23A8AEE97}" dt="2023-10-10T08:50:34.034" v="209"/>
          <ac:spMkLst>
            <pc:docMk/>
            <pc:sldMk cId="1095535010" sldId="260"/>
            <ac:spMk id="13" creationId="{A3115AEE-C54B-F13E-9175-D6BEAB76D064}"/>
          </ac:spMkLst>
        </pc:spChg>
        <pc:spChg chg="add del mod">
          <ac:chgData name="Kopplow, Hans Werner" userId="4f1d38fd-bd43-4ee0-b0e1-b808eb75f335" providerId="ADAL" clId="{47FA98EE-8563-4520-BF3D-6BB23A8AEE97}" dt="2023-10-10T08:50:34.034" v="209"/>
          <ac:spMkLst>
            <pc:docMk/>
            <pc:sldMk cId="1095535010" sldId="260"/>
            <ac:spMk id="14" creationId="{7F00DCF7-78C2-2662-2702-1EAD462771DD}"/>
          </ac:spMkLst>
        </pc:spChg>
        <pc:spChg chg="add del mod">
          <ac:chgData name="Kopplow, Hans Werner" userId="4f1d38fd-bd43-4ee0-b0e1-b808eb75f335" providerId="ADAL" clId="{47FA98EE-8563-4520-BF3D-6BB23A8AEE97}" dt="2023-10-10T08:50:34.034" v="209"/>
          <ac:spMkLst>
            <pc:docMk/>
            <pc:sldMk cId="1095535010" sldId="260"/>
            <ac:spMk id="15" creationId="{05D9B759-278E-3993-0F6A-DE40A58AC033}"/>
          </ac:spMkLst>
        </pc:spChg>
        <pc:spChg chg="del mod topLvl">
          <ac:chgData name="Kopplow, Hans Werner" userId="4f1d38fd-bd43-4ee0-b0e1-b808eb75f335" providerId="ADAL" clId="{47FA98EE-8563-4520-BF3D-6BB23A8AEE97}" dt="2023-10-10T08:51:11.294" v="212" actId="478"/>
          <ac:spMkLst>
            <pc:docMk/>
            <pc:sldMk cId="1095535010" sldId="260"/>
            <ac:spMk id="18" creationId="{38A07F7A-310C-35A9-C815-93EDAEDFA535}"/>
          </ac:spMkLst>
        </pc:spChg>
        <pc:spChg chg="add mod">
          <ac:chgData name="Kopplow, Hans Werner" userId="4f1d38fd-bd43-4ee0-b0e1-b808eb75f335" providerId="ADAL" clId="{47FA98EE-8563-4520-BF3D-6BB23A8AEE97}" dt="2023-10-10T09:31:12.803" v="329" actId="20577"/>
          <ac:spMkLst>
            <pc:docMk/>
            <pc:sldMk cId="1095535010" sldId="260"/>
            <ac:spMk id="21" creationId="{171F6FCC-754B-FAD2-84CB-BEE3358DEC1B}"/>
          </ac:spMkLst>
        </pc:spChg>
        <pc:spChg chg="add mod">
          <ac:chgData name="Kopplow, Hans Werner" userId="4f1d38fd-bd43-4ee0-b0e1-b808eb75f335" providerId="ADAL" clId="{47FA98EE-8563-4520-BF3D-6BB23A8AEE97}" dt="2023-10-12T09:49:55.697" v="3430" actId="255"/>
          <ac:spMkLst>
            <pc:docMk/>
            <pc:sldMk cId="1095535010" sldId="260"/>
            <ac:spMk id="22" creationId="{59FBED06-0082-9333-117E-CCE5A55B0C36}"/>
          </ac:spMkLst>
        </pc:spChg>
        <pc:spChg chg="add del mod">
          <ac:chgData name="Kopplow, Hans Werner" userId="4f1d38fd-bd43-4ee0-b0e1-b808eb75f335" providerId="ADAL" clId="{47FA98EE-8563-4520-BF3D-6BB23A8AEE97}" dt="2023-10-10T09:14:35.794" v="281" actId="478"/>
          <ac:spMkLst>
            <pc:docMk/>
            <pc:sldMk cId="1095535010" sldId="260"/>
            <ac:spMk id="24" creationId="{B3740B80-67C3-B1F0-3D23-E32C99BC2B42}"/>
          </ac:spMkLst>
        </pc:spChg>
        <pc:spChg chg="add mod">
          <ac:chgData name="Kopplow, Hans Werner" userId="4f1d38fd-bd43-4ee0-b0e1-b808eb75f335" providerId="ADAL" clId="{47FA98EE-8563-4520-BF3D-6BB23A8AEE97}" dt="2023-10-12T11:11:22.106" v="3723" actId="20577"/>
          <ac:spMkLst>
            <pc:docMk/>
            <pc:sldMk cId="1095535010" sldId="260"/>
            <ac:spMk id="48" creationId="{312F6F7E-6CAD-F418-C188-9AD3FC54CD08}"/>
          </ac:spMkLst>
        </pc:spChg>
        <pc:grpChg chg="add del mod">
          <ac:chgData name="Kopplow, Hans Werner" userId="4f1d38fd-bd43-4ee0-b0e1-b808eb75f335" providerId="ADAL" clId="{47FA98EE-8563-4520-BF3D-6BB23A8AEE97}" dt="2023-10-10T08:50:34.034" v="209"/>
          <ac:grpSpMkLst>
            <pc:docMk/>
            <pc:sldMk cId="1095535010" sldId="260"/>
            <ac:grpSpMk id="8" creationId="{D46F19D7-B9DF-7C33-0B1D-65BB3ABFD928}"/>
          </ac:grpSpMkLst>
        </pc:grpChg>
        <pc:grpChg chg="add del mod">
          <ac:chgData name="Kopplow, Hans Werner" userId="4f1d38fd-bd43-4ee0-b0e1-b808eb75f335" providerId="ADAL" clId="{47FA98EE-8563-4520-BF3D-6BB23A8AEE97}" dt="2023-10-10T08:51:08.278" v="211" actId="165"/>
          <ac:grpSpMkLst>
            <pc:docMk/>
            <pc:sldMk cId="1095535010" sldId="260"/>
            <ac:grpSpMk id="16" creationId="{2D8DBB29-8ECA-87CD-DF8F-DC7201C1EBD4}"/>
          </ac:grpSpMkLst>
        </pc:grpChg>
        <pc:picChg chg="mod">
          <ac:chgData name="Kopplow, Hans Werner" userId="4f1d38fd-bd43-4ee0-b0e1-b808eb75f335" providerId="ADAL" clId="{47FA98EE-8563-4520-BF3D-6BB23A8AEE97}" dt="2023-10-10T08:49:28.650" v="206"/>
          <ac:picMkLst>
            <pc:docMk/>
            <pc:sldMk cId="1095535010" sldId="260"/>
            <ac:picMk id="9" creationId="{0F6C5477-0EFA-D3C9-A110-11B056C386EB}"/>
          </ac:picMkLst>
        </pc:picChg>
        <pc:picChg chg="del mod topLvl">
          <ac:chgData name="Kopplow, Hans Werner" userId="4f1d38fd-bd43-4ee0-b0e1-b808eb75f335" providerId="ADAL" clId="{47FA98EE-8563-4520-BF3D-6BB23A8AEE97}" dt="2023-10-10T08:51:11.294" v="212" actId="478"/>
          <ac:picMkLst>
            <pc:docMk/>
            <pc:sldMk cId="1095535010" sldId="260"/>
            <ac:picMk id="17" creationId="{D2CB3001-116E-D426-F8B0-4507DF9A14CA}"/>
          </ac:picMkLst>
        </pc:picChg>
        <pc:picChg chg="add del mod">
          <ac:chgData name="Kopplow, Hans Werner" userId="4f1d38fd-bd43-4ee0-b0e1-b808eb75f335" providerId="ADAL" clId="{47FA98EE-8563-4520-BF3D-6BB23A8AEE97}" dt="2023-10-10T08:51:41.029" v="216"/>
          <ac:picMkLst>
            <pc:docMk/>
            <pc:sldMk cId="1095535010" sldId="260"/>
            <ac:picMk id="19" creationId="{7AB9293D-DE99-672B-2AA8-1EA8DB6C7709}"/>
          </ac:picMkLst>
        </pc:picChg>
        <pc:picChg chg="add del mod modCrop">
          <ac:chgData name="Kopplow, Hans Werner" userId="4f1d38fd-bd43-4ee0-b0e1-b808eb75f335" providerId="ADAL" clId="{47FA98EE-8563-4520-BF3D-6BB23A8AEE97}" dt="2023-10-10T09:44:06.848" v="481" actId="478"/>
          <ac:picMkLst>
            <pc:docMk/>
            <pc:sldMk cId="1095535010" sldId="260"/>
            <ac:picMk id="20" creationId="{CE402B09-37F9-BCC8-0053-F0FA54078769}"/>
          </ac:picMkLst>
        </pc:picChg>
        <pc:picChg chg="add del mod">
          <ac:chgData name="Kopplow, Hans Werner" userId="4f1d38fd-bd43-4ee0-b0e1-b808eb75f335" providerId="ADAL" clId="{47FA98EE-8563-4520-BF3D-6BB23A8AEE97}" dt="2023-10-10T09:29:36.552" v="318" actId="478"/>
          <ac:picMkLst>
            <pc:docMk/>
            <pc:sldMk cId="1095535010" sldId="260"/>
            <ac:picMk id="47" creationId="{23DDB071-2A16-352F-3571-D18A37BDF99C}"/>
          </ac:picMkLst>
        </pc:picChg>
        <pc:picChg chg="add mod">
          <ac:chgData name="Kopplow, Hans Werner" userId="4f1d38fd-bd43-4ee0-b0e1-b808eb75f335" providerId="ADAL" clId="{47FA98EE-8563-4520-BF3D-6BB23A8AEE97}" dt="2023-10-10T09:44:48.830" v="492" actId="1038"/>
          <ac:picMkLst>
            <pc:docMk/>
            <pc:sldMk cId="1095535010" sldId="260"/>
            <ac:picMk id="1026" creationId="{0F5CFFE1-0A36-C75B-6A18-B93A78CA86F5}"/>
          </ac:picMkLst>
        </pc:picChg>
        <pc:cxnChg chg="add del">
          <ac:chgData name="Kopplow, Hans Werner" userId="4f1d38fd-bd43-4ee0-b0e1-b808eb75f335" providerId="ADAL" clId="{47FA98EE-8563-4520-BF3D-6BB23A8AEE97}" dt="2023-10-10T09:18:00.791" v="284" actId="11529"/>
          <ac:cxnSpMkLst>
            <pc:docMk/>
            <pc:sldMk cId="1095535010" sldId="260"/>
            <ac:cxnSpMk id="26" creationId="{65418EC9-48D6-CBD9-08C8-666B302E0C21}"/>
          </ac:cxnSpMkLst>
        </pc:cxnChg>
        <pc:cxnChg chg="add mod">
          <ac:chgData name="Kopplow, Hans Werner" userId="4f1d38fd-bd43-4ee0-b0e1-b808eb75f335" providerId="ADAL" clId="{47FA98EE-8563-4520-BF3D-6BB23A8AEE97}" dt="2023-10-10T09:45:34.949" v="499" actId="14100"/>
          <ac:cxnSpMkLst>
            <pc:docMk/>
            <pc:sldMk cId="1095535010" sldId="260"/>
            <ac:cxnSpMk id="28" creationId="{AD12AA9A-1092-19E4-4BE7-190B2E1FA53B}"/>
          </ac:cxnSpMkLst>
        </pc:cxnChg>
        <pc:cxnChg chg="add mod">
          <ac:chgData name="Kopplow, Hans Werner" userId="4f1d38fd-bd43-4ee0-b0e1-b808eb75f335" providerId="ADAL" clId="{47FA98EE-8563-4520-BF3D-6BB23A8AEE97}" dt="2023-10-10T09:45:14.717" v="496" actId="14100"/>
          <ac:cxnSpMkLst>
            <pc:docMk/>
            <pc:sldMk cId="1095535010" sldId="260"/>
            <ac:cxnSpMk id="32" creationId="{C1102E07-0108-1F52-D19C-16802715ACCC}"/>
          </ac:cxnSpMkLst>
        </pc:cxnChg>
      </pc:sldChg>
      <pc:sldChg chg="addSp delSp modSp add del mod ord modShow">
        <pc:chgData name="Kopplow, Hans Werner" userId="4f1d38fd-bd43-4ee0-b0e1-b808eb75f335" providerId="ADAL" clId="{47FA98EE-8563-4520-BF3D-6BB23A8AEE97}" dt="2023-10-13T07:08:58.838" v="3894" actId="2696"/>
        <pc:sldMkLst>
          <pc:docMk/>
          <pc:sldMk cId="2963878456" sldId="261"/>
        </pc:sldMkLst>
        <pc:spChg chg="mod">
          <ac:chgData name="Kopplow, Hans Werner" userId="4f1d38fd-bd43-4ee0-b0e1-b808eb75f335" providerId="ADAL" clId="{47FA98EE-8563-4520-BF3D-6BB23A8AEE97}" dt="2023-10-11T13:50:01.816" v="2992" actId="27803"/>
          <ac:spMkLst>
            <pc:docMk/>
            <pc:sldMk cId="2963878456" sldId="261"/>
            <ac:spMk id="2" creationId="{C60033BB-763D-6266-C513-99C93EE6D66D}"/>
          </ac:spMkLst>
        </pc:spChg>
        <pc:spChg chg="mod">
          <ac:chgData name="Kopplow, Hans Werner" userId="4f1d38fd-bd43-4ee0-b0e1-b808eb75f335" providerId="ADAL" clId="{47FA98EE-8563-4520-BF3D-6BB23A8AEE97}" dt="2023-10-10T08:39:20.753" v="81" actId="255"/>
          <ac:spMkLst>
            <pc:docMk/>
            <pc:sldMk cId="2963878456" sldId="261"/>
            <ac:spMk id="3" creationId="{B5BA2622-23CB-8944-FE31-BB53CC23CA39}"/>
          </ac:spMkLst>
        </pc:spChg>
        <pc:spChg chg="add del mod">
          <ac:chgData name="Kopplow, Hans Werner" userId="4f1d38fd-bd43-4ee0-b0e1-b808eb75f335" providerId="ADAL" clId="{47FA98EE-8563-4520-BF3D-6BB23A8AEE97}" dt="2023-10-10T08:40:16.140" v="83"/>
          <ac:spMkLst>
            <pc:docMk/>
            <pc:sldMk cId="2963878456" sldId="261"/>
            <ac:spMk id="5" creationId="{18EDB687-BBCF-5766-1CA2-B0FCCC334FFF}"/>
          </ac:spMkLst>
        </pc:spChg>
        <pc:spChg chg="mod">
          <ac:chgData name="Kopplow, Hans Werner" userId="4f1d38fd-bd43-4ee0-b0e1-b808eb75f335" providerId="ADAL" clId="{47FA98EE-8563-4520-BF3D-6BB23A8AEE97}" dt="2023-10-11T13:50:17.508" v="2993" actId="27803"/>
          <ac:spMkLst>
            <pc:docMk/>
            <pc:sldMk cId="2963878456" sldId="261"/>
            <ac:spMk id="6" creationId="{698A8118-87A3-4567-4331-2B4846AD2EE7}"/>
          </ac:spMkLst>
        </pc:spChg>
        <pc:spChg chg="mod">
          <ac:chgData name="Kopplow, Hans Werner" userId="4f1d38fd-bd43-4ee0-b0e1-b808eb75f335" providerId="ADAL" clId="{47FA98EE-8563-4520-BF3D-6BB23A8AEE97}" dt="2023-10-11T13:50:17.508" v="2993" actId="27803"/>
          <ac:spMkLst>
            <pc:docMk/>
            <pc:sldMk cId="2963878456" sldId="261"/>
            <ac:spMk id="7" creationId="{8F2B131C-3FAB-BF95-7B4A-32904005F0F3}"/>
          </ac:spMkLst>
        </pc:spChg>
        <pc:spChg chg="add mod">
          <ac:chgData name="Kopplow, Hans Werner" userId="4f1d38fd-bd43-4ee0-b0e1-b808eb75f335" providerId="ADAL" clId="{47FA98EE-8563-4520-BF3D-6BB23A8AEE97}" dt="2023-10-11T13:50:01.816" v="2992" actId="27803"/>
          <ac:spMkLst>
            <pc:docMk/>
            <pc:sldMk cId="2963878456" sldId="261"/>
            <ac:spMk id="9" creationId="{D60A112C-398F-CCED-4737-E9815102977B}"/>
          </ac:spMkLst>
        </pc:spChg>
        <pc:spChg chg="add del mod">
          <ac:chgData name="Kopplow, Hans Werner" userId="4f1d38fd-bd43-4ee0-b0e1-b808eb75f335" providerId="ADAL" clId="{47FA98EE-8563-4520-BF3D-6BB23A8AEE97}" dt="2023-10-11T13:50:01.816" v="2992" actId="27803"/>
          <ac:spMkLst>
            <pc:docMk/>
            <pc:sldMk cId="2963878456" sldId="261"/>
            <ac:spMk id="10" creationId="{AC10C695-8FA4-CA65-8B21-324A63DDF36D}"/>
          </ac:spMkLst>
        </pc:spChg>
        <pc:spChg chg="add del mod">
          <ac:chgData name="Kopplow, Hans Werner" userId="4f1d38fd-bd43-4ee0-b0e1-b808eb75f335" providerId="ADAL" clId="{47FA98EE-8563-4520-BF3D-6BB23A8AEE97}" dt="2023-10-10T08:42:06.362" v="168" actId="478"/>
          <ac:spMkLst>
            <pc:docMk/>
            <pc:sldMk cId="2963878456" sldId="261"/>
            <ac:spMk id="11" creationId="{6207A663-1FC9-96B7-B451-074003FA03FB}"/>
          </ac:spMkLst>
        </pc:spChg>
        <pc:spChg chg="mod">
          <ac:chgData name="Kopplow, Hans Werner" userId="4f1d38fd-bd43-4ee0-b0e1-b808eb75f335" providerId="ADAL" clId="{47FA98EE-8563-4520-BF3D-6BB23A8AEE97}" dt="2023-10-11T13:50:17.508" v="2993" actId="27803"/>
          <ac:spMkLst>
            <pc:docMk/>
            <pc:sldMk cId="2963878456" sldId="261"/>
            <ac:spMk id="11" creationId="{A82E127C-FE51-FA30-9A29-920F7EBA9763}"/>
          </ac:spMkLst>
        </pc:spChg>
        <pc:spChg chg="add del mod">
          <ac:chgData name="Kopplow, Hans Werner" userId="4f1d38fd-bd43-4ee0-b0e1-b808eb75f335" providerId="ADAL" clId="{47FA98EE-8563-4520-BF3D-6BB23A8AEE97}" dt="2023-10-10T08:41:37.094" v="145" actId="478"/>
          <ac:spMkLst>
            <pc:docMk/>
            <pc:sldMk cId="2963878456" sldId="261"/>
            <ac:spMk id="12" creationId="{082379EB-3D2F-CDF9-5A31-C2E7E5435630}"/>
          </ac:spMkLst>
        </pc:spChg>
        <pc:spChg chg="mod">
          <ac:chgData name="Kopplow, Hans Werner" userId="4f1d38fd-bd43-4ee0-b0e1-b808eb75f335" providerId="ADAL" clId="{47FA98EE-8563-4520-BF3D-6BB23A8AEE97}" dt="2023-10-11T13:50:17.508" v="2993" actId="27803"/>
          <ac:spMkLst>
            <pc:docMk/>
            <pc:sldMk cId="2963878456" sldId="261"/>
            <ac:spMk id="12" creationId="{C49F1D61-51CA-0AA4-A67A-4AEC816387E6}"/>
          </ac:spMkLst>
        </pc:spChg>
        <pc:spChg chg="mod">
          <ac:chgData name="Kopplow, Hans Werner" userId="4f1d38fd-bd43-4ee0-b0e1-b808eb75f335" providerId="ADAL" clId="{47FA98EE-8563-4520-BF3D-6BB23A8AEE97}" dt="2023-10-11T13:50:17.508" v="2993" actId="27803"/>
          <ac:spMkLst>
            <pc:docMk/>
            <pc:sldMk cId="2963878456" sldId="261"/>
            <ac:spMk id="13" creationId="{0DCC173A-1CB9-2292-5B78-3D0622F51DB5}"/>
          </ac:spMkLst>
        </pc:spChg>
        <pc:spChg chg="add del mod">
          <ac:chgData name="Kopplow, Hans Werner" userId="4f1d38fd-bd43-4ee0-b0e1-b808eb75f335" providerId="ADAL" clId="{47FA98EE-8563-4520-BF3D-6BB23A8AEE97}" dt="2023-10-10T08:41:37.094" v="145" actId="478"/>
          <ac:spMkLst>
            <pc:docMk/>
            <pc:sldMk cId="2963878456" sldId="261"/>
            <ac:spMk id="13" creationId="{B157AB3E-274B-CA25-F6FE-3B0C95613E3F}"/>
          </ac:spMkLst>
        </pc:spChg>
        <pc:spChg chg="mod">
          <ac:chgData name="Kopplow, Hans Werner" userId="4f1d38fd-bd43-4ee0-b0e1-b808eb75f335" providerId="ADAL" clId="{47FA98EE-8563-4520-BF3D-6BB23A8AEE97}" dt="2023-10-11T13:50:17.508" v="2993" actId="27803"/>
          <ac:spMkLst>
            <pc:docMk/>
            <pc:sldMk cId="2963878456" sldId="261"/>
            <ac:spMk id="16" creationId="{C5F7F25B-FA40-06FA-85E8-9CD794BDF278}"/>
          </ac:spMkLst>
        </pc:spChg>
        <pc:spChg chg="mod">
          <ac:chgData name="Kopplow, Hans Werner" userId="4f1d38fd-bd43-4ee0-b0e1-b808eb75f335" providerId="ADAL" clId="{47FA98EE-8563-4520-BF3D-6BB23A8AEE97}" dt="2023-10-11T13:50:17.508" v="2993" actId="27803"/>
          <ac:spMkLst>
            <pc:docMk/>
            <pc:sldMk cId="2963878456" sldId="261"/>
            <ac:spMk id="17" creationId="{F119BC88-BD4F-6FE4-2ADD-88E93C77A202}"/>
          </ac:spMkLst>
        </pc:spChg>
        <pc:spChg chg="mod">
          <ac:chgData name="Kopplow, Hans Werner" userId="4f1d38fd-bd43-4ee0-b0e1-b808eb75f335" providerId="ADAL" clId="{47FA98EE-8563-4520-BF3D-6BB23A8AEE97}" dt="2023-10-11T13:50:17.508" v="2993" actId="27803"/>
          <ac:spMkLst>
            <pc:docMk/>
            <pc:sldMk cId="2963878456" sldId="261"/>
            <ac:spMk id="18" creationId="{8B14DB52-A4F5-F9C8-E416-5545DAE8222E}"/>
          </ac:spMkLst>
        </pc:spChg>
        <pc:spChg chg="mod">
          <ac:chgData name="Kopplow, Hans Werner" userId="4f1d38fd-bd43-4ee0-b0e1-b808eb75f335" providerId="ADAL" clId="{47FA98EE-8563-4520-BF3D-6BB23A8AEE97}" dt="2023-10-11T13:50:17.508" v="2993" actId="27803"/>
          <ac:spMkLst>
            <pc:docMk/>
            <pc:sldMk cId="2963878456" sldId="261"/>
            <ac:spMk id="19" creationId="{81D8E779-867F-21FC-9F99-1A7E0BF58758}"/>
          </ac:spMkLst>
        </pc:spChg>
        <pc:spChg chg="mod">
          <ac:chgData name="Kopplow, Hans Werner" userId="4f1d38fd-bd43-4ee0-b0e1-b808eb75f335" providerId="ADAL" clId="{47FA98EE-8563-4520-BF3D-6BB23A8AEE97}" dt="2023-10-11T13:50:17.508" v="2993" actId="27803"/>
          <ac:spMkLst>
            <pc:docMk/>
            <pc:sldMk cId="2963878456" sldId="261"/>
            <ac:spMk id="20" creationId="{6CE54598-6097-BEC0-B7F8-582FC8209A14}"/>
          </ac:spMkLst>
        </pc:spChg>
        <pc:spChg chg="mod">
          <ac:chgData name="Kopplow, Hans Werner" userId="4f1d38fd-bd43-4ee0-b0e1-b808eb75f335" providerId="ADAL" clId="{47FA98EE-8563-4520-BF3D-6BB23A8AEE97}" dt="2023-10-11T13:50:17.508" v="2993" actId="27803"/>
          <ac:spMkLst>
            <pc:docMk/>
            <pc:sldMk cId="2963878456" sldId="261"/>
            <ac:spMk id="21" creationId="{B66943B8-DA70-419B-ED37-1512689FEADA}"/>
          </ac:spMkLst>
        </pc:spChg>
        <pc:spChg chg="mod">
          <ac:chgData name="Kopplow, Hans Werner" userId="4f1d38fd-bd43-4ee0-b0e1-b808eb75f335" providerId="ADAL" clId="{47FA98EE-8563-4520-BF3D-6BB23A8AEE97}" dt="2023-10-11T13:50:17.508" v="2993" actId="27803"/>
          <ac:spMkLst>
            <pc:docMk/>
            <pc:sldMk cId="2963878456" sldId="261"/>
            <ac:spMk id="22" creationId="{CCEF9F63-12E8-3F5C-6B9A-A6D363848212}"/>
          </ac:spMkLst>
        </pc:spChg>
        <pc:spChg chg="mod">
          <ac:chgData name="Kopplow, Hans Werner" userId="4f1d38fd-bd43-4ee0-b0e1-b808eb75f335" providerId="ADAL" clId="{47FA98EE-8563-4520-BF3D-6BB23A8AEE97}" dt="2023-10-11T13:50:17.508" v="2993" actId="27803"/>
          <ac:spMkLst>
            <pc:docMk/>
            <pc:sldMk cId="2963878456" sldId="261"/>
            <ac:spMk id="23" creationId="{93FBF2FD-D20A-5A99-FBC9-3E8ECFEF7171}"/>
          </ac:spMkLst>
        </pc:spChg>
        <pc:spChg chg="mod">
          <ac:chgData name="Kopplow, Hans Werner" userId="4f1d38fd-bd43-4ee0-b0e1-b808eb75f335" providerId="ADAL" clId="{47FA98EE-8563-4520-BF3D-6BB23A8AEE97}" dt="2023-10-11T13:50:17.508" v="2993" actId="27803"/>
          <ac:spMkLst>
            <pc:docMk/>
            <pc:sldMk cId="2963878456" sldId="261"/>
            <ac:spMk id="24" creationId="{978BAC3E-6F6C-AF31-3CCD-FCBD15F44824}"/>
          </ac:spMkLst>
        </pc:spChg>
        <pc:spChg chg="mod">
          <ac:chgData name="Kopplow, Hans Werner" userId="4f1d38fd-bd43-4ee0-b0e1-b808eb75f335" providerId="ADAL" clId="{47FA98EE-8563-4520-BF3D-6BB23A8AEE97}" dt="2023-10-11T13:50:17.508" v="2993" actId="27803"/>
          <ac:spMkLst>
            <pc:docMk/>
            <pc:sldMk cId="2963878456" sldId="261"/>
            <ac:spMk id="25" creationId="{50E44864-4DC9-F32E-E361-65DE7E8B2A48}"/>
          </ac:spMkLst>
        </pc:spChg>
        <pc:grpChg chg="add del mod">
          <ac:chgData name="Kopplow, Hans Werner" userId="4f1d38fd-bd43-4ee0-b0e1-b808eb75f335" providerId="ADAL" clId="{47FA98EE-8563-4520-BF3D-6BB23A8AEE97}" dt="2023-10-11T13:50:17.508" v="2993" actId="27803"/>
          <ac:grpSpMkLst>
            <pc:docMk/>
            <pc:sldMk cId="2963878456" sldId="261"/>
            <ac:grpSpMk id="5" creationId="{64AB8316-ED3A-9B67-770B-0B456BA09E4A}"/>
          </ac:grpSpMkLst>
        </pc:grpChg>
        <pc:picChg chg="add del mod">
          <ac:chgData name="Kopplow, Hans Werner" userId="4f1d38fd-bd43-4ee0-b0e1-b808eb75f335" providerId="ADAL" clId="{47FA98EE-8563-4520-BF3D-6BB23A8AEE97}" dt="2023-10-10T08:40:16.140" v="83"/>
          <ac:picMkLst>
            <pc:docMk/>
            <pc:sldMk cId="2963878456" sldId="261"/>
            <ac:picMk id="6" creationId="{F43351EE-7047-96C8-D9CD-3995C63B8CB0}"/>
          </ac:picMkLst>
        </pc:picChg>
        <pc:picChg chg="add del mod">
          <ac:chgData name="Kopplow, Hans Werner" userId="4f1d38fd-bd43-4ee0-b0e1-b808eb75f335" providerId="ADAL" clId="{47FA98EE-8563-4520-BF3D-6BB23A8AEE97}" dt="2023-10-10T08:40:16.140" v="83"/>
          <ac:picMkLst>
            <pc:docMk/>
            <pc:sldMk cId="2963878456" sldId="261"/>
            <ac:picMk id="7" creationId="{83C34556-ABC5-4997-DB05-96A6609D11B1}"/>
          </ac:picMkLst>
        </pc:picChg>
        <pc:picChg chg="add mod modCrop">
          <ac:chgData name="Kopplow, Hans Werner" userId="4f1d38fd-bd43-4ee0-b0e1-b808eb75f335" providerId="ADAL" clId="{47FA98EE-8563-4520-BF3D-6BB23A8AEE97}" dt="2023-10-11T13:50:01.816" v="2992" actId="27803"/>
          <ac:picMkLst>
            <pc:docMk/>
            <pc:sldMk cId="2963878456" sldId="261"/>
            <ac:picMk id="8" creationId="{54B12879-04A0-E247-36E3-B3CAF649E8BF}"/>
          </ac:picMkLst>
        </pc:picChg>
        <pc:picChg chg="add del mod">
          <ac:chgData name="Kopplow, Hans Werner" userId="4f1d38fd-bd43-4ee0-b0e1-b808eb75f335" providerId="ADAL" clId="{47FA98EE-8563-4520-BF3D-6BB23A8AEE97}" dt="2023-10-11T13:50:17.508" v="2993" actId="27803"/>
          <ac:picMkLst>
            <pc:docMk/>
            <pc:sldMk cId="2963878456" sldId="261"/>
            <ac:picMk id="14" creationId="{99E33B2C-E368-FBD3-32D3-8A1C29973C45}"/>
          </ac:picMkLst>
        </pc:picChg>
        <pc:picChg chg="add mod">
          <ac:chgData name="Kopplow, Hans Werner" userId="4f1d38fd-bd43-4ee0-b0e1-b808eb75f335" providerId="ADAL" clId="{47FA98EE-8563-4520-BF3D-6BB23A8AEE97}" dt="2023-10-11T13:50:01.816" v="2992" actId="27803"/>
          <ac:picMkLst>
            <pc:docMk/>
            <pc:sldMk cId="2963878456" sldId="261"/>
            <ac:picMk id="15" creationId="{4A8993AB-CA91-115B-52C3-E8FEFAECF8E2}"/>
          </ac:picMkLst>
        </pc:picChg>
      </pc:sldChg>
      <pc:sldChg chg="addSp delSp modSp add mod">
        <pc:chgData name="Kopplow, Hans Werner" userId="4f1d38fd-bd43-4ee0-b0e1-b808eb75f335" providerId="ADAL" clId="{47FA98EE-8563-4520-BF3D-6BB23A8AEE97}" dt="2023-10-12T15:36:22.671" v="3791" actId="20577"/>
        <pc:sldMkLst>
          <pc:docMk/>
          <pc:sldMk cId="2290812788" sldId="262"/>
        </pc:sldMkLst>
        <pc:spChg chg="del">
          <ac:chgData name="Kopplow, Hans Werner" userId="4f1d38fd-bd43-4ee0-b0e1-b808eb75f335" providerId="ADAL" clId="{47FA98EE-8563-4520-BF3D-6BB23A8AEE97}" dt="2023-10-10T10:36:35.500" v="666" actId="478"/>
          <ac:spMkLst>
            <pc:docMk/>
            <pc:sldMk cId="2290812788" sldId="262"/>
            <ac:spMk id="2" creationId="{C60033BB-763D-6266-C513-99C93EE6D66D}"/>
          </ac:spMkLst>
        </pc:spChg>
        <pc:spChg chg="mod">
          <ac:chgData name="Kopplow, Hans Werner" userId="4f1d38fd-bd43-4ee0-b0e1-b808eb75f335" providerId="ADAL" clId="{47FA98EE-8563-4520-BF3D-6BB23A8AEE97}" dt="2023-10-10T08:47:11.305" v="198"/>
          <ac:spMkLst>
            <pc:docMk/>
            <pc:sldMk cId="2290812788" sldId="262"/>
            <ac:spMk id="3" creationId="{B5BA2622-23CB-8944-FE31-BB53CC23CA39}"/>
          </ac:spMkLst>
        </pc:spChg>
        <pc:spChg chg="add mod">
          <ac:chgData name="Kopplow, Hans Werner" userId="4f1d38fd-bd43-4ee0-b0e1-b808eb75f335" providerId="ADAL" clId="{47FA98EE-8563-4520-BF3D-6BB23A8AEE97}" dt="2023-10-12T15:36:22.671" v="3791" actId="20577"/>
          <ac:spMkLst>
            <pc:docMk/>
            <pc:sldMk cId="2290812788" sldId="262"/>
            <ac:spMk id="7" creationId="{9DF0D42D-625E-4A8F-C719-DAE936DDA717}"/>
          </ac:spMkLst>
        </pc:spChg>
        <pc:spChg chg="add del mod">
          <ac:chgData name="Kopplow, Hans Werner" userId="4f1d38fd-bd43-4ee0-b0e1-b808eb75f335" providerId="ADAL" clId="{47FA98EE-8563-4520-BF3D-6BB23A8AEE97}" dt="2023-10-10T10:36:38.939" v="667" actId="478"/>
          <ac:spMkLst>
            <pc:docMk/>
            <pc:sldMk cId="2290812788" sldId="262"/>
            <ac:spMk id="9" creationId="{337539D4-2643-EEEF-41C4-C117DD4D9931}"/>
          </ac:spMkLst>
        </pc:spChg>
        <pc:picChg chg="add del mod modCrop">
          <ac:chgData name="Kopplow, Hans Werner" userId="4f1d38fd-bd43-4ee0-b0e1-b808eb75f335" providerId="ADAL" clId="{47FA98EE-8563-4520-BF3D-6BB23A8AEE97}" dt="2023-10-10T10:33:20.915" v="657" actId="478"/>
          <ac:picMkLst>
            <pc:docMk/>
            <pc:sldMk cId="2290812788" sldId="262"/>
            <ac:picMk id="5" creationId="{9E03A277-A7BF-263F-D426-B9F00FF2F9C3}"/>
          </ac:picMkLst>
        </pc:picChg>
        <pc:picChg chg="add mod modCrop">
          <ac:chgData name="Kopplow, Hans Werner" userId="4f1d38fd-bd43-4ee0-b0e1-b808eb75f335" providerId="ADAL" clId="{47FA98EE-8563-4520-BF3D-6BB23A8AEE97}" dt="2023-10-12T09:51:27.916" v="3435" actId="1036"/>
          <ac:picMkLst>
            <pc:docMk/>
            <pc:sldMk cId="2290812788" sldId="262"/>
            <ac:picMk id="6" creationId="{962AF317-7197-5B60-4E2A-A580A84F9E05}"/>
          </ac:picMkLst>
        </pc:picChg>
        <pc:picChg chg="add mod">
          <ac:chgData name="Kopplow, Hans Werner" userId="4f1d38fd-bd43-4ee0-b0e1-b808eb75f335" providerId="ADAL" clId="{47FA98EE-8563-4520-BF3D-6BB23A8AEE97}" dt="2023-10-12T09:51:27.916" v="3435" actId="1036"/>
          <ac:picMkLst>
            <pc:docMk/>
            <pc:sldMk cId="2290812788" sldId="262"/>
            <ac:picMk id="2050" creationId="{696B96B1-B81D-616F-D51F-2812B76E9255}"/>
          </ac:picMkLst>
        </pc:picChg>
        <pc:picChg chg="add del mod">
          <ac:chgData name="Kopplow, Hans Werner" userId="4f1d38fd-bd43-4ee0-b0e1-b808eb75f335" providerId="ADAL" clId="{47FA98EE-8563-4520-BF3D-6BB23A8AEE97}" dt="2023-10-10T10:31:01.527" v="642" actId="478"/>
          <ac:picMkLst>
            <pc:docMk/>
            <pc:sldMk cId="2290812788" sldId="262"/>
            <ac:picMk id="2052" creationId="{5B9D7E4C-AEE3-9087-7F98-1ED5A7566663}"/>
          </ac:picMkLst>
        </pc:picChg>
        <pc:picChg chg="add del">
          <ac:chgData name="Kopplow, Hans Werner" userId="4f1d38fd-bd43-4ee0-b0e1-b808eb75f335" providerId="ADAL" clId="{47FA98EE-8563-4520-BF3D-6BB23A8AEE97}" dt="2023-10-10T10:31:07.775" v="643" actId="478"/>
          <ac:picMkLst>
            <pc:docMk/>
            <pc:sldMk cId="2290812788" sldId="262"/>
            <ac:picMk id="2054" creationId="{31A76F5E-3729-CFF4-9291-2AD9CC177D9D}"/>
          </ac:picMkLst>
        </pc:picChg>
        <pc:picChg chg="add mod">
          <ac:chgData name="Kopplow, Hans Werner" userId="4f1d38fd-bd43-4ee0-b0e1-b808eb75f335" providerId="ADAL" clId="{47FA98EE-8563-4520-BF3D-6BB23A8AEE97}" dt="2023-10-12T09:51:27.916" v="3435" actId="1036"/>
          <ac:picMkLst>
            <pc:docMk/>
            <pc:sldMk cId="2290812788" sldId="262"/>
            <ac:picMk id="2056" creationId="{7515248D-040E-16C3-FC91-1D96D816B55A}"/>
          </ac:picMkLst>
        </pc:picChg>
      </pc:sldChg>
      <pc:sldChg chg="addSp delSp modSp add mod ord">
        <pc:chgData name="Kopplow, Hans Werner" userId="4f1d38fd-bd43-4ee0-b0e1-b808eb75f335" providerId="ADAL" clId="{47FA98EE-8563-4520-BF3D-6BB23A8AEE97}" dt="2023-10-13T07:04:06.616" v="3861" actId="20577"/>
        <pc:sldMkLst>
          <pc:docMk/>
          <pc:sldMk cId="2609699290" sldId="263"/>
        </pc:sldMkLst>
        <pc:spChg chg="mod">
          <ac:chgData name="Kopplow, Hans Werner" userId="4f1d38fd-bd43-4ee0-b0e1-b808eb75f335" providerId="ADAL" clId="{47FA98EE-8563-4520-BF3D-6BB23A8AEE97}" dt="2023-10-13T07:04:06.616" v="3861" actId="20577"/>
          <ac:spMkLst>
            <pc:docMk/>
            <pc:sldMk cId="2609699290" sldId="263"/>
            <ac:spMk id="2" creationId="{C60033BB-763D-6266-C513-99C93EE6D66D}"/>
          </ac:spMkLst>
        </pc:spChg>
        <pc:spChg chg="mod">
          <ac:chgData name="Kopplow, Hans Werner" userId="4f1d38fd-bd43-4ee0-b0e1-b808eb75f335" providerId="ADAL" clId="{47FA98EE-8563-4520-BF3D-6BB23A8AEE97}" dt="2023-10-10T08:47:18.693" v="199"/>
          <ac:spMkLst>
            <pc:docMk/>
            <pc:sldMk cId="2609699290" sldId="263"/>
            <ac:spMk id="3" creationId="{B5BA2622-23CB-8944-FE31-BB53CC23CA39}"/>
          </ac:spMkLst>
        </pc:spChg>
        <pc:picChg chg="add mod">
          <ac:chgData name="Kopplow, Hans Werner" userId="4f1d38fd-bd43-4ee0-b0e1-b808eb75f335" providerId="ADAL" clId="{47FA98EE-8563-4520-BF3D-6BB23A8AEE97}" dt="2023-10-13T06:55:50.998" v="3836" actId="1035"/>
          <ac:picMkLst>
            <pc:docMk/>
            <pc:sldMk cId="2609699290" sldId="263"/>
            <ac:picMk id="5" creationId="{6F85DF7F-79F4-6A6B-EF4A-C02F0F56E353}"/>
          </ac:picMkLst>
        </pc:picChg>
        <pc:picChg chg="add del">
          <ac:chgData name="Kopplow, Hans Werner" userId="4f1d38fd-bd43-4ee0-b0e1-b808eb75f335" providerId="ADAL" clId="{47FA98EE-8563-4520-BF3D-6BB23A8AEE97}" dt="2023-10-10T10:02:41.597" v="621" actId="478"/>
          <ac:picMkLst>
            <pc:docMk/>
            <pc:sldMk cId="2609699290" sldId="263"/>
            <ac:picMk id="6" creationId="{AF35E65E-2BC4-2F54-88EC-66713D277E37}"/>
          </ac:picMkLst>
        </pc:picChg>
        <pc:picChg chg="add mod">
          <ac:chgData name="Kopplow, Hans Werner" userId="4f1d38fd-bd43-4ee0-b0e1-b808eb75f335" providerId="ADAL" clId="{47FA98EE-8563-4520-BF3D-6BB23A8AEE97}" dt="2023-10-13T06:55:46.880" v="3832" actId="1036"/>
          <ac:picMkLst>
            <pc:docMk/>
            <pc:sldMk cId="2609699290" sldId="263"/>
            <ac:picMk id="8" creationId="{F3C2E1FD-57A3-1399-7221-6FEB77BEA3EC}"/>
          </ac:picMkLst>
        </pc:picChg>
        <pc:picChg chg="add del mod">
          <ac:chgData name="Kopplow, Hans Werner" userId="4f1d38fd-bd43-4ee0-b0e1-b808eb75f335" providerId="ADAL" clId="{47FA98EE-8563-4520-BF3D-6BB23A8AEE97}" dt="2023-10-12T09:30:55.619" v="3289" actId="478"/>
          <ac:picMkLst>
            <pc:docMk/>
            <pc:sldMk cId="2609699290" sldId="263"/>
            <ac:picMk id="10" creationId="{7A728FDA-1D19-F7E9-97AB-C2458005E792}"/>
          </ac:picMkLst>
        </pc:picChg>
        <pc:picChg chg="add del mod">
          <ac:chgData name="Kopplow, Hans Werner" userId="4f1d38fd-bd43-4ee0-b0e1-b808eb75f335" providerId="ADAL" clId="{47FA98EE-8563-4520-BF3D-6BB23A8AEE97}" dt="2023-10-12T09:30:56.606" v="3290" actId="478"/>
          <ac:picMkLst>
            <pc:docMk/>
            <pc:sldMk cId="2609699290" sldId="263"/>
            <ac:picMk id="12" creationId="{B33E4079-6E64-97EF-AB74-4B8BF3164DB3}"/>
          </ac:picMkLst>
        </pc:picChg>
        <pc:picChg chg="add del mod">
          <ac:chgData name="Kopplow, Hans Werner" userId="4f1d38fd-bd43-4ee0-b0e1-b808eb75f335" providerId="ADAL" clId="{47FA98EE-8563-4520-BF3D-6BB23A8AEE97}" dt="2023-10-12T09:30:57.386" v="3291" actId="478"/>
          <ac:picMkLst>
            <pc:docMk/>
            <pc:sldMk cId="2609699290" sldId="263"/>
            <ac:picMk id="14" creationId="{DB13444A-22E9-9B44-F056-FDC0DA48E389}"/>
          </ac:picMkLst>
        </pc:picChg>
        <pc:picChg chg="add del mod">
          <ac:chgData name="Kopplow, Hans Werner" userId="4f1d38fd-bd43-4ee0-b0e1-b808eb75f335" providerId="ADAL" clId="{47FA98EE-8563-4520-BF3D-6BB23A8AEE97}" dt="2023-10-12T09:30:58.542" v="3292" actId="478"/>
          <ac:picMkLst>
            <pc:docMk/>
            <pc:sldMk cId="2609699290" sldId="263"/>
            <ac:picMk id="16" creationId="{8EEE00B3-D3E3-D525-F7B8-55DAC0BA44F7}"/>
          </ac:picMkLst>
        </pc:picChg>
      </pc:sldChg>
      <pc:sldChg chg="addSp modSp add mod ord">
        <pc:chgData name="Kopplow, Hans Werner" userId="4f1d38fd-bd43-4ee0-b0e1-b808eb75f335" providerId="ADAL" clId="{47FA98EE-8563-4520-BF3D-6BB23A8AEE97}" dt="2023-10-13T10:15:09.022" v="3926" actId="20577"/>
        <pc:sldMkLst>
          <pc:docMk/>
          <pc:sldMk cId="2887192552" sldId="264"/>
        </pc:sldMkLst>
        <pc:spChg chg="mod">
          <ac:chgData name="Kopplow, Hans Werner" userId="4f1d38fd-bd43-4ee0-b0e1-b808eb75f335" providerId="ADAL" clId="{47FA98EE-8563-4520-BF3D-6BB23A8AEE97}" dt="2023-10-13T10:15:09.022" v="3926" actId="20577"/>
          <ac:spMkLst>
            <pc:docMk/>
            <pc:sldMk cId="2887192552" sldId="264"/>
            <ac:spMk id="2" creationId="{C60033BB-763D-6266-C513-99C93EE6D66D}"/>
          </ac:spMkLst>
        </pc:spChg>
        <pc:spChg chg="mod">
          <ac:chgData name="Kopplow, Hans Werner" userId="4f1d38fd-bd43-4ee0-b0e1-b808eb75f335" providerId="ADAL" clId="{47FA98EE-8563-4520-BF3D-6BB23A8AEE97}" dt="2023-10-11T13:43:15.022" v="2980" actId="20577"/>
          <ac:spMkLst>
            <pc:docMk/>
            <pc:sldMk cId="2887192552" sldId="264"/>
            <ac:spMk id="3" creationId="{B5BA2622-23CB-8944-FE31-BB53CC23CA39}"/>
          </ac:spMkLst>
        </pc:spChg>
        <pc:picChg chg="add mod ord">
          <ac:chgData name="Kopplow, Hans Werner" userId="4f1d38fd-bd43-4ee0-b0e1-b808eb75f335" providerId="ADAL" clId="{47FA98EE-8563-4520-BF3D-6BB23A8AEE97}" dt="2023-10-11T13:41:41.765" v="2955" actId="1038"/>
          <ac:picMkLst>
            <pc:docMk/>
            <pc:sldMk cId="2887192552" sldId="264"/>
            <ac:picMk id="5" creationId="{C3D41CBA-94DB-08FE-822C-0E0B27ADF1A2}"/>
          </ac:picMkLst>
        </pc:picChg>
        <pc:picChg chg="add mod">
          <ac:chgData name="Kopplow, Hans Werner" userId="4f1d38fd-bd43-4ee0-b0e1-b808eb75f335" providerId="ADAL" clId="{47FA98EE-8563-4520-BF3D-6BB23A8AEE97}" dt="2023-10-12T05:59:58.883" v="3037" actId="1036"/>
          <ac:picMkLst>
            <pc:docMk/>
            <pc:sldMk cId="2887192552" sldId="264"/>
            <ac:picMk id="6" creationId="{69CDBD54-330A-701C-DCD1-EDA2FD030E1E}"/>
          </ac:picMkLst>
        </pc:picChg>
      </pc:sldChg>
      <pc:sldChg chg="addSp delSp modSp add mod ord">
        <pc:chgData name="Kopplow, Hans Werner" userId="4f1d38fd-bd43-4ee0-b0e1-b808eb75f335" providerId="ADAL" clId="{47FA98EE-8563-4520-BF3D-6BB23A8AEE97}" dt="2023-10-13T07:10:31.426" v="3897" actId="20577"/>
        <pc:sldMkLst>
          <pc:docMk/>
          <pc:sldMk cId="332674116" sldId="265"/>
        </pc:sldMkLst>
        <pc:spChg chg="mod">
          <ac:chgData name="Kopplow, Hans Werner" userId="4f1d38fd-bd43-4ee0-b0e1-b808eb75f335" providerId="ADAL" clId="{47FA98EE-8563-4520-BF3D-6BB23A8AEE97}" dt="2023-10-13T07:10:31.426" v="3897" actId="20577"/>
          <ac:spMkLst>
            <pc:docMk/>
            <pc:sldMk cId="332674116" sldId="265"/>
            <ac:spMk id="2" creationId="{C60033BB-763D-6266-C513-99C93EE6D66D}"/>
          </ac:spMkLst>
        </pc:spChg>
        <pc:picChg chg="add del mod">
          <ac:chgData name="Kopplow, Hans Werner" userId="4f1d38fd-bd43-4ee0-b0e1-b808eb75f335" providerId="ADAL" clId="{47FA98EE-8563-4520-BF3D-6BB23A8AEE97}" dt="2023-10-12T09:19:15.558" v="3166" actId="478"/>
          <ac:picMkLst>
            <pc:docMk/>
            <pc:sldMk cId="332674116" sldId="265"/>
            <ac:picMk id="5" creationId="{E61FB56C-F51E-9627-0899-466AB987F14C}"/>
          </ac:picMkLst>
        </pc:picChg>
        <pc:picChg chg="add mod">
          <ac:chgData name="Kopplow, Hans Werner" userId="4f1d38fd-bd43-4ee0-b0e1-b808eb75f335" providerId="ADAL" clId="{47FA98EE-8563-4520-BF3D-6BB23A8AEE97}" dt="2023-10-12T10:14:17.315" v="3533" actId="14100"/>
          <ac:picMkLst>
            <pc:docMk/>
            <pc:sldMk cId="332674116" sldId="265"/>
            <ac:picMk id="6" creationId="{0A78F12A-9F11-593A-4D8C-F0B68E23896E}"/>
          </ac:picMkLst>
        </pc:picChg>
      </pc:sldChg>
      <pc:sldChg chg="addSp modSp add mod">
        <pc:chgData name="Kopplow, Hans Werner" userId="4f1d38fd-bd43-4ee0-b0e1-b808eb75f335" providerId="ADAL" clId="{47FA98EE-8563-4520-BF3D-6BB23A8AEE97}" dt="2023-10-13T10:13:36.486" v="3915" actId="20577"/>
        <pc:sldMkLst>
          <pc:docMk/>
          <pc:sldMk cId="4125445106" sldId="266"/>
        </pc:sldMkLst>
        <pc:spChg chg="mod">
          <ac:chgData name="Kopplow, Hans Werner" userId="4f1d38fd-bd43-4ee0-b0e1-b808eb75f335" providerId="ADAL" clId="{47FA98EE-8563-4520-BF3D-6BB23A8AEE97}" dt="2023-10-13T10:13:36.486" v="3915" actId="20577"/>
          <ac:spMkLst>
            <pc:docMk/>
            <pc:sldMk cId="4125445106" sldId="266"/>
            <ac:spMk id="2" creationId="{C60033BB-763D-6266-C513-99C93EE6D66D}"/>
          </ac:spMkLst>
        </pc:spChg>
        <pc:spChg chg="mod">
          <ac:chgData name="Kopplow, Hans Werner" userId="4f1d38fd-bd43-4ee0-b0e1-b808eb75f335" providerId="ADAL" clId="{47FA98EE-8563-4520-BF3D-6BB23A8AEE97}" dt="2023-10-11T06:59:20.693" v="1165"/>
          <ac:spMkLst>
            <pc:docMk/>
            <pc:sldMk cId="4125445106" sldId="266"/>
            <ac:spMk id="3" creationId="{B5BA2622-23CB-8944-FE31-BB53CC23CA39}"/>
          </ac:spMkLst>
        </pc:spChg>
        <pc:spChg chg="add mod">
          <ac:chgData name="Kopplow, Hans Werner" userId="4f1d38fd-bd43-4ee0-b0e1-b808eb75f335" providerId="ADAL" clId="{47FA98EE-8563-4520-BF3D-6BB23A8AEE97}" dt="2023-10-11T07:07:39.091" v="1302" actId="1076"/>
          <ac:spMkLst>
            <pc:docMk/>
            <pc:sldMk cId="4125445106" sldId="266"/>
            <ac:spMk id="6" creationId="{0D23527E-3B9F-2100-A18D-A9BDA4CA69A8}"/>
          </ac:spMkLst>
        </pc:spChg>
        <pc:spChg chg="add mod">
          <ac:chgData name="Kopplow, Hans Werner" userId="4f1d38fd-bd43-4ee0-b0e1-b808eb75f335" providerId="ADAL" clId="{47FA98EE-8563-4520-BF3D-6BB23A8AEE97}" dt="2023-10-11T07:08:49.644" v="1357" actId="1076"/>
          <ac:spMkLst>
            <pc:docMk/>
            <pc:sldMk cId="4125445106" sldId="266"/>
            <ac:spMk id="7" creationId="{45482960-66C7-D183-F8A5-BD4FE788843E}"/>
          </ac:spMkLst>
        </pc:spChg>
        <pc:spChg chg="add mod">
          <ac:chgData name="Kopplow, Hans Werner" userId="4f1d38fd-bd43-4ee0-b0e1-b808eb75f335" providerId="ADAL" clId="{47FA98EE-8563-4520-BF3D-6BB23A8AEE97}" dt="2023-10-12T09:59:20.289" v="3473" actId="20577"/>
          <ac:spMkLst>
            <pc:docMk/>
            <pc:sldMk cId="4125445106" sldId="266"/>
            <ac:spMk id="8" creationId="{93D1539D-BF4D-12F0-6F60-B2E40C411FCB}"/>
          </ac:spMkLst>
        </pc:spChg>
        <pc:picChg chg="add mod ord">
          <ac:chgData name="Kopplow, Hans Werner" userId="4f1d38fd-bd43-4ee0-b0e1-b808eb75f335" providerId="ADAL" clId="{47FA98EE-8563-4520-BF3D-6BB23A8AEE97}" dt="2023-10-11T07:04:24.873" v="1217" actId="167"/>
          <ac:picMkLst>
            <pc:docMk/>
            <pc:sldMk cId="4125445106" sldId="266"/>
            <ac:picMk id="5" creationId="{4466FF4C-B37D-9522-2BB4-372CBFA71AC8}"/>
          </ac:picMkLst>
        </pc:picChg>
      </pc:sldChg>
      <pc:sldChg chg="addSp delSp modSp add mod">
        <pc:chgData name="Kopplow, Hans Werner" userId="4f1d38fd-bd43-4ee0-b0e1-b808eb75f335" providerId="ADAL" clId="{47FA98EE-8563-4520-BF3D-6BB23A8AEE97}" dt="2023-10-12T10:00:12.183" v="3479" actId="1035"/>
        <pc:sldMkLst>
          <pc:docMk/>
          <pc:sldMk cId="1856179478" sldId="267"/>
        </pc:sldMkLst>
        <pc:spChg chg="mod">
          <ac:chgData name="Kopplow, Hans Werner" userId="4f1d38fd-bd43-4ee0-b0e1-b808eb75f335" providerId="ADAL" clId="{47FA98EE-8563-4520-BF3D-6BB23A8AEE97}" dt="2023-10-12T10:00:12.183" v="3479" actId="1035"/>
          <ac:spMkLst>
            <pc:docMk/>
            <pc:sldMk cId="1856179478" sldId="267"/>
            <ac:spMk id="2" creationId="{C60033BB-763D-6266-C513-99C93EE6D66D}"/>
          </ac:spMkLst>
        </pc:spChg>
        <pc:spChg chg="mod">
          <ac:chgData name="Kopplow, Hans Werner" userId="4f1d38fd-bd43-4ee0-b0e1-b808eb75f335" providerId="ADAL" clId="{47FA98EE-8563-4520-BF3D-6BB23A8AEE97}" dt="2023-10-11T07:11:44.955" v="1390" actId="255"/>
          <ac:spMkLst>
            <pc:docMk/>
            <pc:sldMk cId="1856179478" sldId="267"/>
            <ac:spMk id="3" creationId="{B5BA2622-23CB-8944-FE31-BB53CC23CA39}"/>
          </ac:spMkLst>
        </pc:spChg>
        <pc:spChg chg="add mod">
          <ac:chgData name="Kopplow, Hans Werner" userId="4f1d38fd-bd43-4ee0-b0e1-b808eb75f335" providerId="ADAL" clId="{47FA98EE-8563-4520-BF3D-6BB23A8AEE97}" dt="2023-10-12T10:00:12.183" v="3479" actId="1035"/>
          <ac:spMkLst>
            <pc:docMk/>
            <pc:sldMk cId="1856179478" sldId="267"/>
            <ac:spMk id="13" creationId="{BF8E5C86-0BA6-405E-B2E1-A5EE1BFDBB19}"/>
          </ac:spMkLst>
        </pc:spChg>
        <pc:picChg chg="add mod">
          <ac:chgData name="Kopplow, Hans Werner" userId="4f1d38fd-bd43-4ee0-b0e1-b808eb75f335" providerId="ADAL" clId="{47FA98EE-8563-4520-BF3D-6BB23A8AEE97}" dt="2023-10-11T10:28:19.996" v="1691" actId="1076"/>
          <ac:picMkLst>
            <pc:docMk/>
            <pc:sldMk cId="1856179478" sldId="267"/>
            <ac:picMk id="5" creationId="{985DE761-EB0C-EFA2-7E90-9564E32BD87F}"/>
          </ac:picMkLst>
        </pc:picChg>
        <pc:picChg chg="add mod">
          <ac:chgData name="Kopplow, Hans Werner" userId="4f1d38fd-bd43-4ee0-b0e1-b808eb75f335" providerId="ADAL" clId="{47FA98EE-8563-4520-BF3D-6BB23A8AEE97}" dt="2023-10-12T09:59:51.857" v="3474" actId="14100"/>
          <ac:picMkLst>
            <pc:docMk/>
            <pc:sldMk cId="1856179478" sldId="267"/>
            <ac:picMk id="6" creationId="{82A4A12F-771B-2E07-7A9A-E4E7A59B6841}"/>
          </ac:picMkLst>
        </pc:picChg>
        <pc:picChg chg="add mod ord">
          <ac:chgData name="Kopplow, Hans Werner" userId="4f1d38fd-bd43-4ee0-b0e1-b808eb75f335" providerId="ADAL" clId="{47FA98EE-8563-4520-BF3D-6BB23A8AEE97}" dt="2023-10-12T09:59:59.325" v="3475" actId="14100"/>
          <ac:picMkLst>
            <pc:docMk/>
            <pc:sldMk cId="1856179478" sldId="267"/>
            <ac:picMk id="7" creationId="{ECD05540-3AB6-582A-9176-50E72FD44D0E}"/>
          </ac:picMkLst>
        </pc:picChg>
        <pc:picChg chg="add del mod">
          <ac:chgData name="Kopplow, Hans Werner" userId="4f1d38fd-bd43-4ee0-b0e1-b808eb75f335" providerId="ADAL" clId="{47FA98EE-8563-4520-BF3D-6BB23A8AEE97}" dt="2023-10-11T08:57:20.582" v="1403" actId="478"/>
          <ac:picMkLst>
            <pc:docMk/>
            <pc:sldMk cId="1856179478" sldId="267"/>
            <ac:picMk id="9" creationId="{2A1F4E87-A035-E60F-E145-744D0406B156}"/>
          </ac:picMkLst>
        </pc:picChg>
        <pc:picChg chg="add del mod">
          <ac:chgData name="Kopplow, Hans Werner" userId="4f1d38fd-bd43-4ee0-b0e1-b808eb75f335" providerId="ADAL" clId="{47FA98EE-8563-4520-BF3D-6BB23A8AEE97}" dt="2023-10-11T09:59:55.189" v="1498" actId="478"/>
          <ac:picMkLst>
            <pc:docMk/>
            <pc:sldMk cId="1856179478" sldId="267"/>
            <ac:picMk id="11" creationId="{7DC6B635-C522-7517-678D-CC131DDC2BFD}"/>
          </ac:picMkLst>
        </pc:picChg>
        <pc:picChg chg="add del mod">
          <ac:chgData name="Kopplow, Hans Werner" userId="4f1d38fd-bd43-4ee0-b0e1-b808eb75f335" providerId="ADAL" clId="{47FA98EE-8563-4520-BF3D-6BB23A8AEE97}" dt="2023-10-11T09:59:17.695" v="1458" actId="478"/>
          <ac:picMkLst>
            <pc:docMk/>
            <pc:sldMk cId="1856179478" sldId="267"/>
            <ac:picMk id="12" creationId="{42D904D7-D200-40CC-C806-267BD8E7EBAC}"/>
          </ac:picMkLst>
        </pc:picChg>
      </pc:sldChg>
      <pc:sldChg chg="addSp modSp add del mod ord">
        <pc:chgData name="Kopplow, Hans Werner" userId="4f1d38fd-bd43-4ee0-b0e1-b808eb75f335" providerId="ADAL" clId="{47FA98EE-8563-4520-BF3D-6BB23A8AEE97}" dt="2023-10-11T12:07:10.482" v="2396" actId="47"/>
        <pc:sldMkLst>
          <pc:docMk/>
          <pc:sldMk cId="1673841728" sldId="268"/>
        </pc:sldMkLst>
        <pc:spChg chg="mod">
          <ac:chgData name="Kopplow, Hans Werner" userId="4f1d38fd-bd43-4ee0-b0e1-b808eb75f335" providerId="ADAL" clId="{47FA98EE-8563-4520-BF3D-6BB23A8AEE97}" dt="2023-10-11T12:06:13.552" v="2394"/>
          <ac:spMkLst>
            <pc:docMk/>
            <pc:sldMk cId="1673841728" sldId="268"/>
            <ac:spMk id="3" creationId="{B5BA2622-23CB-8944-FE31-BB53CC23CA39}"/>
          </ac:spMkLst>
        </pc:spChg>
        <pc:picChg chg="add mod">
          <ac:chgData name="Kopplow, Hans Werner" userId="4f1d38fd-bd43-4ee0-b0e1-b808eb75f335" providerId="ADAL" clId="{47FA98EE-8563-4520-BF3D-6BB23A8AEE97}" dt="2023-10-11T12:06:20.481" v="2395" actId="1076"/>
          <ac:picMkLst>
            <pc:docMk/>
            <pc:sldMk cId="1673841728" sldId="268"/>
            <ac:picMk id="5" creationId="{9A1945E8-A042-CE5B-B0FB-119055DE06FA}"/>
          </ac:picMkLst>
        </pc:picChg>
      </pc:sldChg>
      <pc:sldChg chg="addSp delSp modSp add mod">
        <pc:chgData name="Kopplow, Hans Werner" userId="4f1d38fd-bd43-4ee0-b0e1-b808eb75f335" providerId="ADAL" clId="{47FA98EE-8563-4520-BF3D-6BB23A8AEE97}" dt="2023-10-13T06:45:09.458" v="3801" actId="20577"/>
        <pc:sldMkLst>
          <pc:docMk/>
          <pc:sldMk cId="2246434480" sldId="269"/>
        </pc:sldMkLst>
        <pc:spChg chg="mod">
          <ac:chgData name="Kopplow, Hans Werner" userId="4f1d38fd-bd43-4ee0-b0e1-b808eb75f335" providerId="ADAL" clId="{47FA98EE-8563-4520-BF3D-6BB23A8AEE97}" dt="2023-10-13T06:45:09.458" v="3801" actId="20577"/>
          <ac:spMkLst>
            <pc:docMk/>
            <pc:sldMk cId="2246434480" sldId="269"/>
            <ac:spMk id="2" creationId="{C60033BB-763D-6266-C513-99C93EE6D66D}"/>
          </ac:spMkLst>
        </pc:spChg>
        <pc:spChg chg="add del">
          <ac:chgData name="Kopplow, Hans Werner" userId="4f1d38fd-bd43-4ee0-b0e1-b808eb75f335" providerId="ADAL" clId="{47FA98EE-8563-4520-BF3D-6BB23A8AEE97}" dt="2023-10-12T10:52:50.967" v="3648" actId="22"/>
          <ac:spMkLst>
            <pc:docMk/>
            <pc:sldMk cId="2246434480" sldId="269"/>
            <ac:spMk id="6" creationId="{E100E428-A96A-E796-94A4-1BC8F96FA45C}"/>
          </ac:spMkLst>
        </pc:spChg>
        <pc:spChg chg="add mod">
          <ac:chgData name="Kopplow, Hans Werner" userId="4f1d38fd-bd43-4ee0-b0e1-b808eb75f335" providerId="ADAL" clId="{47FA98EE-8563-4520-BF3D-6BB23A8AEE97}" dt="2023-10-12T10:54:25.600" v="3664" actId="1035"/>
          <ac:spMkLst>
            <pc:docMk/>
            <pc:sldMk cId="2246434480" sldId="269"/>
            <ac:spMk id="8" creationId="{18F19D1B-8F71-CA9F-D452-E56E298E93E4}"/>
          </ac:spMkLst>
        </pc:spChg>
        <pc:spChg chg="add del mod">
          <ac:chgData name="Kopplow, Hans Werner" userId="4f1d38fd-bd43-4ee0-b0e1-b808eb75f335" providerId="ADAL" clId="{47FA98EE-8563-4520-BF3D-6BB23A8AEE97}" dt="2023-10-11T10:53:17.658" v="1847"/>
          <ac:spMkLst>
            <pc:docMk/>
            <pc:sldMk cId="2246434480" sldId="269"/>
            <ac:spMk id="13" creationId="{420D3723-049B-8747-1312-5C9EB94C1BDB}"/>
          </ac:spMkLst>
        </pc:spChg>
        <pc:spChg chg="add del mod">
          <ac:chgData name="Kopplow, Hans Werner" userId="4f1d38fd-bd43-4ee0-b0e1-b808eb75f335" providerId="ADAL" clId="{47FA98EE-8563-4520-BF3D-6BB23A8AEE97}" dt="2023-10-12T10:11:32.729" v="3518" actId="478"/>
          <ac:spMkLst>
            <pc:docMk/>
            <pc:sldMk cId="2246434480" sldId="269"/>
            <ac:spMk id="14" creationId="{2E5F4E79-92FC-D732-BD5F-275F4E2AFB67}"/>
          </ac:spMkLst>
        </pc:spChg>
        <pc:spChg chg="add mod">
          <ac:chgData name="Kopplow, Hans Werner" userId="4f1d38fd-bd43-4ee0-b0e1-b808eb75f335" providerId="ADAL" clId="{47FA98EE-8563-4520-BF3D-6BB23A8AEE97}" dt="2023-10-12T10:10:57.907" v="3516" actId="1036"/>
          <ac:spMkLst>
            <pc:docMk/>
            <pc:sldMk cId="2246434480" sldId="269"/>
            <ac:spMk id="15" creationId="{C52CC22A-A554-C9C9-E120-8250E34A6C9F}"/>
          </ac:spMkLst>
        </pc:spChg>
        <pc:spChg chg="add mod">
          <ac:chgData name="Kopplow, Hans Werner" userId="4f1d38fd-bd43-4ee0-b0e1-b808eb75f335" providerId="ADAL" clId="{47FA98EE-8563-4520-BF3D-6BB23A8AEE97}" dt="2023-10-12T10:53:33.158" v="3657" actId="1035"/>
          <ac:spMkLst>
            <pc:docMk/>
            <pc:sldMk cId="2246434480" sldId="269"/>
            <ac:spMk id="16" creationId="{1AA0CC85-EDC7-6D7A-75F6-360F8D8CE510}"/>
          </ac:spMkLst>
        </pc:spChg>
        <pc:spChg chg="add mod">
          <ac:chgData name="Kopplow, Hans Werner" userId="4f1d38fd-bd43-4ee0-b0e1-b808eb75f335" providerId="ADAL" clId="{47FA98EE-8563-4520-BF3D-6BB23A8AEE97}" dt="2023-10-12T10:53:33.158" v="3657" actId="1035"/>
          <ac:spMkLst>
            <pc:docMk/>
            <pc:sldMk cId="2246434480" sldId="269"/>
            <ac:spMk id="17" creationId="{320E928F-466C-21C8-9805-E59AB1DBB02F}"/>
          </ac:spMkLst>
        </pc:spChg>
        <pc:spChg chg="add mod">
          <ac:chgData name="Kopplow, Hans Werner" userId="4f1d38fd-bd43-4ee0-b0e1-b808eb75f335" providerId="ADAL" clId="{47FA98EE-8563-4520-BF3D-6BB23A8AEE97}" dt="2023-10-12T10:56:03.461" v="3705" actId="1076"/>
          <ac:spMkLst>
            <pc:docMk/>
            <pc:sldMk cId="2246434480" sldId="269"/>
            <ac:spMk id="18" creationId="{FCF28C40-C3DD-16C8-C216-CE8F1CA80D67}"/>
          </ac:spMkLst>
        </pc:spChg>
        <pc:spChg chg="add mod">
          <ac:chgData name="Kopplow, Hans Werner" userId="4f1d38fd-bd43-4ee0-b0e1-b808eb75f335" providerId="ADAL" clId="{47FA98EE-8563-4520-BF3D-6BB23A8AEE97}" dt="2023-10-12T10:55:38.129" v="3690" actId="20577"/>
          <ac:spMkLst>
            <pc:docMk/>
            <pc:sldMk cId="2246434480" sldId="269"/>
            <ac:spMk id="19" creationId="{BCE2932D-A161-ED0F-155D-8583F5CF1C2D}"/>
          </ac:spMkLst>
        </pc:spChg>
        <pc:spChg chg="add mod">
          <ac:chgData name="Kopplow, Hans Werner" userId="4f1d38fd-bd43-4ee0-b0e1-b808eb75f335" providerId="ADAL" clId="{47FA98EE-8563-4520-BF3D-6BB23A8AEE97}" dt="2023-10-12T10:53:33.158" v="3657" actId="1035"/>
          <ac:spMkLst>
            <pc:docMk/>
            <pc:sldMk cId="2246434480" sldId="269"/>
            <ac:spMk id="20" creationId="{EDB47F4A-B550-B477-BEB8-244927A4BCD9}"/>
          </ac:spMkLst>
        </pc:spChg>
        <pc:spChg chg="add mod">
          <ac:chgData name="Kopplow, Hans Werner" userId="4f1d38fd-bd43-4ee0-b0e1-b808eb75f335" providerId="ADAL" clId="{47FA98EE-8563-4520-BF3D-6BB23A8AEE97}" dt="2023-10-12T10:53:33.158" v="3657" actId="1035"/>
          <ac:spMkLst>
            <pc:docMk/>
            <pc:sldMk cId="2246434480" sldId="269"/>
            <ac:spMk id="21" creationId="{FAD0C8CB-1276-1DC7-B3E8-70C98E7C10FC}"/>
          </ac:spMkLst>
        </pc:spChg>
        <pc:grpChg chg="add del mod">
          <ac:chgData name="Kopplow, Hans Werner" userId="4f1d38fd-bd43-4ee0-b0e1-b808eb75f335" providerId="ADAL" clId="{47FA98EE-8563-4520-BF3D-6BB23A8AEE97}" dt="2023-10-11T12:19:26.323" v="2607" actId="478"/>
          <ac:grpSpMkLst>
            <pc:docMk/>
            <pc:sldMk cId="2246434480" sldId="269"/>
            <ac:grpSpMk id="8" creationId="{FE9A6E7C-BF3E-0CF0-E00B-43C4A277E26B}"/>
          </ac:grpSpMkLst>
        </pc:grpChg>
        <pc:picChg chg="del mod">
          <ac:chgData name="Kopplow, Hans Werner" userId="4f1d38fd-bd43-4ee0-b0e1-b808eb75f335" providerId="ADAL" clId="{47FA98EE-8563-4520-BF3D-6BB23A8AEE97}" dt="2023-10-11T10:53:17.658" v="1845" actId="478"/>
          <ac:picMkLst>
            <pc:docMk/>
            <pc:sldMk cId="2246434480" sldId="269"/>
            <ac:picMk id="5" creationId="{985DE761-EB0C-EFA2-7E90-9564E32BD87F}"/>
          </ac:picMkLst>
        </pc:picChg>
        <pc:picChg chg="del">
          <ac:chgData name="Kopplow, Hans Werner" userId="4f1d38fd-bd43-4ee0-b0e1-b808eb75f335" providerId="ADAL" clId="{47FA98EE-8563-4520-BF3D-6BB23A8AEE97}" dt="2023-10-11T10:40:26.447" v="1697" actId="478"/>
          <ac:picMkLst>
            <pc:docMk/>
            <pc:sldMk cId="2246434480" sldId="269"/>
            <ac:picMk id="6" creationId="{82A4A12F-771B-2E07-7A9A-E4E7A59B6841}"/>
          </ac:picMkLst>
        </pc:picChg>
        <pc:picChg chg="mod">
          <ac:chgData name="Kopplow, Hans Werner" userId="4f1d38fd-bd43-4ee0-b0e1-b808eb75f335" providerId="ADAL" clId="{47FA98EE-8563-4520-BF3D-6BB23A8AEE97}" dt="2023-10-11T10:42:15.060" v="1707" actId="164"/>
          <ac:picMkLst>
            <pc:docMk/>
            <pc:sldMk cId="2246434480" sldId="269"/>
            <ac:picMk id="7" creationId="{ECD05540-3AB6-582A-9176-50E72FD44D0E}"/>
          </ac:picMkLst>
        </pc:picChg>
        <pc:picChg chg="add del mod">
          <ac:chgData name="Kopplow, Hans Werner" userId="4f1d38fd-bd43-4ee0-b0e1-b808eb75f335" providerId="ADAL" clId="{47FA98EE-8563-4520-BF3D-6BB23A8AEE97}" dt="2023-10-11T10:44:10.422" v="1714" actId="478"/>
          <ac:picMkLst>
            <pc:docMk/>
            <pc:sldMk cId="2246434480" sldId="269"/>
            <ac:picMk id="9" creationId="{1D50D047-40E2-C920-2435-D03DE9DE3EEA}"/>
          </ac:picMkLst>
        </pc:picChg>
        <pc:picChg chg="add mod">
          <ac:chgData name="Kopplow, Hans Werner" userId="4f1d38fd-bd43-4ee0-b0e1-b808eb75f335" providerId="ADAL" clId="{47FA98EE-8563-4520-BF3D-6BB23A8AEE97}" dt="2023-10-12T10:53:33.158" v="3657" actId="1035"/>
          <ac:picMkLst>
            <pc:docMk/>
            <pc:sldMk cId="2246434480" sldId="269"/>
            <ac:picMk id="10" creationId="{05B69395-B163-C046-7121-828F686AB598}"/>
          </ac:picMkLst>
        </pc:picChg>
        <pc:picChg chg="mod modCrop">
          <ac:chgData name="Kopplow, Hans Werner" userId="4f1d38fd-bd43-4ee0-b0e1-b808eb75f335" providerId="ADAL" clId="{47FA98EE-8563-4520-BF3D-6BB23A8AEE97}" dt="2023-10-11T10:42:57.045" v="1709" actId="14100"/>
          <ac:picMkLst>
            <pc:docMk/>
            <pc:sldMk cId="2246434480" sldId="269"/>
            <ac:picMk id="11" creationId="{7DC6B635-C522-7517-678D-CC131DDC2BFD}"/>
          </ac:picMkLst>
        </pc:picChg>
        <pc:picChg chg="del">
          <ac:chgData name="Kopplow, Hans Werner" userId="4f1d38fd-bd43-4ee0-b0e1-b808eb75f335" providerId="ADAL" clId="{47FA98EE-8563-4520-BF3D-6BB23A8AEE97}" dt="2023-10-11T09:54:19.123" v="1413" actId="478"/>
          <ac:picMkLst>
            <pc:docMk/>
            <pc:sldMk cId="2246434480" sldId="269"/>
            <ac:picMk id="12" creationId="{42D904D7-D200-40CC-C806-267BD8E7EBAC}"/>
          </ac:picMkLst>
        </pc:picChg>
      </pc:sldChg>
      <pc:sldChg chg="add del">
        <pc:chgData name="Kopplow, Hans Werner" userId="4f1d38fd-bd43-4ee0-b0e1-b808eb75f335" providerId="ADAL" clId="{47FA98EE-8563-4520-BF3D-6BB23A8AEE97}" dt="2023-10-11T13:46:19.947" v="2991" actId="2696"/>
        <pc:sldMkLst>
          <pc:docMk/>
          <pc:sldMk cId="4091553724" sldId="270"/>
        </pc:sldMkLst>
      </pc:sldChg>
      <pc:sldChg chg="addSp delSp modSp add mod">
        <pc:chgData name="Kopplow, Hans Werner" userId="4f1d38fd-bd43-4ee0-b0e1-b808eb75f335" providerId="ADAL" clId="{47FA98EE-8563-4520-BF3D-6BB23A8AEE97}" dt="2023-10-13T07:12:03.519" v="3904" actId="20577"/>
        <pc:sldMkLst>
          <pc:docMk/>
          <pc:sldMk cId="2233678404" sldId="271"/>
        </pc:sldMkLst>
        <pc:spChg chg="mod">
          <ac:chgData name="Kopplow, Hans Werner" userId="4f1d38fd-bd43-4ee0-b0e1-b808eb75f335" providerId="ADAL" clId="{47FA98EE-8563-4520-BF3D-6BB23A8AEE97}" dt="2023-10-13T07:12:03.519" v="3904" actId="20577"/>
          <ac:spMkLst>
            <pc:docMk/>
            <pc:sldMk cId="2233678404" sldId="271"/>
            <ac:spMk id="2" creationId="{C60033BB-763D-6266-C513-99C93EE6D66D}"/>
          </ac:spMkLst>
        </pc:spChg>
        <pc:spChg chg="mod">
          <ac:chgData name="Kopplow, Hans Werner" userId="4f1d38fd-bd43-4ee0-b0e1-b808eb75f335" providerId="ADAL" clId="{47FA98EE-8563-4520-BF3D-6BB23A8AEE97}" dt="2023-10-12T11:33:13.954" v="3728"/>
          <ac:spMkLst>
            <pc:docMk/>
            <pc:sldMk cId="2233678404" sldId="271"/>
            <ac:spMk id="3" creationId="{B5BA2622-23CB-8944-FE31-BB53CC23CA39}"/>
          </ac:spMkLst>
        </pc:spChg>
        <pc:picChg chg="add mod">
          <ac:chgData name="Kopplow, Hans Werner" userId="4f1d38fd-bd43-4ee0-b0e1-b808eb75f335" providerId="ADAL" clId="{47FA98EE-8563-4520-BF3D-6BB23A8AEE97}" dt="2023-10-12T10:20:21.612" v="3542" actId="1076"/>
          <ac:picMkLst>
            <pc:docMk/>
            <pc:sldMk cId="2233678404" sldId="271"/>
            <ac:picMk id="5" creationId="{69CCCC1D-D212-BBDC-5FFE-27C141197517}"/>
          </ac:picMkLst>
        </pc:picChg>
        <pc:picChg chg="add mod">
          <ac:chgData name="Kopplow, Hans Werner" userId="4f1d38fd-bd43-4ee0-b0e1-b808eb75f335" providerId="ADAL" clId="{47FA98EE-8563-4520-BF3D-6BB23A8AEE97}" dt="2023-10-12T10:20:42.814" v="3547" actId="14100"/>
          <ac:picMkLst>
            <pc:docMk/>
            <pc:sldMk cId="2233678404" sldId="271"/>
            <ac:picMk id="6" creationId="{55AF3F85-5B44-18DB-791A-1B9986078472}"/>
          </ac:picMkLst>
        </pc:picChg>
        <pc:picChg chg="add del mod">
          <ac:chgData name="Kopplow, Hans Werner" userId="4f1d38fd-bd43-4ee0-b0e1-b808eb75f335" providerId="ADAL" clId="{47FA98EE-8563-4520-BF3D-6BB23A8AEE97}" dt="2023-10-12T10:20:51.977" v="3549" actId="478"/>
          <ac:picMkLst>
            <pc:docMk/>
            <pc:sldMk cId="2233678404" sldId="271"/>
            <ac:picMk id="7" creationId="{0D807EE6-E76E-DFFF-0F0D-1D9C4BFE7CE4}"/>
          </ac:picMkLst>
        </pc:picChg>
        <pc:picChg chg="add mod">
          <ac:chgData name="Kopplow, Hans Werner" userId="4f1d38fd-bd43-4ee0-b0e1-b808eb75f335" providerId="ADAL" clId="{47FA98EE-8563-4520-BF3D-6BB23A8AEE97}" dt="2023-10-12T10:20:33.290" v="3545" actId="1076"/>
          <ac:picMkLst>
            <pc:docMk/>
            <pc:sldMk cId="2233678404" sldId="271"/>
            <ac:picMk id="8" creationId="{C08E47BF-62DC-04BC-2659-4B6CDBB2FAF7}"/>
          </ac:picMkLst>
        </pc:picChg>
      </pc:sldChg>
      <pc:sldChg chg="addSp delSp modSp add mod">
        <pc:chgData name="Kopplow, Hans Werner" userId="4f1d38fd-bd43-4ee0-b0e1-b808eb75f335" providerId="ADAL" clId="{47FA98EE-8563-4520-BF3D-6BB23A8AEE97}" dt="2023-10-13T07:12:40.412" v="3905" actId="478"/>
        <pc:sldMkLst>
          <pc:docMk/>
          <pc:sldMk cId="2988740479" sldId="272"/>
        </pc:sldMkLst>
        <pc:spChg chg="add mod">
          <ac:chgData name="Kopplow, Hans Werner" userId="4f1d38fd-bd43-4ee0-b0e1-b808eb75f335" providerId="ADAL" clId="{47FA98EE-8563-4520-BF3D-6BB23A8AEE97}" dt="2023-10-12T11:53:43.165" v="3770" actId="1076"/>
          <ac:spMkLst>
            <pc:docMk/>
            <pc:sldMk cId="2988740479" sldId="272"/>
            <ac:spMk id="5" creationId="{4773BF66-EAE7-8FCE-51CF-14A5D9F29B72}"/>
          </ac:spMkLst>
        </pc:spChg>
        <pc:spChg chg="add del mod">
          <ac:chgData name="Kopplow, Hans Werner" userId="4f1d38fd-bd43-4ee0-b0e1-b808eb75f335" providerId="ADAL" clId="{47FA98EE-8563-4520-BF3D-6BB23A8AEE97}" dt="2023-10-13T07:12:40.412" v="3905" actId="478"/>
          <ac:spMkLst>
            <pc:docMk/>
            <pc:sldMk cId="2988740479" sldId="272"/>
            <ac:spMk id="10" creationId="{6904A094-DE45-1317-6E45-ECA92205A212}"/>
          </ac:spMkLst>
        </pc:spChg>
        <pc:spChg chg="add mod">
          <ac:chgData name="Kopplow, Hans Werner" userId="4f1d38fd-bd43-4ee0-b0e1-b808eb75f335" providerId="ADAL" clId="{47FA98EE-8563-4520-BF3D-6BB23A8AEE97}" dt="2023-10-13T07:05:56.345" v="3893" actId="20577"/>
          <ac:spMkLst>
            <pc:docMk/>
            <pc:sldMk cId="2988740479" sldId="272"/>
            <ac:spMk id="12" creationId="{6101AF41-58FA-126F-BC0B-144C75D14E4F}"/>
          </ac:spMkLst>
        </pc:spChg>
        <pc:graphicFrameChg chg="add del modGraphic">
          <ac:chgData name="Kopplow, Hans Werner" userId="4f1d38fd-bd43-4ee0-b0e1-b808eb75f335" providerId="ADAL" clId="{47FA98EE-8563-4520-BF3D-6BB23A8AEE97}" dt="2023-10-13T06:51:03.538" v="3807" actId="478"/>
          <ac:graphicFrameMkLst>
            <pc:docMk/>
            <pc:sldMk cId="2988740479" sldId="272"/>
            <ac:graphicFrameMk id="6" creationId="{1D694605-05D8-3C11-E43F-0069A659EFBC}"/>
          </ac:graphicFrameMkLst>
        </pc:graphicFrameChg>
        <pc:graphicFrameChg chg="add del mod">
          <ac:chgData name="Kopplow, Hans Werner" userId="4f1d38fd-bd43-4ee0-b0e1-b808eb75f335" providerId="ADAL" clId="{47FA98EE-8563-4520-BF3D-6BB23A8AEE97}" dt="2023-10-12T09:46:50.710" v="3410"/>
          <ac:graphicFrameMkLst>
            <pc:docMk/>
            <pc:sldMk cId="2988740479" sldId="272"/>
            <ac:graphicFrameMk id="6" creationId="{FD830185-2A13-947C-6C91-B4F1E6A57083}"/>
          </ac:graphicFrameMkLst>
        </pc:graphicFrameChg>
        <pc:graphicFrameChg chg="add del mod modGraphic">
          <ac:chgData name="Kopplow, Hans Werner" userId="4f1d38fd-bd43-4ee0-b0e1-b808eb75f335" providerId="ADAL" clId="{47FA98EE-8563-4520-BF3D-6BB23A8AEE97}" dt="2023-10-12T09:47:07.716" v="3414"/>
          <ac:graphicFrameMkLst>
            <pc:docMk/>
            <pc:sldMk cId="2988740479" sldId="272"/>
            <ac:graphicFrameMk id="7" creationId="{FE99C42E-5705-EE54-FB4B-4D6E8FE905E7}"/>
          </ac:graphicFrameMkLst>
        </pc:graphicFrameChg>
        <pc:picChg chg="add del mod">
          <ac:chgData name="Kopplow, Hans Werner" userId="4f1d38fd-bd43-4ee0-b0e1-b808eb75f335" providerId="ADAL" clId="{47FA98EE-8563-4520-BF3D-6BB23A8AEE97}" dt="2023-10-13T06:51:55.762" v="3811" actId="478"/>
          <ac:picMkLst>
            <pc:docMk/>
            <pc:sldMk cId="2988740479" sldId="272"/>
            <ac:picMk id="7" creationId="{006A9E5C-BC14-8525-761E-EAADFCB1D750}"/>
          </ac:picMkLst>
        </pc:picChg>
        <pc:picChg chg="add mod">
          <ac:chgData name="Kopplow, Hans Werner" userId="4f1d38fd-bd43-4ee0-b0e1-b808eb75f335" providerId="ADAL" clId="{47FA98EE-8563-4520-BF3D-6BB23A8AEE97}" dt="2023-10-13T06:52:44.874" v="3817" actId="1036"/>
          <ac:picMkLst>
            <pc:docMk/>
            <pc:sldMk cId="2988740479" sldId="272"/>
            <ac:picMk id="8" creationId="{9190E3E9-7C6F-CA7B-7AF1-4B7DDB206E7F}"/>
          </ac:picMkLst>
        </pc:picChg>
        <pc:picChg chg="del">
          <ac:chgData name="Kopplow, Hans Werner" userId="4f1d38fd-bd43-4ee0-b0e1-b808eb75f335" providerId="ADAL" clId="{47FA98EE-8563-4520-BF3D-6BB23A8AEE97}" dt="2023-10-12T09:33:41.659" v="3322" actId="478"/>
          <ac:picMkLst>
            <pc:docMk/>
            <pc:sldMk cId="2988740479" sldId="272"/>
            <ac:picMk id="8" creationId="{F3C2E1FD-57A3-1399-7221-6FEB77BEA3EC}"/>
          </ac:picMkLst>
        </pc:picChg>
        <pc:picChg chg="add del mod">
          <ac:chgData name="Kopplow, Hans Werner" userId="4f1d38fd-bd43-4ee0-b0e1-b808eb75f335" providerId="ADAL" clId="{47FA98EE-8563-4520-BF3D-6BB23A8AEE97}" dt="2023-10-13T06:50:31.109" v="3804" actId="478"/>
          <ac:picMkLst>
            <pc:docMk/>
            <pc:sldMk cId="2988740479" sldId="272"/>
            <ac:picMk id="9" creationId="{857992AD-FEA5-601E-ACED-39F7852515C5}"/>
          </ac:picMkLst>
        </pc:picChg>
        <pc:picChg chg="del mod">
          <ac:chgData name="Kopplow, Hans Werner" userId="4f1d38fd-bd43-4ee0-b0e1-b808eb75f335" providerId="ADAL" clId="{47FA98EE-8563-4520-BF3D-6BB23A8AEE97}" dt="2023-10-12T09:46:44.393" v="3408" actId="478"/>
          <ac:picMkLst>
            <pc:docMk/>
            <pc:sldMk cId="2988740479" sldId="272"/>
            <ac:picMk id="10" creationId="{7A728FDA-1D19-F7E9-97AB-C2458005E792}"/>
          </ac:picMkLst>
        </pc:picChg>
        <pc:picChg chg="add mod">
          <ac:chgData name="Kopplow, Hans Werner" userId="4f1d38fd-bd43-4ee0-b0e1-b808eb75f335" providerId="ADAL" clId="{47FA98EE-8563-4520-BF3D-6BB23A8AEE97}" dt="2023-10-12T11:53:06.945" v="3765" actId="1035"/>
          <ac:picMkLst>
            <pc:docMk/>
            <pc:sldMk cId="2988740479" sldId="272"/>
            <ac:picMk id="11" creationId="{6E72AB93-7C25-BA10-A0C0-06BB662A3D5C}"/>
          </ac:picMkLst>
        </pc:picChg>
        <pc:picChg chg="del mod">
          <ac:chgData name="Kopplow, Hans Werner" userId="4f1d38fd-bd43-4ee0-b0e1-b808eb75f335" providerId="ADAL" clId="{47FA98EE-8563-4520-BF3D-6BB23A8AEE97}" dt="2023-10-12T09:46:44.393" v="3408" actId="478"/>
          <ac:picMkLst>
            <pc:docMk/>
            <pc:sldMk cId="2988740479" sldId="272"/>
            <ac:picMk id="12" creationId="{B33E4079-6E64-97EF-AB74-4B8BF3164DB3}"/>
          </ac:picMkLst>
        </pc:picChg>
        <pc:picChg chg="del mod">
          <ac:chgData name="Kopplow, Hans Werner" userId="4f1d38fd-bd43-4ee0-b0e1-b808eb75f335" providerId="ADAL" clId="{47FA98EE-8563-4520-BF3D-6BB23A8AEE97}" dt="2023-10-12T09:46:44.393" v="3408" actId="478"/>
          <ac:picMkLst>
            <pc:docMk/>
            <pc:sldMk cId="2988740479" sldId="272"/>
            <ac:picMk id="14" creationId="{DB13444A-22E9-9B44-F056-FDC0DA48E389}"/>
          </ac:picMkLst>
        </pc:picChg>
        <pc:picChg chg="del mod">
          <ac:chgData name="Kopplow, Hans Werner" userId="4f1d38fd-bd43-4ee0-b0e1-b808eb75f335" providerId="ADAL" clId="{47FA98EE-8563-4520-BF3D-6BB23A8AEE97}" dt="2023-10-12T09:46:44.393" v="3408" actId="478"/>
          <ac:picMkLst>
            <pc:docMk/>
            <pc:sldMk cId="2988740479" sldId="272"/>
            <ac:picMk id="16" creationId="{8EEE00B3-D3E3-D525-F7B8-55DAC0BA44F7}"/>
          </ac:picMkLst>
        </pc:picChg>
      </pc:sldChg>
      <pc:sldChg chg="modSp add del mod ord">
        <pc:chgData name="Kopplow, Hans Werner" userId="4f1d38fd-bd43-4ee0-b0e1-b808eb75f335" providerId="ADAL" clId="{47FA98EE-8563-4520-BF3D-6BB23A8AEE97}" dt="2023-10-12T11:49:38.410" v="3753" actId="2696"/>
        <pc:sldMkLst>
          <pc:docMk/>
          <pc:sldMk cId="1101022734" sldId="332"/>
        </pc:sldMkLst>
        <pc:spChg chg="mod">
          <ac:chgData name="Kopplow, Hans Werner" userId="4f1d38fd-bd43-4ee0-b0e1-b808eb75f335" providerId="ADAL" clId="{47FA98EE-8563-4520-BF3D-6BB23A8AEE97}" dt="2023-10-12T11:48:04.035" v="3742" actId="14100"/>
          <ac:spMkLst>
            <pc:docMk/>
            <pc:sldMk cId="1101022734" sldId="332"/>
            <ac:spMk id="3" creationId="{1941F908-B432-4DF0-86FC-6E435E8AE324}"/>
          </ac:spMkLst>
        </pc:spChg>
        <pc:spChg chg="mod">
          <ac:chgData name="Kopplow, Hans Werner" userId="4f1d38fd-bd43-4ee0-b0e1-b808eb75f335" providerId="ADAL" clId="{47FA98EE-8563-4520-BF3D-6BB23A8AEE97}" dt="2023-10-12T11:48:04.035" v="3742" actId="14100"/>
          <ac:spMkLst>
            <pc:docMk/>
            <pc:sldMk cId="1101022734" sldId="332"/>
            <ac:spMk id="13" creationId="{3C2F7A67-1EDD-4581-BA43-665C870425D8}"/>
          </ac:spMkLst>
        </pc:spChg>
        <pc:grpChg chg="mod">
          <ac:chgData name="Kopplow, Hans Werner" userId="4f1d38fd-bd43-4ee0-b0e1-b808eb75f335" providerId="ADAL" clId="{47FA98EE-8563-4520-BF3D-6BB23A8AEE97}" dt="2023-10-12T11:48:04.035" v="3742" actId="14100"/>
          <ac:grpSpMkLst>
            <pc:docMk/>
            <pc:sldMk cId="1101022734" sldId="332"/>
            <ac:grpSpMk id="16" creationId="{42E7AAD2-02BE-47BF-9D56-EAADE9243851}"/>
          </ac:grpSpMkLst>
        </pc:grpChg>
        <pc:grpChg chg="mod">
          <ac:chgData name="Kopplow, Hans Werner" userId="4f1d38fd-bd43-4ee0-b0e1-b808eb75f335" providerId="ADAL" clId="{47FA98EE-8563-4520-BF3D-6BB23A8AEE97}" dt="2023-10-12T11:48:04.035" v="3742" actId="14100"/>
          <ac:grpSpMkLst>
            <pc:docMk/>
            <pc:sldMk cId="1101022734" sldId="332"/>
            <ac:grpSpMk id="25" creationId="{C37AD270-06BE-45DA-AC68-D0B632908E38}"/>
          </ac:grpSpMkLst>
        </pc:grpChg>
        <pc:picChg chg="mod">
          <ac:chgData name="Kopplow, Hans Werner" userId="4f1d38fd-bd43-4ee0-b0e1-b808eb75f335" providerId="ADAL" clId="{47FA98EE-8563-4520-BF3D-6BB23A8AEE97}" dt="2023-10-12T11:48:04.035" v="3742" actId="14100"/>
          <ac:picMkLst>
            <pc:docMk/>
            <pc:sldMk cId="1101022734" sldId="332"/>
            <ac:picMk id="8" creationId="{17E14436-465F-437B-8CFD-A1791392DE2F}"/>
          </ac:picMkLst>
        </pc:picChg>
        <pc:picChg chg="mod">
          <ac:chgData name="Kopplow, Hans Werner" userId="4f1d38fd-bd43-4ee0-b0e1-b808eb75f335" providerId="ADAL" clId="{47FA98EE-8563-4520-BF3D-6BB23A8AEE97}" dt="2023-10-12T11:48:04.035" v="3742" actId="14100"/>
          <ac:picMkLst>
            <pc:docMk/>
            <pc:sldMk cId="1101022734" sldId="332"/>
            <ac:picMk id="9" creationId="{0D72C766-81E9-C49F-2A07-4F49DD79403E}"/>
          </ac:picMkLst>
        </pc:picChg>
        <pc:picChg chg="mod">
          <ac:chgData name="Kopplow, Hans Werner" userId="4f1d38fd-bd43-4ee0-b0e1-b808eb75f335" providerId="ADAL" clId="{47FA98EE-8563-4520-BF3D-6BB23A8AEE97}" dt="2023-10-12T11:48:04.035" v="3742" actId="14100"/>
          <ac:picMkLst>
            <pc:docMk/>
            <pc:sldMk cId="1101022734" sldId="332"/>
            <ac:picMk id="10" creationId="{60D88E5D-CC74-4DAA-7D35-0937062CE75E}"/>
          </ac:picMkLst>
        </pc:picChg>
        <pc:picChg chg="mod">
          <ac:chgData name="Kopplow, Hans Werner" userId="4f1d38fd-bd43-4ee0-b0e1-b808eb75f335" providerId="ADAL" clId="{47FA98EE-8563-4520-BF3D-6BB23A8AEE97}" dt="2023-10-12T11:48:04.035" v="3742" actId="14100"/>
          <ac:picMkLst>
            <pc:docMk/>
            <pc:sldMk cId="1101022734" sldId="332"/>
            <ac:picMk id="19" creationId="{836C40E8-B815-4016-B96F-3B3CB07B07AA}"/>
          </ac:picMkLst>
        </pc:picChg>
        <pc:picChg chg="mod">
          <ac:chgData name="Kopplow, Hans Werner" userId="4f1d38fd-bd43-4ee0-b0e1-b808eb75f335" providerId="ADAL" clId="{47FA98EE-8563-4520-BF3D-6BB23A8AEE97}" dt="2023-10-12T11:48:04.035" v="3742" actId="14100"/>
          <ac:picMkLst>
            <pc:docMk/>
            <pc:sldMk cId="1101022734" sldId="332"/>
            <ac:picMk id="29" creationId="{883B8B38-661D-469A-8603-2296B3A2CDE0}"/>
          </ac:picMkLst>
        </pc:picChg>
      </pc:sldChg>
      <pc:sldChg chg="addSp delSp modSp add mod">
        <pc:chgData name="Kopplow, Hans Werner" userId="4f1d38fd-bd43-4ee0-b0e1-b808eb75f335" providerId="ADAL" clId="{47FA98EE-8563-4520-BF3D-6BB23A8AEE97}" dt="2023-10-12T10:48:31.668" v="3646" actId="207"/>
        <pc:sldMkLst>
          <pc:docMk/>
          <pc:sldMk cId="1263233508" sldId="333"/>
        </pc:sldMkLst>
        <pc:spChg chg="del">
          <ac:chgData name="Kopplow, Hans Werner" userId="4f1d38fd-bd43-4ee0-b0e1-b808eb75f335" providerId="ADAL" clId="{47FA98EE-8563-4520-BF3D-6BB23A8AEE97}" dt="2023-10-12T10:39:50.961" v="3604" actId="478"/>
          <ac:spMkLst>
            <pc:docMk/>
            <pc:sldMk cId="1263233508" sldId="333"/>
            <ac:spMk id="2" creationId="{C60033BB-763D-6266-C513-99C93EE6D66D}"/>
          </ac:spMkLst>
        </pc:spChg>
        <pc:spChg chg="mod">
          <ac:chgData name="Kopplow, Hans Werner" userId="4f1d38fd-bd43-4ee0-b0e1-b808eb75f335" providerId="ADAL" clId="{47FA98EE-8563-4520-BF3D-6BB23A8AEE97}" dt="2023-10-12T10:48:31.668" v="3646" actId="207"/>
          <ac:spMkLst>
            <pc:docMk/>
            <pc:sldMk cId="1263233508" sldId="333"/>
            <ac:spMk id="3" creationId="{B5BA2622-23CB-8944-FE31-BB53CC23CA39}"/>
          </ac:spMkLst>
        </pc:spChg>
        <pc:spChg chg="add del mod">
          <ac:chgData name="Kopplow, Hans Werner" userId="4f1d38fd-bd43-4ee0-b0e1-b808eb75f335" providerId="ADAL" clId="{47FA98EE-8563-4520-BF3D-6BB23A8AEE97}" dt="2023-10-12T10:39:56.625" v="3605" actId="478"/>
          <ac:spMkLst>
            <pc:docMk/>
            <pc:sldMk cId="1263233508" sldId="333"/>
            <ac:spMk id="6" creationId="{241C44BD-9958-DEEC-7F99-62118913009A}"/>
          </ac:spMkLst>
        </pc:spChg>
        <pc:picChg chg="add del mod">
          <ac:chgData name="Kopplow, Hans Werner" userId="4f1d38fd-bd43-4ee0-b0e1-b808eb75f335" providerId="ADAL" clId="{47FA98EE-8563-4520-BF3D-6BB23A8AEE97}" dt="2023-10-12T10:44:52.926" v="3623" actId="478"/>
          <ac:picMkLst>
            <pc:docMk/>
            <pc:sldMk cId="1263233508" sldId="333"/>
            <ac:picMk id="8" creationId="{FF9D06FC-31C9-80CB-05AE-104521C2B206}"/>
          </ac:picMkLst>
        </pc:picChg>
        <pc:picChg chg="add mod ord">
          <ac:chgData name="Kopplow, Hans Werner" userId="4f1d38fd-bd43-4ee0-b0e1-b808eb75f335" providerId="ADAL" clId="{47FA98EE-8563-4520-BF3D-6BB23A8AEE97}" dt="2023-10-12T10:46:43.254" v="3640" actId="14100"/>
          <ac:picMkLst>
            <pc:docMk/>
            <pc:sldMk cId="1263233508" sldId="333"/>
            <ac:picMk id="10" creationId="{9383A6BE-A6AB-E777-348A-2F4A4CD62061}"/>
          </ac:picMkLst>
        </pc:picChg>
        <pc:picChg chg="add del mod">
          <ac:chgData name="Kopplow, Hans Werner" userId="4f1d38fd-bd43-4ee0-b0e1-b808eb75f335" providerId="ADAL" clId="{47FA98EE-8563-4520-BF3D-6BB23A8AEE97}" dt="2023-10-12T10:48:05.991" v="3643" actId="478"/>
          <ac:picMkLst>
            <pc:docMk/>
            <pc:sldMk cId="1263233508" sldId="333"/>
            <ac:picMk id="11" creationId="{FFEBC9D0-EE5E-AD88-F4D2-07B8B0C08E92}"/>
          </ac:picMkLst>
        </pc:picChg>
        <pc:picChg chg="add mod">
          <ac:chgData name="Kopplow, Hans Werner" userId="4f1d38fd-bd43-4ee0-b0e1-b808eb75f335" providerId="ADAL" clId="{47FA98EE-8563-4520-BF3D-6BB23A8AEE97}" dt="2023-10-12T10:48:20.937" v="3645" actId="1076"/>
          <ac:picMkLst>
            <pc:docMk/>
            <pc:sldMk cId="1263233508" sldId="333"/>
            <ac:picMk id="12" creationId="{9CC2D048-3D40-3B73-57CC-4D14EB21C38B}"/>
          </ac:picMkLst>
        </pc:picChg>
      </pc:sldChg>
      <pc:sldChg chg="addSp delSp modSp add mod">
        <pc:chgData name="Kopplow, Hans Werner" userId="4f1d38fd-bd43-4ee0-b0e1-b808eb75f335" providerId="ADAL" clId="{47FA98EE-8563-4520-BF3D-6BB23A8AEE97}" dt="2023-10-12T11:49:29.965" v="3752" actId="1038"/>
        <pc:sldMkLst>
          <pc:docMk/>
          <pc:sldMk cId="1466101967" sldId="334"/>
        </pc:sldMkLst>
        <pc:spChg chg="del">
          <ac:chgData name="Kopplow, Hans Werner" userId="4f1d38fd-bd43-4ee0-b0e1-b808eb75f335" providerId="ADAL" clId="{47FA98EE-8563-4520-BF3D-6BB23A8AEE97}" dt="2023-10-12T11:48:53.486" v="3744" actId="478"/>
          <ac:spMkLst>
            <pc:docMk/>
            <pc:sldMk cId="1466101967" sldId="334"/>
            <ac:spMk id="21" creationId="{171F6FCC-754B-FAD2-84CB-BEE3358DEC1B}"/>
          </ac:spMkLst>
        </pc:spChg>
        <pc:spChg chg="del">
          <ac:chgData name="Kopplow, Hans Werner" userId="4f1d38fd-bd43-4ee0-b0e1-b808eb75f335" providerId="ADAL" clId="{47FA98EE-8563-4520-BF3D-6BB23A8AEE97}" dt="2023-10-12T11:48:53.486" v="3744" actId="478"/>
          <ac:spMkLst>
            <pc:docMk/>
            <pc:sldMk cId="1466101967" sldId="334"/>
            <ac:spMk id="22" creationId="{59FBED06-0082-9333-117E-CCE5A55B0C36}"/>
          </ac:spMkLst>
        </pc:spChg>
        <pc:spChg chg="del">
          <ac:chgData name="Kopplow, Hans Werner" userId="4f1d38fd-bd43-4ee0-b0e1-b808eb75f335" providerId="ADAL" clId="{47FA98EE-8563-4520-BF3D-6BB23A8AEE97}" dt="2023-10-12T11:48:53.486" v="3744" actId="478"/>
          <ac:spMkLst>
            <pc:docMk/>
            <pc:sldMk cId="1466101967" sldId="334"/>
            <ac:spMk id="48" creationId="{312F6F7E-6CAD-F418-C188-9AD3FC54CD08}"/>
          </ac:spMkLst>
        </pc:spChg>
        <pc:picChg chg="add mod">
          <ac:chgData name="Kopplow, Hans Werner" userId="4f1d38fd-bd43-4ee0-b0e1-b808eb75f335" providerId="ADAL" clId="{47FA98EE-8563-4520-BF3D-6BB23A8AEE97}" dt="2023-10-12T11:49:29.965" v="3752" actId="1038"/>
          <ac:picMkLst>
            <pc:docMk/>
            <pc:sldMk cId="1466101967" sldId="334"/>
            <ac:picMk id="3" creationId="{184C6374-4DCA-8EFD-BA85-1BE31528F89F}"/>
          </ac:picMkLst>
        </pc:picChg>
        <pc:picChg chg="del">
          <ac:chgData name="Kopplow, Hans Werner" userId="4f1d38fd-bd43-4ee0-b0e1-b808eb75f335" providerId="ADAL" clId="{47FA98EE-8563-4520-BF3D-6BB23A8AEE97}" dt="2023-10-12T11:48:53.486" v="3744" actId="478"/>
          <ac:picMkLst>
            <pc:docMk/>
            <pc:sldMk cId="1466101967" sldId="334"/>
            <ac:picMk id="1026" creationId="{0F5CFFE1-0A36-C75B-6A18-B93A78CA86F5}"/>
          </ac:picMkLst>
        </pc:picChg>
        <pc:cxnChg chg="del">
          <ac:chgData name="Kopplow, Hans Werner" userId="4f1d38fd-bd43-4ee0-b0e1-b808eb75f335" providerId="ADAL" clId="{47FA98EE-8563-4520-BF3D-6BB23A8AEE97}" dt="2023-10-12T11:48:53.486" v="3744" actId="478"/>
          <ac:cxnSpMkLst>
            <pc:docMk/>
            <pc:sldMk cId="1466101967" sldId="334"/>
            <ac:cxnSpMk id="28" creationId="{AD12AA9A-1092-19E4-4BE7-190B2E1FA53B}"/>
          </ac:cxnSpMkLst>
        </pc:cxnChg>
        <pc:cxnChg chg="del">
          <ac:chgData name="Kopplow, Hans Werner" userId="4f1d38fd-bd43-4ee0-b0e1-b808eb75f335" providerId="ADAL" clId="{47FA98EE-8563-4520-BF3D-6BB23A8AEE97}" dt="2023-10-12T11:48:53.486" v="3744" actId="478"/>
          <ac:cxnSpMkLst>
            <pc:docMk/>
            <pc:sldMk cId="1466101967" sldId="334"/>
            <ac:cxnSpMk id="32" creationId="{C1102E07-0108-1F52-D19C-16802715ACCC}"/>
          </ac:cxnSpMkLst>
        </pc:cxnChg>
      </pc:sldChg>
      <pc:sldMasterChg chg="delSldLayout modSldLayout">
        <pc:chgData name="Kopplow, Hans Werner" userId="4f1d38fd-bd43-4ee0-b0e1-b808eb75f335" providerId="ADAL" clId="{47FA98EE-8563-4520-BF3D-6BB23A8AEE97}" dt="2023-10-12T11:49:38.410" v="3753" actId="2696"/>
        <pc:sldMasterMkLst>
          <pc:docMk/>
          <pc:sldMasterMk cId="3061082331" sldId="2147483660"/>
        </pc:sldMasterMkLst>
        <pc:sldLayoutChg chg="addSp modSp mod">
          <pc:chgData name="Kopplow, Hans Werner" userId="4f1d38fd-bd43-4ee0-b0e1-b808eb75f335" providerId="ADAL" clId="{47FA98EE-8563-4520-BF3D-6BB23A8AEE97}" dt="2023-10-10T09:29:23.943" v="317" actId="1076"/>
          <pc:sldLayoutMkLst>
            <pc:docMk/>
            <pc:sldMasterMk cId="3061082331" sldId="2147483660"/>
            <pc:sldLayoutMk cId="3523031885" sldId="2147483670"/>
          </pc:sldLayoutMkLst>
          <pc:picChg chg="add mod">
            <ac:chgData name="Kopplow, Hans Werner" userId="4f1d38fd-bd43-4ee0-b0e1-b808eb75f335" providerId="ADAL" clId="{47FA98EE-8563-4520-BF3D-6BB23A8AEE97}" dt="2023-10-10T09:29:23.943" v="317" actId="1076"/>
            <ac:picMkLst>
              <pc:docMk/>
              <pc:sldMasterMk cId="3061082331" sldId="2147483660"/>
              <pc:sldLayoutMk cId="3523031885" sldId="2147483670"/>
              <ac:picMk id="3" creationId="{3A4022AF-6956-3D5C-F99C-C3EA02E9D5C1}"/>
            </ac:picMkLst>
          </pc:picChg>
        </pc:sldLayoutChg>
        <pc:sldLayoutChg chg="del">
          <pc:chgData name="Kopplow, Hans Werner" userId="4f1d38fd-bd43-4ee0-b0e1-b808eb75f335" providerId="ADAL" clId="{47FA98EE-8563-4520-BF3D-6BB23A8AEE97}" dt="2023-10-12T11:49:38.410" v="3753" actId="2696"/>
          <pc:sldLayoutMkLst>
            <pc:docMk/>
            <pc:sldMasterMk cId="3061082331" sldId="2147483660"/>
            <pc:sldLayoutMk cId="1516585481" sldId="214748367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DD61D4-708E-86E9-E863-EE9FF4C24B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8BF61-01BB-5B11-576B-6233E0C4A5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D6CC9-30A9-4211-8439-25737B6C8885}" type="datetimeFigureOut">
              <a:rPr lang="en-AU" smtClean="0"/>
              <a:t>13/10/2023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E0E2A-C016-8299-5176-385C9D3669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E73EB-7D69-F0B3-42DF-14C9757D0D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8DECD-48E5-4866-970A-9F94AA76EE4E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9934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B475C-3445-4A91-947E-D6E41731CDE1}" type="datetimeFigureOut">
              <a:rPr lang="de-DE" smtClean="0"/>
              <a:t>13.10.2023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CA9FD-CA1E-42D8-977A-EE40640EE4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5311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 </a:t>
            </a:r>
            <a:r>
              <a:rPr lang="de-DE" dirty="0" err="1"/>
              <a:t>it</a:t>
            </a:r>
            <a:r>
              <a:rPr lang="de-DE" dirty="0"/>
              <a:t> Paris, </a:t>
            </a:r>
            <a:r>
              <a:rPr lang="de-DE" dirty="0" err="1"/>
              <a:t>Brussels</a:t>
            </a:r>
            <a:r>
              <a:rPr lang="de-DE" dirty="0"/>
              <a:t>, Berlin, Sidney </a:t>
            </a:r>
            <a:r>
              <a:rPr lang="de-DE" dirty="0" err="1"/>
              <a:t>or</a:t>
            </a:r>
            <a:r>
              <a:rPr lang="de-DE" dirty="0"/>
              <a:t> Melbourne: </a:t>
            </a:r>
            <a:r>
              <a:rPr lang="en-US" dirty="0"/>
              <a:t>Large metropolises suffer from high traffic congestion with many traffic jams and high noise and pollution levels.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CA9FD-CA1E-42D8-977A-EE40640EE4A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26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2A1C19-91B4-D94C-9D4D-C1391F0823A4}"/>
              </a:ext>
            </a:extLst>
          </p:cNvPr>
          <p:cNvGrpSpPr/>
          <p:nvPr userDrawn="1"/>
        </p:nvGrpSpPr>
        <p:grpSpPr>
          <a:xfrm>
            <a:off x="0" y="0"/>
            <a:ext cx="421327" cy="4460975"/>
            <a:chOff x="0" y="0"/>
            <a:chExt cx="376634" cy="398776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00F247-D694-1BD3-517C-F08D89DE0FCF}"/>
                </a:ext>
              </a:extLst>
            </p:cNvPr>
            <p:cNvSpPr/>
            <p:nvPr/>
          </p:nvSpPr>
          <p:spPr>
            <a:xfrm>
              <a:off x="0" y="0"/>
              <a:ext cx="376634" cy="3987767"/>
            </a:xfrm>
            <a:custGeom>
              <a:avLst/>
              <a:gdLst/>
              <a:ahLst/>
              <a:cxnLst/>
              <a:rect l="l" t="t" r="r" b="b"/>
              <a:pathLst>
                <a:path w="376634" h="3987767">
                  <a:moveTo>
                    <a:pt x="0" y="0"/>
                  </a:moveTo>
                  <a:lnTo>
                    <a:pt x="376634" y="0"/>
                  </a:lnTo>
                  <a:lnTo>
                    <a:pt x="376634" y="3987767"/>
                  </a:lnTo>
                  <a:lnTo>
                    <a:pt x="0" y="3987767"/>
                  </a:lnTo>
                  <a:close/>
                </a:path>
              </a:pathLst>
            </a:custGeom>
            <a:solidFill>
              <a:srgbClr val="FBCF16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BCA16-03D0-74C6-F73E-9229A70D56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8B6D02A6-F014-44FF-A68B-084AA7FC0B9A}"/>
              </a:ext>
            </a:extLst>
          </p:cNvPr>
          <p:cNvGrpSpPr/>
          <p:nvPr userDrawn="1"/>
        </p:nvGrpSpPr>
        <p:grpSpPr>
          <a:xfrm>
            <a:off x="0" y="4460975"/>
            <a:ext cx="421327" cy="3224540"/>
            <a:chOff x="0" y="0"/>
            <a:chExt cx="376634" cy="288249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F770914-BC16-CA6A-AEE7-1C11891EE6A2}"/>
                </a:ext>
              </a:extLst>
            </p:cNvPr>
            <p:cNvSpPr/>
            <p:nvPr/>
          </p:nvSpPr>
          <p:spPr>
            <a:xfrm>
              <a:off x="0" y="0"/>
              <a:ext cx="376634" cy="2882490"/>
            </a:xfrm>
            <a:custGeom>
              <a:avLst/>
              <a:gdLst/>
              <a:ahLst/>
              <a:cxnLst/>
              <a:rect l="l" t="t" r="r" b="b"/>
              <a:pathLst>
                <a:path w="376634" h="2882490">
                  <a:moveTo>
                    <a:pt x="0" y="0"/>
                  </a:moveTo>
                  <a:lnTo>
                    <a:pt x="376634" y="0"/>
                  </a:lnTo>
                  <a:lnTo>
                    <a:pt x="376634" y="2882490"/>
                  </a:lnTo>
                  <a:lnTo>
                    <a:pt x="0" y="2882490"/>
                  </a:lnTo>
                  <a:close/>
                </a:path>
              </a:pathLst>
            </a:custGeom>
            <a:solidFill>
              <a:srgbClr val="409C4B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3388C66-B048-3A8A-394D-5EE4B7F44A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94024D7-24E6-DE53-FF67-9D74EBB1272C}"/>
              </a:ext>
            </a:extLst>
          </p:cNvPr>
          <p:cNvGrpSpPr/>
          <p:nvPr userDrawn="1"/>
        </p:nvGrpSpPr>
        <p:grpSpPr>
          <a:xfrm>
            <a:off x="0" y="7685515"/>
            <a:ext cx="421327" cy="2601485"/>
            <a:chOff x="0" y="0"/>
            <a:chExt cx="376634" cy="232552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D1455E-FF03-799B-2E64-53E92D1FA417}"/>
                </a:ext>
              </a:extLst>
            </p:cNvPr>
            <p:cNvSpPr/>
            <p:nvPr/>
          </p:nvSpPr>
          <p:spPr>
            <a:xfrm>
              <a:off x="0" y="0"/>
              <a:ext cx="376634" cy="2325526"/>
            </a:xfrm>
            <a:custGeom>
              <a:avLst/>
              <a:gdLst/>
              <a:ahLst/>
              <a:cxnLst/>
              <a:rect l="l" t="t" r="r" b="b"/>
              <a:pathLst>
                <a:path w="376634" h="2325526">
                  <a:moveTo>
                    <a:pt x="0" y="0"/>
                  </a:moveTo>
                  <a:lnTo>
                    <a:pt x="376634" y="0"/>
                  </a:lnTo>
                  <a:lnTo>
                    <a:pt x="376634" y="2325526"/>
                  </a:lnTo>
                  <a:lnTo>
                    <a:pt x="0" y="2325526"/>
                  </a:lnTo>
                  <a:close/>
                </a:path>
              </a:pathLst>
            </a:custGeom>
            <a:solidFill>
              <a:srgbClr val="707070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5A61BC9-25D1-EEBD-A936-8FB0DAF496C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sp>
        <p:nvSpPr>
          <p:cNvPr id="15" name="Title 6">
            <a:extLst>
              <a:ext uri="{FF2B5EF4-FFF2-40B4-BE49-F238E27FC236}">
                <a16:creationId xmlns:a16="http://schemas.microsoft.com/office/drawing/2014/main" id="{999F7FE1-235E-7934-12A4-F22BA4E1C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3304665"/>
            <a:ext cx="15773400" cy="1120186"/>
          </a:xfrm>
          <a:prstGeom prst="rect">
            <a:avLst/>
          </a:prstGeom>
        </p:spPr>
        <p:txBody>
          <a:bodyPr/>
          <a:lstStyle>
            <a:lvl1pPr algn="l">
              <a:defRPr sz="4800" b="1"/>
            </a:lvl1pPr>
          </a:lstStyle>
          <a:p>
            <a:r>
              <a:rPr lang="en-US" dirty="0"/>
              <a:t>Paper Title</a:t>
            </a:r>
            <a:endParaRPr lang="en-AU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A4E1BDCB-DEB8-3897-1194-8D429EF012E0}"/>
              </a:ext>
            </a:extLst>
          </p:cNvPr>
          <p:cNvSpPr/>
          <p:nvPr userDrawn="1"/>
        </p:nvSpPr>
        <p:spPr>
          <a:xfrm>
            <a:off x="12581773" y="9084464"/>
            <a:ext cx="4742440" cy="836068"/>
          </a:xfrm>
          <a:custGeom>
            <a:avLst/>
            <a:gdLst/>
            <a:ahLst/>
            <a:cxnLst/>
            <a:rect l="l" t="t" r="r" b="b"/>
            <a:pathLst>
              <a:path w="4742440" h="836068">
                <a:moveTo>
                  <a:pt x="0" y="0"/>
                </a:moveTo>
                <a:lnTo>
                  <a:pt x="4742440" y="0"/>
                </a:lnTo>
                <a:lnTo>
                  <a:pt x="4742440" y="836068"/>
                </a:lnTo>
                <a:lnTo>
                  <a:pt x="0" y="836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A366E07C-F3A3-8F32-0D03-052D2778B399}"/>
              </a:ext>
            </a:extLst>
          </p:cNvPr>
          <p:cNvSpPr/>
          <p:nvPr userDrawn="1"/>
        </p:nvSpPr>
        <p:spPr>
          <a:xfrm>
            <a:off x="1093613" y="8974432"/>
            <a:ext cx="4278487" cy="1120186"/>
          </a:xfrm>
          <a:custGeom>
            <a:avLst/>
            <a:gdLst/>
            <a:ahLst/>
            <a:cxnLst/>
            <a:rect l="l" t="t" r="r" b="b"/>
            <a:pathLst>
              <a:path w="4278487" h="1120186">
                <a:moveTo>
                  <a:pt x="0" y="0"/>
                </a:moveTo>
                <a:lnTo>
                  <a:pt x="4278487" y="0"/>
                </a:lnTo>
                <a:lnTo>
                  <a:pt x="4278487" y="1120186"/>
                </a:lnTo>
                <a:lnTo>
                  <a:pt x="0" y="1120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FA060C8-CB59-4A6C-E3D0-21CA218114CC}"/>
              </a:ext>
            </a:extLst>
          </p:cNvPr>
          <p:cNvSpPr txBox="1"/>
          <p:nvPr userDrawn="1"/>
        </p:nvSpPr>
        <p:spPr>
          <a:xfrm>
            <a:off x="5954195" y="9046364"/>
            <a:ext cx="6509437" cy="1343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707070"/>
                </a:solidFill>
                <a:latin typeface="Open Sauce Bold"/>
              </a:rPr>
              <a:t>6 - 10 November 2023 </a:t>
            </a:r>
          </a:p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707070"/>
                </a:solidFill>
                <a:latin typeface="Open Sauce Bold"/>
              </a:rPr>
              <a:t>Brisbane, Australia </a:t>
            </a:r>
          </a:p>
          <a:p>
            <a:pPr>
              <a:lnSpc>
                <a:spcPts val="3640"/>
              </a:lnSpc>
            </a:pPr>
            <a:endParaRPr lang="en-US" sz="2600" dirty="0">
              <a:solidFill>
                <a:srgbClr val="707070"/>
              </a:solidFill>
              <a:latin typeface="Open Sauce Bold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3B2AE936-FA78-CA8C-8AE1-3AB7F26F374D}"/>
              </a:ext>
            </a:extLst>
          </p:cNvPr>
          <p:cNvSpPr/>
          <p:nvPr userDrawn="1"/>
        </p:nvSpPr>
        <p:spPr>
          <a:xfrm>
            <a:off x="13104440" y="199752"/>
            <a:ext cx="4929560" cy="1932146"/>
          </a:xfrm>
          <a:custGeom>
            <a:avLst/>
            <a:gdLst/>
            <a:ahLst/>
            <a:cxnLst/>
            <a:rect l="l" t="t" r="r" b="b"/>
            <a:pathLst>
              <a:path w="5710198" h="2287442">
                <a:moveTo>
                  <a:pt x="0" y="0"/>
                </a:moveTo>
                <a:lnTo>
                  <a:pt x="5710198" y="0"/>
                </a:lnTo>
                <a:lnTo>
                  <a:pt x="5710198" y="2287442"/>
                </a:lnTo>
                <a:lnTo>
                  <a:pt x="0" y="2287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599" t="-14198" r="-23217" b="-14412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37D3CAB7-8D46-6621-9686-911AAF1AB7E5}"/>
              </a:ext>
            </a:extLst>
          </p:cNvPr>
          <p:cNvSpPr/>
          <p:nvPr userDrawn="1"/>
        </p:nvSpPr>
        <p:spPr>
          <a:xfrm>
            <a:off x="1943200" y="492384"/>
            <a:ext cx="7599645" cy="1738103"/>
          </a:xfrm>
          <a:custGeom>
            <a:avLst/>
            <a:gdLst/>
            <a:ahLst/>
            <a:cxnLst/>
            <a:rect l="l" t="t" r="r" b="b"/>
            <a:pathLst>
              <a:path w="11809899" h="2767945">
                <a:moveTo>
                  <a:pt x="0" y="0"/>
                </a:moveTo>
                <a:lnTo>
                  <a:pt x="11809899" y="0"/>
                </a:lnTo>
                <a:lnTo>
                  <a:pt x="11809899" y="2767945"/>
                </a:lnTo>
                <a:lnTo>
                  <a:pt x="0" y="27679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6DBE4ABF-5949-BB04-A4A7-6E6D656880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92203" y="5841721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598B5617-8CD5-AFB9-64FA-069BE8359C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072" y="7444508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First Author’s Name</a:t>
            </a:r>
            <a:endParaRPr lang="en-AU" dirty="0"/>
          </a:p>
        </p:txBody>
      </p:sp>
      <p:sp>
        <p:nvSpPr>
          <p:cNvPr id="42" name="Picture Placeholder 34">
            <a:extLst>
              <a:ext uri="{FF2B5EF4-FFF2-40B4-BE49-F238E27FC236}">
                <a16:creationId xmlns:a16="http://schemas.microsoft.com/office/drawing/2014/main" id="{03F2A3D6-9A3B-563C-1BCC-C945CBE8DA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50882" y="5841721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08483973-8FC7-1195-B480-6974AAE3D6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751" y="7444508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Second Author’s Name</a:t>
            </a:r>
            <a:endParaRPr lang="en-AU" dirty="0"/>
          </a:p>
        </p:txBody>
      </p:sp>
      <p:sp>
        <p:nvSpPr>
          <p:cNvPr id="44" name="Picture Placeholder 34">
            <a:extLst>
              <a:ext uri="{FF2B5EF4-FFF2-40B4-BE49-F238E27FC236}">
                <a16:creationId xmlns:a16="http://schemas.microsoft.com/office/drawing/2014/main" id="{8D018AD3-4B87-5B1C-DEF7-98BF5FE526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209561" y="5787904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B3B41B62-E9C3-DA34-5F20-9DCF1F6BE4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08430" y="7390691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Third Author’s Name</a:t>
            </a:r>
            <a:endParaRPr lang="en-AU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350540-7C4D-8F65-971D-317792632497}"/>
              </a:ext>
            </a:extLst>
          </p:cNvPr>
          <p:cNvCxnSpPr/>
          <p:nvPr userDrawn="1"/>
        </p:nvCxnSpPr>
        <p:spPr>
          <a:xfrm>
            <a:off x="1257300" y="8743900"/>
            <a:ext cx="15773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622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5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2A1C19-91B4-D94C-9D4D-C1391F0823A4}"/>
              </a:ext>
            </a:extLst>
          </p:cNvPr>
          <p:cNvGrpSpPr/>
          <p:nvPr userDrawn="1"/>
        </p:nvGrpSpPr>
        <p:grpSpPr>
          <a:xfrm>
            <a:off x="0" y="0"/>
            <a:ext cx="421327" cy="4460975"/>
            <a:chOff x="0" y="0"/>
            <a:chExt cx="376634" cy="398776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00F247-D694-1BD3-517C-F08D89DE0FCF}"/>
                </a:ext>
              </a:extLst>
            </p:cNvPr>
            <p:cNvSpPr/>
            <p:nvPr/>
          </p:nvSpPr>
          <p:spPr>
            <a:xfrm>
              <a:off x="0" y="0"/>
              <a:ext cx="376634" cy="3987767"/>
            </a:xfrm>
            <a:custGeom>
              <a:avLst/>
              <a:gdLst/>
              <a:ahLst/>
              <a:cxnLst/>
              <a:rect l="l" t="t" r="r" b="b"/>
              <a:pathLst>
                <a:path w="376634" h="3987767">
                  <a:moveTo>
                    <a:pt x="0" y="0"/>
                  </a:moveTo>
                  <a:lnTo>
                    <a:pt x="376634" y="0"/>
                  </a:lnTo>
                  <a:lnTo>
                    <a:pt x="376634" y="3987767"/>
                  </a:lnTo>
                  <a:lnTo>
                    <a:pt x="0" y="3987767"/>
                  </a:lnTo>
                  <a:close/>
                </a:path>
              </a:pathLst>
            </a:custGeom>
            <a:solidFill>
              <a:srgbClr val="FBCF16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BCA16-03D0-74C6-F73E-9229A70D56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8B6D02A6-F014-44FF-A68B-084AA7FC0B9A}"/>
              </a:ext>
            </a:extLst>
          </p:cNvPr>
          <p:cNvGrpSpPr/>
          <p:nvPr userDrawn="1"/>
        </p:nvGrpSpPr>
        <p:grpSpPr>
          <a:xfrm>
            <a:off x="0" y="4460975"/>
            <a:ext cx="421327" cy="3224540"/>
            <a:chOff x="0" y="0"/>
            <a:chExt cx="376634" cy="288249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F770914-BC16-CA6A-AEE7-1C11891EE6A2}"/>
                </a:ext>
              </a:extLst>
            </p:cNvPr>
            <p:cNvSpPr/>
            <p:nvPr/>
          </p:nvSpPr>
          <p:spPr>
            <a:xfrm>
              <a:off x="0" y="0"/>
              <a:ext cx="376634" cy="2882490"/>
            </a:xfrm>
            <a:custGeom>
              <a:avLst/>
              <a:gdLst/>
              <a:ahLst/>
              <a:cxnLst/>
              <a:rect l="l" t="t" r="r" b="b"/>
              <a:pathLst>
                <a:path w="376634" h="2882490">
                  <a:moveTo>
                    <a:pt x="0" y="0"/>
                  </a:moveTo>
                  <a:lnTo>
                    <a:pt x="376634" y="0"/>
                  </a:lnTo>
                  <a:lnTo>
                    <a:pt x="376634" y="2882490"/>
                  </a:lnTo>
                  <a:lnTo>
                    <a:pt x="0" y="2882490"/>
                  </a:lnTo>
                  <a:close/>
                </a:path>
              </a:pathLst>
            </a:custGeom>
            <a:solidFill>
              <a:srgbClr val="409C4B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3388C66-B048-3A8A-394D-5EE4B7F44A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94024D7-24E6-DE53-FF67-9D74EBB1272C}"/>
              </a:ext>
            </a:extLst>
          </p:cNvPr>
          <p:cNvGrpSpPr/>
          <p:nvPr userDrawn="1"/>
        </p:nvGrpSpPr>
        <p:grpSpPr>
          <a:xfrm>
            <a:off x="0" y="7685515"/>
            <a:ext cx="421327" cy="2601485"/>
            <a:chOff x="0" y="0"/>
            <a:chExt cx="376634" cy="232552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D1455E-FF03-799B-2E64-53E92D1FA417}"/>
                </a:ext>
              </a:extLst>
            </p:cNvPr>
            <p:cNvSpPr/>
            <p:nvPr/>
          </p:nvSpPr>
          <p:spPr>
            <a:xfrm>
              <a:off x="0" y="0"/>
              <a:ext cx="376634" cy="2325526"/>
            </a:xfrm>
            <a:custGeom>
              <a:avLst/>
              <a:gdLst/>
              <a:ahLst/>
              <a:cxnLst/>
              <a:rect l="l" t="t" r="r" b="b"/>
              <a:pathLst>
                <a:path w="376634" h="2325526">
                  <a:moveTo>
                    <a:pt x="0" y="0"/>
                  </a:moveTo>
                  <a:lnTo>
                    <a:pt x="376634" y="0"/>
                  </a:lnTo>
                  <a:lnTo>
                    <a:pt x="376634" y="2325526"/>
                  </a:lnTo>
                  <a:lnTo>
                    <a:pt x="0" y="2325526"/>
                  </a:lnTo>
                  <a:close/>
                </a:path>
              </a:pathLst>
            </a:custGeom>
            <a:solidFill>
              <a:srgbClr val="707070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5A61BC9-25D1-EEBD-A936-8FB0DAF496C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3A299A5E-D3E2-51B1-A1F8-8A80F2A37510}"/>
              </a:ext>
            </a:extLst>
          </p:cNvPr>
          <p:cNvSpPr/>
          <p:nvPr userDrawn="1"/>
        </p:nvSpPr>
        <p:spPr>
          <a:xfrm>
            <a:off x="12984848" y="0"/>
            <a:ext cx="5303152" cy="2983023"/>
          </a:xfrm>
          <a:custGeom>
            <a:avLst/>
            <a:gdLst/>
            <a:ahLst/>
            <a:cxnLst/>
            <a:rect l="l" t="t" r="r" b="b"/>
            <a:pathLst>
              <a:path w="5303152" h="2983023">
                <a:moveTo>
                  <a:pt x="0" y="0"/>
                </a:moveTo>
                <a:lnTo>
                  <a:pt x="5303152" y="0"/>
                </a:lnTo>
                <a:lnTo>
                  <a:pt x="5303152" y="2983023"/>
                </a:lnTo>
                <a:lnTo>
                  <a:pt x="0" y="298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B21D8-F5B4-574E-A404-9859B6235F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5773400" cy="5976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4FD79B66-4661-E68C-76C0-7D4B2A8C9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9"/>
            <a:ext cx="12495212" cy="178750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rgbClr val="3B9D48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FF328DD7-50DC-F844-77D2-965DFD9BFBE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57300" y="9046843"/>
            <a:ext cx="7886700" cy="99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AU" dirty="0"/>
              <a:t>Author/s</a:t>
            </a:r>
          </a:p>
          <a:p>
            <a:pPr lvl="0"/>
            <a:r>
              <a:rPr lang="en-AU" dirty="0"/>
              <a:t>XXX, XXX, XXX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1104CC-3BEC-2D84-08C2-C957D49FD7A5}"/>
              </a:ext>
            </a:extLst>
          </p:cNvPr>
          <p:cNvCxnSpPr/>
          <p:nvPr userDrawn="1"/>
        </p:nvCxnSpPr>
        <p:spPr>
          <a:xfrm>
            <a:off x="1257300" y="8743900"/>
            <a:ext cx="15773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3A4022AF-6956-3D5C-F99C-C3EA02E9D5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688616" y="9078613"/>
            <a:ext cx="2714724" cy="82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31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08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A96A-5200-B26C-995D-433F98A6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983499"/>
            <a:ext cx="15932866" cy="1838835"/>
          </a:xfrm>
        </p:spPr>
        <p:txBody>
          <a:bodyPr/>
          <a:lstStyle/>
          <a:p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Axle design as a key factor for greening road freight transport</a:t>
            </a:r>
            <a:endParaRPr lang="en-AU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5A680-EB0E-0814-22CB-B6D807106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1072" y="6295628"/>
            <a:ext cx="3600400" cy="1706093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Hans Werner Kopplow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Director electromobility and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innercity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solutions at 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BPW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Bergische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Achsen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KG,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Wiehl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, Germany.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0C40F027-8FAF-D0C6-0E54-7E50625D105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r="16207"/>
          <a:stretch/>
        </p:blipFill>
        <p:spPr bwMode="auto">
          <a:xfrm>
            <a:off x="4679504" y="5852303"/>
            <a:ext cx="1980605" cy="216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5717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5CFFE1-0A36-C75B-6A18-B93A78CA8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2085" r="10064" b="6789"/>
          <a:stretch/>
        </p:blipFill>
        <p:spPr bwMode="auto">
          <a:xfrm>
            <a:off x="9432032" y="4434841"/>
            <a:ext cx="7632848" cy="424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Author: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Hans Werner Kopplow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1694C62-25DF-DAD1-BDEB-41BE40B48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Trailer electrification – 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innovative solutions for the transport industry</a:t>
            </a:r>
            <a:endParaRPr lang="de-DE" dirty="0"/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171F6FCC-754B-FAD2-84CB-BEE3358DEC1B}"/>
              </a:ext>
            </a:extLst>
          </p:cNvPr>
          <p:cNvSpPr txBox="1">
            <a:spLocks/>
          </p:cNvSpPr>
          <p:nvPr/>
        </p:nvSpPr>
        <p:spPr>
          <a:xfrm>
            <a:off x="1257300" y="2343656"/>
            <a:ext cx="10899444" cy="6803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3B9D4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235"/>
              </a:lnSpc>
              <a:spcBef>
                <a:spcPts val="105"/>
              </a:spcBef>
            </a:pPr>
            <a:r>
              <a:rPr lang="de-DE" sz="4400" dirty="0" err="1">
                <a:solidFill>
                  <a:srgbClr val="1E5082"/>
                </a:solidFill>
                <a:latin typeface="Arial Narrow" panose="020B0606020202030204" pitchFamily="34" charset="0"/>
              </a:rPr>
              <a:t>ePower</a:t>
            </a:r>
            <a:r>
              <a:rPr lang="de-DE" sz="4400" dirty="0">
                <a:solidFill>
                  <a:srgbClr val="1E5082"/>
                </a:solidFill>
                <a:latin typeface="Arial Narrow" panose="020B0606020202030204" pitchFamily="34" charset="0"/>
              </a:rPr>
              <a:t>- </a:t>
            </a:r>
            <a:r>
              <a:rPr lang="de-DE" sz="4400" dirty="0" err="1">
                <a:solidFill>
                  <a:srgbClr val="1E5082"/>
                </a:solidFill>
                <a:latin typeface="Arial Narrow" panose="020B0606020202030204" pitchFamily="34" charset="0"/>
              </a:rPr>
              <a:t>trailer</a:t>
            </a:r>
            <a:r>
              <a:rPr lang="de-DE" sz="4400" dirty="0">
                <a:solidFill>
                  <a:srgbClr val="1E5082"/>
                </a:solidFill>
                <a:latin typeface="Arial Narrow" panose="020B0606020202030204" pitchFamily="34" charset="0"/>
              </a:rPr>
              <a:t> </a:t>
            </a:r>
            <a:r>
              <a:rPr lang="de-DE" sz="4400" dirty="0" err="1">
                <a:solidFill>
                  <a:srgbClr val="1E5082"/>
                </a:solidFill>
                <a:latin typeface="Arial Narrow" panose="020B0606020202030204" pitchFamily="34" charset="0"/>
              </a:rPr>
              <a:t>axle</a:t>
            </a:r>
            <a:endParaRPr lang="de-DE" sz="4400" dirty="0">
              <a:latin typeface="Arial Narrow" panose="020B0606020202030204" pitchFamily="34" charset="0"/>
            </a:endParaRPr>
          </a:p>
        </p:txBody>
      </p:sp>
      <p:sp>
        <p:nvSpPr>
          <p:cNvPr id="22" name="object 10">
            <a:extLst>
              <a:ext uri="{FF2B5EF4-FFF2-40B4-BE49-F238E27FC236}">
                <a16:creationId xmlns:a16="http://schemas.microsoft.com/office/drawing/2014/main" id="{59FBED06-0082-9333-117E-CCE5A55B0C36}"/>
              </a:ext>
            </a:extLst>
          </p:cNvPr>
          <p:cNvSpPr txBox="1"/>
          <p:nvPr/>
        </p:nvSpPr>
        <p:spPr>
          <a:xfrm>
            <a:off x="10296128" y="3293051"/>
            <a:ext cx="5040560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0A5282"/>
                </a:solidFill>
                <a:latin typeface="Arial"/>
                <a:cs typeface="Arial"/>
              </a:rPr>
              <a:t>2x</a:t>
            </a:r>
            <a:r>
              <a:rPr sz="2400" b="1" spc="-25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A5282"/>
                </a:solidFill>
                <a:latin typeface="Arial"/>
                <a:cs typeface="Arial"/>
              </a:rPr>
              <a:t>generator</a:t>
            </a:r>
            <a:r>
              <a:rPr sz="2400" b="1" spc="-25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A5282"/>
                </a:solidFill>
                <a:latin typeface="Arial"/>
                <a:cs typeface="Arial"/>
              </a:rPr>
              <a:t>transmission</a:t>
            </a:r>
            <a:r>
              <a:rPr sz="2400" b="1" spc="-15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A5282"/>
                </a:solidFill>
                <a:latin typeface="Arial"/>
                <a:cs typeface="Arial"/>
              </a:rPr>
              <a:t>units</a:t>
            </a:r>
            <a:r>
              <a:rPr sz="2400" spc="-10" dirty="0">
                <a:solidFill>
                  <a:srgbClr val="0A5282"/>
                </a:solidFill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0A5282"/>
                </a:solidFill>
                <a:latin typeface="Arial"/>
                <a:cs typeface="Arial"/>
              </a:rPr>
              <a:t>5.5</a:t>
            </a:r>
            <a:r>
              <a:rPr sz="2000" spc="-10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A5282"/>
                </a:solidFill>
                <a:latin typeface="Arial"/>
                <a:cs typeface="Arial"/>
              </a:rPr>
              <a:t>kW,</a:t>
            </a:r>
            <a:r>
              <a:rPr sz="2000" spc="-15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A5282"/>
                </a:solidFill>
                <a:latin typeface="Arial"/>
                <a:cs typeface="Arial"/>
              </a:rPr>
              <a:t>8</a:t>
            </a:r>
            <a:r>
              <a:rPr sz="2000" spc="-10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A5282"/>
                </a:solidFill>
                <a:latin typeface="Arial"/>
                <a:cs typeface="Arial"/>
              </a:rPr>
              <a:t>kW</a:t>
            </a:r>
            <a:r>
              <a:rPr sz="2000" spc="-20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A5282"/>
                </a:solidFill>
                <a:latin typeface="Arial"/>
                <a:cs typeface="Arial"/>
              </a:rPr>
              <a:t>max.</a:t>
            </a:r>
            <a:r>
              <a:rPr lang="de-DE" sz="2000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A5282"/>
                </a:solidFill>
                <a:latin typeface="Arial"/>
                <a:cs typeface="Arial"/>
              </a:rPr>
              <a:t>each</a:t>
            </a:r>
            <a:r>
              <a:rPr lang="de-DE" sz="2000" dirty="0">
                <a:solidFill>
                  <a:srgbClr val="0A5282"/>
                </a:solidFill>
                <a:latin typeface="Arial"/>
                <a:cs typeface="Arial"/>
              </a:rPr>
              <a:t>, </a:t>
            </a:r>
            <a:br>
              <a:rPr lang="de-DE" sz="2000" dirty="0">
                <a:solidFill>
                  <a:srgbClr val="0A5282"/>
                </a:solidFill>
                <a:latin typeface="Arial"/>
                <a:cs typeface="Arial"/>
              </a:rPr>
            </a:br>
            <a:r>
              <a:rPr lang="de-DE" sz="2000" dirty="0" err="1">
                <a:solidFill>
                  <a:srgbClr val="0A5282"/>
                </a:solidFill>
                <a:latin typeface="Arial"/>
                <a:cs typeface="Arial"/>
              </a:rPr>
              <a:t>asynchronous</a:t>
            </a:r>
            <a:r>
              <a:rPr lang="de-DE" sz="2000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A5282"/>
                </a:solidFill>
                <a:latin typeface="Arial"/>
                <a:cs typeface="Arial"/>
              </a:rPr>
              <a:t>motors</a:t>
            </a:r>
            <a:r>
              <a:rPr lang="de-DE" sz="2000" dirty="0">
                <a:solidFill>
                  <a:srgbClr val="0A5282"/>
                </a:solidFill>
                <a:latin typeface="Arial"/>
                <a:cs typeface="Arial"/>
              </a:rPr>
              <a:t>, </a:t>
            </a:r>
            <a:r>
              <a:rPr lang="de-DE" sz="2000" dirty="0" err="1">
                <a:solidFill>
                  <a:srgbClr val="0A5282"/>
                </a:solidFill>
                <a:latin typeface="Arial"/>
                <a:cs typeface="Arial"/>
              </a:rPr>
              <a:t>air</a:t>
            </a:r>
            <a:r>
              <a:rPr lang="de-DE" sz="2000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rgbClr val="0A5282"/>
                </a:solidFill>
                <a:latin typeface="Arial"/>
                <a:cs typeface="Arial"/>
              </a:rPr>
              <a:t>cooled</a:t>
            </a:r>
            <a:endParaRPr sz="2000" dirty="0">
              <a:latin typeface="Arial"/>
              <a:cs typeface="Arial"/>
            </a:endParaRPr>
          </a:p>
        </p:txBody>
      </p: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AD12AA9A-1092-19E4-4BE7-190B2E1FA53B}"/>
              </a:ext>
            </a:extLst>
          </p:cNvPr>
          <p:cNvCxnSpPr>
            <a:cxnSpLocks/>
          </p:cNvCxnSpPr>
          <p:nvPr/>
        </p:nvCxnSpPr>
        <p:spPr>
          <a:xfrm rot="5400000">
            <a:off x="11093360" y="5148641"/>
            <a:ext cx="2509994" cy="936106"/>
          </a:xfrm>
          <a:prstGeom prst="bentConnector3">
            <a:avLst>
              <a:gd name="adj1" fmla="val 47792"/>
            </a:avLst>
          </a:prstGeom>
          <a:ln>
            <a:solidFill>
              <a:srgbClr val="DDFC42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Verbinder: gewinkelt 31">
            <a:extLst>
              <a:ext uri="{FF2B5EF4-FFF2-40B4-BE49-F238E27FC236}">
                <a16:creationId xmlns:a16="http://schemas.microsoft.com/office/drawing/2014/main" id="{C1102E07-0108-1F52-D19C-16802715ACCC}"/>
              </a:ext>
            </a:extLst>
          </p:cNvPr>
          <p:cNvCxnSpPr>
            <a:cxnSpLocks/>
          </p:cNvCxnSpPr>
          <p:nvPr/>
        </p:nvCxnSpPr>
        <p:spPr>
          <a:xfrm rot="5400000">
            <a:off x="10724583" y="4779864"/>
            <a:ext cx="2599477" cy="1584178"/>
          </a:xfrm>
          <a:prstGeom prst="bentConnector3">
            <a:avLst>
              <a:gd name="adj1" fmla="val 50000"/>
            </a:avLst>
          </a:prstGeom>
          <a:ln>
            <a:solidFill>
              <a:srgbClr val="DDFC42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312F6F7E-6CAD-F418-C188-9AD3FC54CD08}"/>
              </a:ext>
            </a:extLst>
          </p:cNvPr>
          <p:cNvSpPr txBox="1"/>
          <p:nvPr/>
        </p:nvSpPr>
        <p:spPr>
          <a:xfrm>
            <a:off x="1184052" y="3634137"/>
            <a:ext cx="116323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Recuperates</a:t>
            </a: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electric</a:t>
            </a: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energy</a:t>
            </a:r>
            <a:endParaRPr lang="de-DE" sz="2800" b="1" dirty="0">
              <a:solidFill>
                <a:srgbClr val="0A5282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Temporarily</a:t>
            </a: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stores</a:t>
            </a: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it</a:t>
            </a: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 in a </a:t>
            </a: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battery</a:t>
            </a:r>
            <a:b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</a:br>
            <a:r>
              <a:rPr lang="en-US" sz="2800" b="1" dirty="0">
                <a:solidFill>
                  <a:srgbClr val="0A5282"/>
                </a:solidFill>
                <a:latin typeface="Arial"/>
                <a:cs typeface="Arial"/>
              </a:rPr>
              <a:t>for the energy supply of a refrigeration unit</a:t>
            </a:r>
            <a:endParaRPr lang="de-DE" sz="2800" b="1" dirty="0">
              <a:solidFill>
                <a:srgbClr val="0A5282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800" b="1" dirty="0">
              <a:solidFill>
                <a:srgbClr val="0A5282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Current</a:t>
            </a: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 design: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ECO Air 9 </a:t>
            </a: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to</a:t>
            </a:r>
            <a:endParaRPr lang="de-DE" sz="2800" b="1" dirty="0">
              <a:solidFill>
                <a:srgbClr val="0A5282"/>
              </a:solidFill>
              <a:latin typeface="Arial"/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22,5“, 19,5“ </a:t>
            </a: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single</a:t>
            </a: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, </a:t>
            </a: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offset</a:t>
            </a: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 120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Disc </a:t>
            </a: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brake</a:t>
            </a: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 TS2 4309/ 3709</a:t>
            </a:r>
          </a:p>
          <a:p>
            <a:endParaRPr lang="de-DE" sz="2800" b="1" dirty="0">
              <a:solidFill>
                <a:srgbClr val="0A5282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800" b="1" dirty="0">
              <a:solidFill>
                <a:srgbClr val="0A5282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Can </a:t>
            </a: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easily</a:t>
            </a: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be</a:t>
            </a: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integrated</a:t>
            </a: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 in </a:t>
            </a: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nearly</a:t>
            </a: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every</a:t>
            </a: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refrigeration</a:t>
            </a: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  <a:r>
              <a:rPr lang="de-DE" sz="2800" b="1" dirty="0" err="1">
                <a:solidFill>
                  <a:srgbClr val="0A5282"/>
                </a:solidFill>
                <a:latin typeface="Arial"/>
                <a:cs typeface="Arial"/>
              </a:rPr>
              <a:t>trailer</a:t>
            </a:r>
            <a:r>
              <a:rPr lang="de-DE" sz="2800" b="1" dirty="0">
                <a:solidFill>
                  <a:srgbClr val="0A5282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5535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Author: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Hans Werner Kopplow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1694C62-25DF-DAD1-BDEB-41BE40B48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Trailer electrification – 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innovative solutions for the transport industry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84C6374-4DCA-8EFD-BA85-1BE31528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051" y="2335189"/>
            <a:ext cx="14016717" cy="630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01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Operation modes: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Benefits:</a:t>
            </a: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Trailer electrification – 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innovative solutions for the transport industry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Author: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Hans Werner Kopplow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3C2E1FD-57A3-1399-7221-6FEB77BEA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528" y="2371182"/>
            <a:ext cx="10855595" cy="39244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F85DF7F-79F4-6A6B-EF4A-C02F0F56E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85"/>
          <a:stretch/>
        </p:blipFill>
        <p:spPr bwMode="auto">
          <a:xfrm>
            <a:off x="4895528" y="6367636"/>
            <a:ext cx="10855595" cy="2350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9699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Text in “Arial” size 36</a:t>
            </a:r>
          </a:p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Smaller text can be used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Larger text can also be used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Trailer electrification – 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innovative solutions for the transport industry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Author: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Hans Werner Kopplow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773BF66-EAE7-8FCE-51CF-14A5D9F29B72}"/>
              </a:ext>
            </a:extLst>
          </p:cNvPr>
          <p:cNvSpPr txBox="1"/>
          <p:nvPr/>
        </p:nvSpPr>
        <p:spPr>
          <a:xfrm>
            <a:off x="13392472" y="3271292"/>
            <a:ext cx="4701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period of autonomy depends on the battery capacity and is therefore limited. 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E72AB93-7C25-BA10-A0C0-06BB662A3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546" y="7951812"/>
            <a:ext cx="11969886" cy="52667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190E3E9-7C6F-CA7B-7AF1-4B7DDB206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2292455"/>
            <a:ext cx="11960132" cy="544333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101AF41-58FA-126F-BC0B-144C75D14E4F}"/>
              </a:ext>
            </a:extLst>
          </p:cNvPr>
          <p:cNvSpPr txBox="1"/>
          <p:nvPr/>
        </p:nvSpPr>
        <p:spPr>
          <a:xfrm>
            <a:off x="13392472" y="7951812"/>
            <a:ext cx="4701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Pure electric system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40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Trailer electrification – 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innovative solutions for the transport industry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Author: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Hans Werner Kopplow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96B96B1-B81D-616F-D51F-2812B76E9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738" y="3234365"/>
            <a:ext cx="5496948" cy="253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ndefined">
            <a:extLst>
              <a:ext uri="{FF2B5EF4-FFF2-40B4-BE49-F238E27FC236}">
                <a16:creationId xmlns:a16="http://schemas.microsoft.com/office/drawing/2014/main" id="{7515248D-040E-16C3-FC91-1D96D816B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705" y="2349402"/>
            <a:ext cx="5672511" cy="348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62AF317-7197-5B60-4E2A-A580A84F9E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33446" r="8815" b="18203"/>
          <a:stretch/>
        </p:blipFill>
        <p:spPr bwMode="auto">
          <a:xfrm>
            <a:off x="7634191" y="5837996"/>
            <a:ext cx="5758281" cy="2689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9DF0D42D-625E-4A8F-C719-DAE936DDA717}"/>
              </a:ext>
            </a:extLst>
          </p:cNvPr>
          <p:cNvSpPr txBox="1">
            <a:spLocks/>
          </p:cNvSpPr>
          <p:nvPr/>
        </p:nvSpPr>
        <p:spPr>
          <a:xfrm>
            <a:off x="1257300" y="2343656"/>
            <a:ext cx="6631968" cy="420435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3B9D4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235"/>
              </a:lnSpc>
              <a:spcBef>
                <a:spcPts val="105"/>
              </a:spcBef>
            </a:pPr>
            <a:r>
              <a:rPr lang="de-DE" sz="3600" dirty="0" err="1">
                <a:solidFill>
                  <a:srgbClr val="1E5082"/>
                </a:solidFill>
                <a:latin typeface="Arial Narrow" panose="020B0606020202030204" pitchFamily="34" charset="0"/>
              </a:rPr>
              <a:t>Tested</a:t>
            </a:r>
            <a:r>
              <a:rPr lang="de-DE" sz="3600" dirty="0">
                <a:solidFill>
                  <a:srgbClr val="1E5082"/>
                </a:solidFill>
                <a:latin typeface="Arial Narrow" panose="020B0606020202030204" pitchFamily="34" charset="0"/>
              </a:rPr>
              <a:t> </a:t>
            </a:r>
            <a:r>
              <a:rPr lang="de-DE" sz="3600" dirty="0" err="1">
                <a:solidFill>
                  <a:srgbClr val="1E5082"/>
                </a:solidFill>
                <a:latin typeface="Arial Narrow" panose="020B0606020202030204" pitchFamily="34" charset="0"/>
              </a:rPr>
              <a:t>under</a:t>
            </a:r>
            <a:r>
              <a:rPr lang="de-DE" sz="3600" dirty="0">
                <a:solidFill>
                  <a:srgbClr val="1E5082"/>
                </a:solidFill>
                <a:latin typeface="Arial Narrow" panose="020B0606020202030204" pitchFamily="34" charset="0"/>
              </a:rPr>
              <a:t> </a:t>
            </a:r>
            <a:r>
              <a:rPr lang="de-DE" sz="3600" dirty="0" err="1">
                <a:solidFill>
                  <a:srgbClr val="1E5082"/>
                </a:solidFill>
                <a:latin typeface="Arial Narrow" panose="020B0606020202030204" pitchFamily="34" charset="0"/>
              </a:rPr>
              <a:t>toughest</a:t>
            </a:r>
            <a:r>
              <a:rPr lang="de-DE" sz="3600" dirty="0">
                <a:solidFill>
                  <a:srgbClr val="1E5082"/>
                </a:solidFill>
                <a:latin typeface="Arial Narrow" panose="020B0606020202030204" pitchFamily="34" charset="0"/>
              </a:rPr>
              <a:t> </a:t>
            </a:r>
            <a:r>
              <a:rPr lang="de-DE" sz="3600" dirty="0" err="1">
                <a:solidFill>
                  <a:srgbClr val="1E5082"/>
                </a:solidFill>
                <a:latin typeface="Arial Narrow" panose="020B0606020202030204" pitchFamily="34" charset="0"/>
              </a:rPr>
              <a:t>conditions</a:t>
            </a:r>
            <a:endParaRPr lang="de-DE" sz="3600" dirty="0">
              <a:solidFill>
                <a:srgbClr val="1E5082"/>
              </a:solidFill>
              <a:latin typeface="Arial Narrow" panose="020B0606020202030204" pitchFamily="34" charset="0"/>
            </a:endParaRPr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3600" dirty="0">
                <a:solidFill>
                  <a:srgbClr val="1E5082"/>
                </a:solidFill>
                <a:latin typeface="Arial Narrow" panose="020B0606020202030204" pitchFamily="34" charset="0"/>
              </a:rPr>
              <a:t> </a:t>
            </a:r>
            <a:r>
              <a:rPr lang="en-US" sz="2800" b="0" dirty="0">
                <a:solidFill>
                  <a:srgbClr val="0A5282"/>
                </a:solidFill>
                <a:latin typeface="Arial"/>
                <a:ea typeface="+mn-ea"/>
                <a:cs typeface="Arial"/>
              </a:rPr>
              <a:t>Ambient temperatures -25 to + 40°C</a:t>
            </a:r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0" dirty="0" err="1">
                <a:solidFill>
                  <a:srgbClr val="0A5282"/>
                </a:solidFill>
                <a:latin typeface="Arial"/>
                <a:ea typeface="+mn-ea"/>
                <a:cs typeface="Arial"/>
              </a:rPr>
              <a:t>Wintertest</a:t>
            </a:r>
            <a:r>
              <a:rPr lang="en-US" sz="2800" b="0" dirty="0">
                <a:solidFill>
                  <a:srgbClr val="0A5282"/>
                </a:solidFill>
                <a:latin typeface="Arial"/>
                <a:ea typeface="+mn-ea"/>
                <a:cs typeface="Arial"/>
              </a:rPr>
              <a:t> in Scandinavia</a:t>
            </a:r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0" dirty="0" err="1">
                <a:solidFill>
                  <a:srgbClr val="0A5282"/>
                </a:solidFill>
                <a:latin typeface="Arial"/>
                <a:ea typeface="+mn-ea"/>
                <a:cs typeface="Arial"/>
              </a:rPr>
              <a:t>Summertest</a:t>
            </a:r>
            <a:r>
              <a:rPr lang="en-US" sz="2800" b="0" dirty="0">
                <a:solidFill>
                  <a:srgbClr val="0A5282"/>
                </a:solidFill>
                <a:latin typeface="Arial"/>
                <a:ea typeface="+mn-ea"/>
                <a:cs typeface="Arial"/>
              </a:rPr>
              <a:t> in south of </a:t>
            </a:r>
            <a:r>
              <a:rPr lang="en-US" sz="2800" b="0" dirty="0" err="1">
                <a:solidFill>
                  <a:srgbClr val="0A5282"/>
                </a:solidFill>
                <a:latin typeface="Arial"/>
                <a:ea typeface="+mn-ea"/>
                <a:cs typeface="Arial"/>
              </a:rPr>
              <a:t>spain</a:t>
            </a:r>
            <a:endParaRPr lang="en-US" sz="2800" b="0" dirty="0">
              <a:solidFill>
                <a:srgbClr val="0A5282"/>
              </a:solidFill>
              <a:latin typeface="Arial"/>
              <a:ea typeface="+mn-ea"/>
              <a:cs typeface="Arial"/>
            </a:endParaRPr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b="0" dirty="0">
              <a:solidFill>
                <a:srgbClr val="0A5282"/>
              </a:solidFill>
              <a:latin typeface="Arial"/>
              <a:ea typeface="+mn-ea"/>
              <a:cs typeface="Arial"/>
            </a:endParaRPr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0A5282"/>
                </a:solidFill>
                <a:latin typeface="Arial"/>
                <a:ea typeface="+mn-ea"/>
                <a:cs typeface="Arial"/>
              </a:rPr>
              <a:t>Regardless of the external conditions, the system works reliably within the intended temperature range.</a:t>
            </a:r>
            <a:endParaRPr lang="de-DE" sz="2800" b="0" dirty="0">
              <a:solidFill>
                <a:srgbClr val="0A5282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0812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0029718" cy="597666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field test with different customers started in 2022.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Mileage of the 5 test vehicles to date approx. 250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tkm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Individual trailers have driven &gt;50.000km without charging.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100% independent, electrical operation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Customers praise the easy operation.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Customers have not noticed any noticeable increase in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fuel consumption on the trucks.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field trial is currently being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exten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to other vehicles and countries.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first system is on its way to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Australia to prove suitability.</a:t>
            </a:r>
          </a:p>
          <a:p>
            <a:pPr marL="0" indent="0">
              <a:buNone/>
            </a:pP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Trailer electrification – 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innovative solutions for the transport industry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Author: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Hans Werner Kopplow</a:t>
            </a:r>
          </a:p>
        </p:txBody>
      </p:sp>
      <p:pic>
        <p:nvPicPr>
          <p:cNvPr id="5" name="Grafik 4" descr="Ein Bild, das Text, LKW, draußen, Straße enthält.&#10;&#10;Automatisch generierte Beschreibung">
            <a:extLst>
              <a:ext uri="{FF2B5EF4-FFF2-40B4-BE49-F238E27FC236}">
                <a16:creationId xmlns:a16="http://schemas.microsoft.com/office/drawing/2014/main" id="{69CCCC1D-D212-BBDC-5FFE-27C141197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758" y="5827064"/>
            <a:ext cx="5298865" cy="2732512"/>
          </a:xfrm>
          <a:prstGeom prst="rect">
            <a:avLst/>
          </a:prstGeom>
        </p:spPr>
      </p:pic>
      <p:pic>
        <p:nvPicPr>
          <p:cNvPr id="6" name="Grafik 5" descr="Ein Bild, das Text, LKW, Straße, draußen enthält.&#10;&#10;Automatisch generierte Beschreibung">
            <a:extLst>
              <a:ext uri="{FF2B5EF4-FFF2-40B4-BE49-F238E27FC236}">
                <a16:creationId xmlns:a16="http://schemas.microsoft.com/office/drawing/2014/main" id="{55AF3F85-5B44-18DB-791A-1B9986078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840" y="5840494"/>
            <a:ext cx="3583178" cy="2687383"/>
          </a:xfrm>
          <a:prstGeom prst="rect">
            <a:avLst/>
          </a:prstGeom>
        </p:spPr>
      </p:pic>
      <p:pic>
        <p:nvPicPr>
          <p:cNvPr id="8" name="Grafik 7" descr="Ein Bild, das Text, Baum, draußen, LKW enthält.&#10;&#10;Automatisch generierte Beschreibung">
            <a:extLst>
              <a:ext uri="{FF2B5EF4-FFF2-40B4-BE49-F238E27FC236}">
                <a16:creationId xmlns:a16="http://schemas.microsoft.com/office/drawing/2014/main" id="{C08E47BF-62DC-04BC-2659-4B6CDBB2FA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8621" r="7443" b="11669"/>
          <a:stretch/>
        </p:blipFill>
        <p:spPr>
          <a:xfrm>
            <a:off x="11804682" y="2709130"/>
            <a:ext cx="4190379" cy="28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78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383A6BE-A6AB-E777-348A-2F4A4CD62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32" y="2618218"/>
            <a:ext cx="17889462" cy="766878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6394" y="2618218"/>
            <a:ext cx="12495212" cy="1787500"/>
          </a:xfrm>
        </p:spPr>
        <p:txBody>
          <a:bodyPr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Axle design as a key factor for greening road freight transport</a:t>
            </a:r>
            <a:endParaRPr lang="en-A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Author: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Hans Werner Kopplow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CC2D048-3D40-3B73-57CC-4D14EB21C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80" y="1111052"/>
            <a:ext cx="2714724" cy="82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33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Text in “Arial” size 36</a:t>
            </a:r>
          </a:p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Smaller text can be used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Larger text can also be used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Electrification of road freight transport</a:t>
            </a:r>
            <a:endParaRPr lang="en-A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Author: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Hans Werner Kopplow</a:t>
            </a:r>
          </a:p>
        </p:txBody>
      </p:sp>
      <p:pic>
        <p:nvPicPr>
          <p:cNvPr id="5" name="Picture 10" descr="Brussels - Typical Traffic Jam | This is one of the main str… | Flickr">
            <a:extLst>
              <a:ext uri="{FF2B5EF4-FFF2-40B4-BE49-F238E27FC236}">
                <a16:creationId xmlns:a16="http://schemas.microsoft.com/office/drawing/2014/main" id="{F30EC49B-D26A-3F5B-4F66-09CB6B09B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262" y="2476857"/>
            <a:ext cx="3231691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utofahren in Paris – Gebühren, Parkplätze, Umweltplakette">
            <a:extLst>
              <a:ext uri="{FF2B5EF4-FFF2-40B4-BE49-F238E27FC236}">
                <a16:creationId xmlns:a16="http://schemas.microsoft.com/office/drawing/2014/main" id="{252F2758-DE13-8D08-EE8C-4FB2B7148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48" y="2551213"/>
            <a:ext cx="514508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n aerial view of morning rush-hour traffic in Sydney, Austrlia passing the Sydney Opera House en route to the city centre, circa December 1984.">
            <a:extLst>
              <a:ext uri="{FF2B5EF4-FFF2-40B4-BE49-F238E27FC236}">
                <a16:creationId xmlns:a16="http://schemas.microsoft.com/office/drawing/2014/main" id="{6E78179E-8FB4-359B-7650-A71C8CE1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080" y="2457350"/>
            <a:ext cx="58293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$260 million in road infrastructure upgrades for Melbourne - Infrastructure  Magazine">
            <a:extLst>
              <a:ext uri="{FF2B5EF4-FFF2-40B4-BE49-F238E27FC236}">
                <a16:creationId xmlns:a16="http://schemas.microsoft.com/office/drawing/2014/main" id="{CAE8D635-8EBF-A4FE-EAEA-8F2CB4F54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025" y="5992390"/>
            <a:ext cx="4877253" cy="325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nitiative &quot;Berlin autofrei&quot;: „Die Stadt ist um das Auto herum gebaut“ -  Politik - SZ.de">
            <a:extLst>
              <a:ext uri="{FF2B5EF4-FFF2-40B4-BE49-F238E27FC236}">
                <a16:creationId xmlns:a16="http://schemas.microsoft.com/office/drawing/2014/main" id="{6E9225FB-2E97-AD3B-3DB0-E6015C7C8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7" r="18557"/>
          <a:stretch>
            <a:fillRect/>
          </a:stretch>
        </p:blipFill>
        <p:spPr bwMode="auto">
          <a:xfrm>
            <a:off x="3740111" y="6009337"/>
            <a:ext cx="4170756" cy="372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rance - Low Emission Zones - Green Zones">
            <a:extLst>
              <a:ext uri="{FF2B5EF4-FFF2-40B4-BE49-F238E27FC236}">
                <a16:creationId xmlns:a16="http://schemas.microsoft.com/office/drawing/2014/main" id="{2C85AC74-1A16-E06E-248F-32CED61C2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0" t="15228" r="42080" b="18166"/>
          <a:stretch/>
        </p:blipFill>
        <p:spPr bwMode="auto">
          <a:xfrm>
            <a:off x="1389616" y="2964466"/>
            <a:ext cx="936104" cy="309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ussels – Green-Zones.eu">
            <a:extLst>
              <a:ext uri="{FF2B5EF4-FFF2-40B4-BE49-F238E27FC236}">
                <a16:creationId xmlns:a16="http://schemas.microsoft.com/office/drawing/2014/main" id="{2F947178-A9FF-F933-AE7B-C3C4FAE1C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030" y="4217721"/>
            <a:ext cx="1522140" cy="152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Umweltzone Berlin: Alle wichtigen Infos im Überblick - EFAHRER.com">
            <a:extLst>
              <a:ext uri="{FF2B5EF4-FFF2-40B4-BE49-F238E27FC236}">
                <a16:creationId xmlns:a16="http://schemas.microsoft.com/office/drawing/2014/main" id="{1DB559AD-8AA2-A051-2FD3-8023BD055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r="30510"/>
          <a:stretch/>
        </p:blipFill>
        <p:spPr bwMode="auto">
          <a:xfrm>
            <a:off x="4031432" y="7575870"/>
            <a:ext cx="1566406" cy="186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AA9CFBD-4D07-CAED-E4B1-FE39545773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49880" y="5019898"/>
            <a:ext cx="445770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2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43600" y="2613936"/>
            <a:ext cx="7886700" cy="468980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Europe, a significant tightening of the legal regulations to reduce CO2 emissions in trans-port is being discussed.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According to the current proposal for the revision of EU 2019/1242, trucks will have to demon-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strate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significant reductions in CO2 emissions from 2030.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&gt;2030:  -43%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&gt; 2040: -90%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Otherwise, there is a threat of significant fines.</a:t>
            </a: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Electrification of road freight transport</a:t>
            </a:r>
            <a:endParaRPr lang="en-A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Author: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Hans Werner Kopplow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8AC8F1-BF05-9C91-C558-7C9D2ABB8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97" y="2479204"/>
            <a:ext cx="4456747" cy="250867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908CDC4-360A-7D8F-5B11-F7C91FE00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96" y="4937105"/>
            <a:ext cx="4456747" cy="158966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AB0B7ED-4CA3-EC96-7F07-4A32AFD0C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96" y="6509562"/>
            <a:ext cx="4456747" cy="217195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6CC650F-B7FF-2011-A1DC-DF86B1FFC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0464" y="2862124"/>
            <a:ext cx="4456747" cy="186758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1618ABB-A85F-9E2C-D8AC-F57B2AA0E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0463" y="4729713"/>
            <a:ext cx="4456747" cy="1805265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E9D7F227-BC1F-944F-924A-51901B6AAC3F}"/>
              </a:ext>
            </a:extLst>
          </p:cNvPr>
          <p:cNvSpPr txBox="1">
            <a:spLocks/>
          </p:cNvSpPr>
          <p:nvPr/>
        </p:nvSpPr>
        <p:spPr>
          <a:xfrm>
            <a:off x="5543600" y="7533447"/>
            <a:ext cx="12097344" cy="11951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new limits can only be achieved with alternative drives.</a:t>
            </a:r>
          </a:p>
          <a:p>
            <a:pPr marL="0" indent="0">
              <a:buFont typeface="Arial" pitchFamily="34" charset="0"/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-&gt; Electric drives are gaining ground.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32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466FF4C-B37D-9522-2BB4-372CBFA71A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30659" r="9012" b="28782"/>
          <a:stretch/>
        </p:blipFill>
        <p:spPr>
          <a:xfrm>
            <a:off x="7055768" y="5655935"/>
            <a:ext cx="10311856" cy="28719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43134" y="2047156"/>
            <a:ext cx="15773400" cy="432048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Electric drives offer the possibility of integration into the drive axle itself.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Advantages: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Space-saving design with maximum installation space for batteries and other components.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Low system weight due to compact arrangement on the axle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High efficiency due to low number of parts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Good traction control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Potential for torque vectoring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Axle-integrated electric drives 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Author: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Hans Werner Kopplow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23527E-3B9F-2100-A18D-A9BDA4CA69A8}"/>
              </a:ext>
            </a:extLst>
          </p:cNvPr>
          <p:cNvSpPr txBox="1"/>
          <p:nvPr/>
        </p:nvSpPr>
        <p:spPr>
          <a:xfrm>
            <a:off x="9648056" y="4999484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Motor- </a:t>
            </a:r>
            <a:r>
              <a:rPr lang="de-DE" sz="2400" dirty="0" err="1"/>
              <a:t>gearbox</a:t>
            </a:r>
            <a:r>
              <a:rPr lang="de-DE" sz="2400" dirty="0"/>
              <a:t>- </a:t>
            </a:r>
            <a:r>
              <a:rPr lang="de-DE" sz="2400" dirty="0" err="1"/>
              <a:t>unit</a:t>
            </a:r>
            <a:br>
              <a:rPr lang="de-DE" sz="2400" dirty="0"/>
            </a:br>
            <a:r>
              <a:rPr lang="de-DE" sz="2000" dirty="0"/>
              <a:t>2 </a:t>
            </a:r>
            <a:r>
              <a:rPr lang="de-DE" sz="2000" dirty="0" err="1"/>
              <a:t>electric</a:t>
            </a:r>
            <a:r>
              <a:rPr lang="de-DE" sz="2000" dirty="0"/>
              <a:t> </a:t>
            </a:r>
            <a:r>
              <a:rPr lang="de-DE" sz="2000" dirty="0" err="1"/>
              <a:t>motors</a:t>
            </a:r>
            <a:r>
              <a:rPr lang="de-DE" sz="2000" dirty="0"/>
              <a:t> and </a:t>
            </a:r>
            <a:r>
              <a:rPr lang="de-DE" sz="2000" dirty="0" err="1"/>
              <a:t>gearboxes</a:t>
            </a:r>
            <a:r>
              <a:rPr lang="de-DE" sz="2000" dirty="0"/>
              <a:t> </a:t>
            </a:r>
            <a:r>
              <a:rPr lang="de-DE" sz="2000" dirty="0" err="1"/>
              <a:t>integrated</a:t>
            </a:r>
            <a:endParaRPr lang="de-DE" sz="2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5482960-66C7-D183-F8A5-BD4FE788843E}"/>
              </a:ext>
            </a:extLst>
          </p:cNvPr>
          <p:cNvSpPr txBox="1"/>
          <p:nvPr/>
        </p:nvSpPr>
        <p:spPr>
          <a:xfrm>
            <a:off x="6635936" y="4866044"/>
            <a:ext cx="343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BPW </a:t>
            </a:r>
            <a:r>
              <a:rPr lang="de-DE" sz="2400" dirty="0" err="1"/>
              <a:t>eTransport</a:t>
            </a:r>
            <a:r>
              <a:rPr lang="de-DE" sz="2400" dirty="0"/>
              <a:t> </a:t>
            </a:r>
            <a:r>
              <a:rPr lang="de-DE" sz="2400" dirty="0" err="1"/>
              <a:t>axle</a:t>
            </a:r>
            <a:endParaRPr lang="de-DE" sz="2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3D1539D-BF4D-12F0-6F60-B2E40C411FCB}"/>
              </a:ext>
            </a:extLst>
          </p:cNvPr>
          <p:cNvSpPr txBox="1"/>
          <p:nvPr/>
        </p:nvSpPr>
        <p:spPr>
          <a:xfrm>
            <a:off x="1243134" y="6281108"/>
            <a:ext cx="59566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BPW started to present axle integrated electric drives in 2016.</a:t>
            </a:r>
          </a:p>
          <a:p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Due to its advantages axle-mounted electric drives will prevail in trucks.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5445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ECD05540-3AB6-582A-9176-50E72FD44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803" y="4742187"/>
            <a:ext cx="5615805" cy="376895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264368"/>
            <a:ext cx="8030716" cy="597666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Diesel engine:</a:t>
            </a:r>
          </a:p>
          <a:p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narrow usable speed range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gearboxes with many ratios required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meet the ideal tractive hyperbola</a:t>
            </a: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Axle-integrated electric drives</a:t>
            </a:r>
            <a:b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drive train characteristics 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Author: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Hans Werner Kopplow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5DE761-EB0C-EFA2-7E90-9564E32BD8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30659" r="9012" b="28782"/>
          <a:stretch/>
        </p:blipFill>
        <p:spPr>
          <a:xfrm>
            <a:off x="13177419" y="6295628"/>
            <a:ext cx="4823368" cy="13433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fik 5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82A4A12F-771B-2E07-7A9A-E4E7A59B6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160" y="4787693"/>
            <a:ext cx="6192688" cy="3740184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BF8E5C86-0BA6-405E-B2E1-A5EE1BFDBB19}"/>
              </a:ext>
            </a:extLst>
          </p:cNvPr>
          <p:cNvSpPr txBox="1">
            <a:spLocks/>
          </p:cNvSpPr>
          <p:nvPr/>
        </p:nvSpPr>
        <p:spPr>
          <a:xfrm>
            <a:off x="9376803" y="2263180"/>
            <a:ext cx="8030716" cy="59766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Electric motor: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Wide usable speed range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E- motor characteristic curve comes close to the ideal curve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single- gear transmissions are already well suited in many cases, especially in inner-city delivery applications</a:t>
            </a: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179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Ragone Plot">
            <a:extLst>
              <a:ext uri="{FF2B5EF4-FFF2-40B4-BE49-F238E27FC236}">
                <a16:creationId xmlns:a16="http://schemas.microsoft.com/office/drawing/2014/main" id="{C3D41CBA-94DB-08FE-822C-0E0B27ADF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978" y="2335189"/>
            <a:ext cx="6805990" cy="43013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0046940" cy="597666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biggest limitation of a battery- electric vehicle is the range,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due to the limited energy storage capacity.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Energy density of fuel is 70 times higher than that of a battery.  	Battery:  140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/kg vs. Fuel: 11.000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/kg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Efficiency of electric drive trains are becoming more important.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overall efficiency of an electric drive is approx. 80-90%, while that of a combustion engine is max. 40%.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Energy consumption electric vehicle vs. ICE is 1 : 2 - 1 : 3</a:t>
            </a:r>
          </a:p>
          <a:p>
            <a:pPr marL="0" indent="0">
              <a:buNone/>
            </a:pP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Axle-integrated electric drives</a:t>
            </a:r>
            <a:b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efficiency and range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Author: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Hans Werner Kopplow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9CDBD54-330A-701C-DCD1-EDA2FD03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170" y="6654834"/>
            <a:ext cx="6525605" cy="1945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192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367361"/>
            <a:ext cx="15773400" cy="544043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truck e-drive usually has the range of optimum efficiency at medium speeds.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 high and low speeds the efficiency drops.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innercity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distribution the main operating points are at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medium speeds, and thus in a range of excellent efficiencies.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Long- haul operation the main operating points are at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high speeds, and thus in a range of non-optimal efficiencies.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optimize efficiency it may make sense to provide a 2- or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even 3-speed gearbox. By using a 2- speed transmission,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engine speed can be reduced, bringing the engines into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more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favourable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efficiency range.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Efficiency improves by up to 10% at highway speeds.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Axle-integrated electric drives</a:t>
            </a:r>
            <a:b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drive train characteristics 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Author: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Hans Werner Kopplow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5B69395-B163-C046-7121-828F686AB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468" y="3252294"/>
            <a:ext cx="6405452" cy="443105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52CC22A-A554-C9C9-E120-8250E34A6C9F}"/>
              </a:ext>
            </a:extLst>
          </p:cNvPr>
          <p:cNvSpPr txBox="1"/>
          <p:nvPr/>
        </p:nvSpPr>
        <p:spPr>
          <a:xfrm>
            <a:off x="1295166" y="7703615"/>
            <a:ext cx="11367088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-&gt; delivery trucks are well equipped with a 1- speed transmission</a:t>
            </a: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-&gt; long- haul trucks should be equipped with a 2-speed transmission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AA0CC85-EDC7-6D7A-75F6-360F8D8CE510}"/>
              </a:ext>
            </a:extLst>
          </p:cNvPr>
          <p:cNvSpPr/>
          <p:nvPr/>
        </p:nvSpPr>
        <p:spPr>
          <a:xfrm>
            <a:off x="16850410" y="4176947"/>
            <a:ext cx="572804" cy="1096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20E928F-466C-21C8-9805-E59AB1DBB02F}"/>
              </a:ext>
            </a:extLst>
          </p:cNvPr>
          <p:cNvSpPr/>
          <p:nvPr/>
        </p:nvSpPr>
        <p:spPr>
          <a:xfrm>
            <a:off x="16852116" y="6409195"/>
            <a:ext cx="572804" cy="12441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CF28C40-C3DD-16C8-C216-CE8F1CA80D67}"/>
              </a:ext>
            </a:extLst>
          </p:cNvPr>
          <p:cNvSpPr txBox="1"/>
          <p:nvPr/>
        </p:nvSpPr>
        <p:spPr>
          <a:xfrm>
            <a:off x="16675153" y="7778525"/>
            <a:ext cx="98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Long- </a:t>
            </a:r>
            <a:r>
              <a:rPr lang="de-DE" dirty="0" err="1"/>
              <a:t>haul</a:t>
            </a:r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CE2932D-A161-ED0F-155D-8583F5CF1C2D}"/>
              </a:ext>
            </a:extLst>
          </p:cNvPr>
          <p:cNvSpPr txBox="1"/>
          <p:nvPr/>
        </p:nvSpPr>
        <p:spPr>
          <a:xfrm>
            <a:off x="13587432" y="7778526"/>
            <a:ext cx="133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Innercity </a:t>
            </a:r>
            <a:r>
              <a:rPr lang="de-DE" dirty="0" err="1"/>
              <a:t>distribution</a:t>
            </a:r>
            <a:endParaRPr lang="de-DE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DB47F4A-B550-B477-BEB8-244927A4BCD9}"/>
              </a:ext>
            </a:extLst>
          </p:cNvPr>
          <p:cNvSpPr/>
          <p:nvPr/>
        </p:nvSpPr>
        <p:spPr>
          <a:xfrm>
            <a:off x="13320464" y="3816907"/>
            <a:ext cx="1872207" cy="157259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AD0C8CB-1276-1DC7-B3E8-70C98E7C10FC}"/>
              </a:ext>
            </a:extLst>
          </p:cNvPr>
          <p:cNvSpPr/>
          <p:nvPr/>
        </p:nvSpPr>
        <p:spPr>
          <a:xfrm>
            <a:off x="13320464" y="6014289"/>
            <a:ext cx="1872208" cy="169242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8F19D1B-8F71-CA9F-D452-E56E298E93E4}"/>
              </a:ext>
            </a:extLst>
          </p:cNvPr>
          <p:cNvSpPr txBox="1"/>
          <p:nvPr/>
        </p:nvSpPr>
        <p:spPr>
          <a:xfrm>
            <a:off x="10981056" y="2839244"/>
            <a:ext cx="65510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</a:t>
            </a:r>
            <a:r>
              <a:rPr lang="en-U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lectric drives with 1- speed vs. 2- speed transmission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434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MAN Presse-Information">
            <a:extLst>
              <a:ext uri="{FF2B5EF4-FFF2-40B4-BE49-F238E27FC236}">
                <a16:creationId xmlns:a16="http://schemas.microsoft.com/office/drawing/2014/main" id="{C71297CF-FB81-D2EF-C726-42819CCF9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541" y="6328718"/>
            <a:ext cx="4078035" cy="23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71592" y="2171035"/>
            <a:ext cx="7668156" cy="648073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the last century, truck design was dominated by the internal combustion engine.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Depending on the legal constraints, either the conventional- or the cab over engine- truck design emerged.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Electric drives are no longer bound by these constraints but can be integrated directly into the drive axle.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allows us to envisage new truck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configu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-rations in the future, especially in inner-city transport applications.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is to be expected that trucks for inner-city transport will look different in the future than they have in the past.</a:t>
            </a: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Electric vs. diesel- powertrains</a:t>
            </a:r>
            <a:b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and their impact on vehicle architecture.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Author: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Hans Werner Kopplow</a:t>
            </a:r>
          </a:p>
        </p:txBody>
      </p:sp>
      <p:pic>
        <p:nvPicPr>
          <p:cNvPr id="6" name="Grafik 5" descr="Ein Bild, das Text, Transport, Lastwagen, Betonmischer enthält.&#10;&#10;Automatisch generierte Beschreibung">
            <a:extLst>
              <a:ext uri="{FF2B5EF4-FFF2-40B4-BE49-F238E27FC236}">
                <a16:creationId xmlns:a16="http://schemas.microsoft.com/office/drawing/2014/main" id="{AF2657D0-3563-A483-99D0-81E8CB14D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67" y="2512294"/>
            <a:ext cx="4229809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0903F7F-2A86-C146-C6A1-EF1F83FDB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767" y="5397534"/>
            <a:ext cx="2103652" cy="10752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E603396-7443-9B93-E6F5-4662FB548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722" y="5392613"/>
            <a:ext cx="1709087" cy="1075200"/>
          </a:xfrm>
          <a:prstGeom prst="rect">
            <a:avLst/>
          </a:prstGeom>
        </p:spPr>
      </p:pic>
      <p:pic>
        <p:nvPicPr>
          <p:cNvPr id="11" name="Grafik 10" descr="Start - BPW eTransport">
            <a:extLst>
              <a:ext uri="{FF2B5EF4-FFF2-40B4-BE49-F238E27FC236}">
                <a16:creationId xmlns:a16="http://schemas.microsoft.com/office/drawing/2014/main" id="{BF4D0EE4-A601-D27E-0EA5-58D908838D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t="18244" r="8269" b="20293"/>
          <a:stretch/>
        </p:blipFill>
        <p:spPr bwMode="auto">
          <a:xfrm>
            <a:off x="13024958" y="2479204"/>
            <a:ext cx="4255946" cy="1465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 descr="Ein Bild, das Straße, draußen, weiß enthält.&#10;&#10;Automatisch generierte Beschreibung">
            <a:extLst>
              <a:ext uri="{FF2B5EF4-FFF2-40B4-BE49-F238E27FC236}">
                <a16:creationId xmlns:a16="http://schemas.microsoft.com/office/drawing/2014/main" id="{5C47882B-A12E-A832-FB16-D55B78B4B7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t="7389" r="12622" b="23605"/>
          <a:stretch/>
        </p:blipFill>
        <p:spPr bwMode="auto">
          <a:xfrm>
            <a:off x="13024958" y="3827218"/>
            <a:ext cx="4255946" cy="24324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Grafik 12" descr="Ein Bild, das Text, Straße, draußen, Baum enthält.&#10;&#10;Automatisch generierte Beschreibung">
            <a:extLst>
              <a:ext uri="{FF2B5EF4-FFF2-40B4-BE49-F238E27FC236}">
                <a16:creationId xmlns:a16="http://schemas.microsoft.com/office/drawing/2014/main" id="{C0B8CE52-A234-BB92-291A-28C57A6595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b="13013"/>
          <a:stretch/>
        </p:blipFill>
        <p:spPr bwMode="auto">
          <a:xfrm>
            <a:off x="13024958" y="6348867"/>
            <a:ext cx="4255946" cy="230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624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6383644" cy="597666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Axle integrated e- drives can offer many advantages in trailer applications.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the majority of countries, it is currently not yet possible to register trailers with an additional e-drive.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But...It is possible to recuperate electrical energy in the trailer and use it to supply auxiliary consumers such as the refrigeration unit.</a:t>
            </a:r>
          </a:p>
          <a:p>
            <a:pPr marL="0" indent="0">
              <a:buNone/>
            </a:pP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Advantages for reefers:</a:t>
            </a:r>
          </a:p>
          <a:p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Silent operation</a:t>
            </a:r>
          </a:p>
          <a:p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Elimination of fuel consumption </a:t>
            </a:r>
          </a:p>
          <a:p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Reduction of CO2- emissions</a:t>
            </a:r>
            <a:b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reefer unit is locally emission free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Trailer electrification – 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B9D4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innovative solutions for the transport industry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Author: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Hans Werner Kopplow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A78F12A-9F11-593A-4D8C-F0B68E238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221" y="5143500"/>
            <a:ext cx="10766067" cy="347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4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nology Convergence 2023 - Presentation Template" id="{AD7E61BC-6D68-468E-983F-68C8A034365A}" vid="{6AA01E9F-0444-4427-8A7C-1FD78B2E500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Technology Convergence 2023 - Presentation Template</Template>
  <TotalTime>0</TotalTime>
  <Words>1179</Words>
  <Application>Microsoft Office PowerPoint</Application>
  <PresentationFormat>Benutzerdefiniert</PresentationFormat>
  <Paragraphs>154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Open Sauce Bold</vt:lpstr>
      <vt:lpstr>Arial</vt:lpstr>
      <vt:lpstr>Arial Narrow</vt:lpstr>
      <vt:lpstr>Calibri</vt:lpstr>
      <vt:lpstr>Office Theme</vt:lpstr>
      <vt:lpstr>Axle design as a key factor for greening road freight transport</vt:lpstr>
      <vt:lpstr>Electrification of road freight transport</vt:lpstr>
      <vt:lpstr>Electrification of road freight transport</vt:lpstr>
      <vt:lpstr>Axle-integrated electric drives </vt:lpstr>
      <vt:lpstr>Axle-integrated electric drives drive train characteristics </vt:lpstr>
      <vt:lpstr>Axle-integrated electric drives efficiency and range</vt:lpstr>
      <vt:lpstr>Axle-integrated electric drives drive train characteristics </vt:lpstr>
      <vt:lpstr>Electric vs. diesel- powertrains and their impact on vehicle architecture.</vt:lpstr>
      <vt:lpstr>Trailer electrification –  innovative solutions for the transport industry</vt:lpstr>
      <vt:lpstr>Trailer electrification –  innovative solutions for the transport industry</vt:lpstr>
      <vt:lpstr>Trailer electrification –  innovative solutions for the transport industry</vt:lpstr>
      <vt:lpstr>Trailer electrification –  innovative solutions for the transport industry</vt:lpstr>
      <vt:lpstr>Trailer electrification –  innovative solutions for the transport industry</vt:lpstr>
      <vt:lpstr>Trailer electrification –  innovative solutions for the transport industry</vt:lpstr>
      <vt:lpstr>Trailer electrification –  innovative solutions for the transport industry</vt:lpstr>
      <vt:lpstr>Axle design as a key factor for greening road freight transport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Hamid</dc:creator>
  <cp:lastModifiedBy>Kopplow, Hans Werner</cp:lastModifiedBy>
  <cp:revision>5</cp:revision>
  <dcterms:created xsi:type="dcterms:W3CDTF">2023-08-30T05:28:25Z</dcterms:created>
  <dcterms:modified xsi:type="dcterms:W3CDTF">2023-10-13T10:15:44Z</dcterms:modified>
  <dc:identifier>DAFqF3977AU</dc:identifier>
</cp:coreProperties>
</file>