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710" r:id="rId3"/>
    <p:sldId id="257" r:id="rId4"/>
    <p:sldId id="712" r:id="rId5"/>
    <p:sldId id="717" r:id="rId6"/>
    <p:sldId id="713" r:id="rId7"/>
    <p:sldId id="727" r:id="rId8"/>
    <p:sldId id="718" r:id="rId9"/>
    <p:sldId id="719" r:id="rId10"/>
    <p:sldId id="720" r:id="rId11"/>
    <p:sldId id="714" r:id="rId12"/>
    <p:sldId id="725" r:id="rId13"/>
    <p:sldId id="715" r:id="rId14"/>
    <p:sldId id="726" r:id="rId15"/>
    <p:sldId id="721" r:id="rId16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uce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F699A8-C37A-47FE-8FE9-0A96C30467D1}" v="154" dt="2023-10-13T04:07:27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7" autoAdjust="0"/>
    <p:restoredTop sz="94622" autoAdjust="0"/>
  </p:normalViewPr>
  <p:slideViewPr>
    <p:cSldViewPr>
      <p:cViewPr varScale="1">
        <p:scale>
          <a:sx n="40" d="100"/>
          <a:sy n="40" d="100"/>
        </p:scale>
        <p:origin x="61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Thompson" userId="18472622-4f31-4a7c-9fce-f06a22636e8f" providerId="ADAL" clId="{DDF699A8-C37A-47FE-8FE9-0A96C30467D1}"/>
    <pc:docChg chg="undo custSel addSld delSld modSld sldOrd">
      <pc:chgData name="Russell Thompson" userId="18472622-4f31-4a7c-9fce-f06a22636e8f" providerId="ADAL" clId="{DDF699A8-C37A-47FE-8FE9-0A96C30467D1}" dt="2023-10-13T04:16:45.329" v="1142" actId="1076"/>
      <pc:docMkLst>
        <pc:docMk/>
      </pc:docMkLst>
      <pc:sldChg chg="addSp delSp modSp mod">
        <pc:chgData name="Russell Thompson" userId="18472622-4f31-4a7c-9fce-f06a22636e8f" providerId="ADAL" clId="{DDF699A8-C37A-47FE-8FE9-0A96C30467D1}" dt="2023-10-13T04:16:45.329" v="1142" actId="1076"/>
        <pc:sldMkLst>
          <pc:docMk/>
          <pc:sldMk cId="1275717731" sldId="256"/>
        </pc:sldMkLst>
        <pc:spChg chg="mod">
          <ac:chgData name="Russell Thompson" userId="18472622-4f31-4a7c-9fce-f06a22636e8f" providerId="ADAL" clId="{DDF699A8-C37A-47FE-8FE9-0A96C30467D1}" dt="2023-10-12T09:10:18.626" v="127" actId="20577"/>
          <ac:spMkLst>
            <pc:docMk/>
            <pc:sldMk cId="1275717731" sldId="256"/>
            <ac:spMk id="2" creationId="{0736A96A-5200-B26C-995D-433F98A610EF}"/>
          </ac:spMkLst>
        </pc:spChg>
        <pc:spChg chg="add del">
          <ac:chgData name="Russell Thompson" userId="18472622-4f31-4a7c-9fce-f06a22636e8f" providerId="ADAL" clId="{DDF699A8-C37A-47FE-8FE9-0A96C30467D1}" dt="2023-10-12T09:01:44.431" v="12" actId="931"/>
          <ac:spMkLst>
            <pc:docMk/>
            <pc:sldMk cId="1275717731" sldId="256"/>
            <ac:spMk id="3" creationId="{6D6B93A9-D634-BA29-238C-7DDC8F68CCF3}"/>
          </ac:spMkLst>
        </pc:spChg>
        <pc:spChg chg="mod">
          <ac:chgData name="Russell Thompson" userId="18472622-4f31-4a7c-9fce-f06a22636e8f" providerId="ADAL" clId="{DDF699A8-C37A-47FE-8FE9-0A96C30467D1}" dt="2023-10-13T04:16:45.329" v="1142" actId="1076"/>
          <ac:spMkLst>
            <pc:docMk/>
            <pc:sldMk cId="1275717731" sldId="256"/>
            <ac:spMk id="4" creationId="{6C55A680-EB0E-0814-22CB-B6D807106D40}"/>
          </ac:spMkLst>
        </pc:spChg>
        <pc:spChg chg="del">
          <ac:chgData name="Russell Thompson" userId="18472622-4f31-4a7c-9fce-f06a22636e8f" providerId="ADAL" clId="{DDF699A8-C37A-47FE-8FE9-0A96C30467D1}" dt="2023-10-12T09:02:36.008" v="51" actId="478"/>
          <ac:spMkLst>
            <pc:docMk/>
            <pc:sldMk cId="1275717731" sldId="256"/>
            <ac:spMk id="5" creationId="{73E1D0F1-3E7D-CA46-9C22-2AD5D0A231DD}"/>
          </ac:spMkLst>
        </pc:spChg>
        <pc:spChg chg="del">
          <ac:chgData name="Russell Thompson" userId="18472622-4f31-4a7c-9fce-f06a22636e8f" providerId="ADAL" clId="{DDF699A8-C37A-47FE-8FE9-0A96C30467D1}" dt="2023-10-12T09:02:38.009" v="52" actId="478"/>
          <ac:spMkLst>
            <pc:docMk/>
            <pc:sldMk cId="1275717731" sldId="256"/>
            <ac:spMk id="6" creationId="{4E567595-7022-4DBF-820E-E6FB76FAB154}"/>
          </ac:spMkLst>
        </pc:spChg>
        <pc:spChg chg="del">
          <ac:chgData name="Russell Thompson" userId="18472622-4f31-4a7c-9fce-f06a22636e8f" providerId="ADAL" clId="{DDF699A8-C37A-47FE-8FE9-0A96C30467D1}" dt="2023-10-12T09:02:31.144" v="48" actId="478"/>
          <ac:spMkLst>
            <pc:docMk/>
            <pc:sldMk cId="1275717731" sldId="256"/>
            <ac:spMk id="7" creationId="{65B2E135-00BC-4E7D-37B6-60A08866B2C0}"/>
          </ac:spMkLst>
        </pc:spChg>
        <pc:spChg chg="del">
          <ac:chgData name="Russell Thompson" userId="18472622-4f31-4a7c-9fce-f06a22636e8f" providerId="ADAL" clId="{DDF699A8-C37A-47FE-8FE9-0A96C30467D1}" dt="2023-10-12T09:02:32.270" v="49" actId="478"/>
          <ac:spMkLst>
            <pc:docMk/>
            <pc:sldMk cId="1275717731" sldId="256"/>
            <ac:spMk id="8" creationId="{229E674F-2A82-A8F6-0C96-5EB64504133F}"/>
          </ac:spMkLst>
        </pc:spChg>
        <pc:spChg chg="add del mod">
          <ac:chgData name="Russell Thompson" userId="18472622-4f31-4a7c-9fce-f06a22636e8f" providerId="ADAL" clId="{DDF699A8-C37A-47FE-8FE9-0A96C30467D1}" dt="2023-10-12T09:02:34.648" v="50" actId="478"/>
          <ac:spMkLst>
            <pc:docMk/>
            <pc:sldMk cId="1275717731" sldId="256"/>
            <ac:spMk id="14" creationId="{ECD96376-702F-586E-0FA4-CF259C36D57C}"/>
          </ac:spMkLst>
        </pc:spChg>
        <pc:spChg chg="add del mod">
          <ac:chgData name="Russell Thompson" userId="18472622-4f31-4a7c-9fce-f06a22636e8f" providerId="ADAL" clId="{DDF699A8-C37A-47FE-8FE9-0A96C30467D1}" dt="2023-10-12T09:02:56.970" v="57" actId="21"/>
          <ac:spMkLst>
            <pc:docMk/>
            <pc:sldMk cId="1275717731" sldId="256"/>
            <ac:spMk id="16" creationId="{62BFA0DC-B203-0729-0783-85F294CB61F9}"/>
          </ac:spMkLst>
        </pc:spChg>
        <pc:picChg chg="add del mod">
          <ac:chgData name="Russell Thompson" userId="18472622-4f31-4a7c-9fce-f06a22636e8f" providerId="ADAL" clId="{DDF699A8-C37A-47FE-8FE9-0A96C30467D1}" dt="2023-10-12T08:59:26.830" v="11" actId="931"/>
          <ac:picMkLst>
            <pc:docMk/>
            <pc:sldMk cId="1275717731" sldId="256"/>
            <ac:picMk id="10" creationId="{39939CF7-9833-CC22-9104-89152245AB85}"/>
          </ac:picMkLst>
        </pc:picChg>
        <pc:picChg chg="add mod">
          <ac:chgData name="Russell Thompson" userId="18472622-4f31-4a7c-9fce-f06a22636e8f" providerId="ADAL" clId="{DDF699A8-C37A-47FE-8FE9-0A96C30467D1}" dt="2023-10-13T04:16:41.745" v="1141" actId="1076"/>
          <ac:picMkLst>
            <pc:docMk/>
            <pc:sldMk cId="1275717731" sldId="256"/>
            <ac:picMk id="12" creationId="{A20B0238-7665-A9F7-EF26-6612E21826EB}"/>
          </ac:picMkLst>
        </pc:picChg>
      </pc:sldChg>
      <pc:sldChg chg="addSp delSp modSp mod ord modAnim">
        <pc:chgData name="Russell Thompson" userId="18472622-4f31-4a7c-9fce-f06a22636e8f" providerId="ADAL" clId="{DDF699A8-C37A-47FE-8FE9-0A96C30467D1}" dt="2023-10-13T03:52:39.283" v="994"/>
        <pc:sldMkLst>
          <pc:docMk/>
          <pc:sldMk cId="4281126377" sldId="257"/>
        </pc:sldMkLst>
        <pc:spChg chg="mod">
          <ac:chgData name="Russell Thompson" userId="18472622-4f31-4a7c-9fce-f06a22636e8f" providerId="ADAL" clId="{DDF699A8-C37A-47FE-8FE9-0A96C30467D1}" dt="2023-10-13T03:51:24.846" v="986" actId="20577"/>
          <ac:spMkLst>
            <pc:docMk/>
            <pc:sldMk cId="4281126377" sldId="257"/>
            <ac:spMk id="2" creationId="{C60033BB-763D-6266-C513-99C93EE6D66D}"/>
          </ac:spMkLst>
        </pc:spChg>
        <pc:spChg chg="mod">
          <ac:chgData name="Russell Thompson" userId="18472622-4f31-4a7c-9fce-f06a22636e8f" providerId="ADAL" clId="{DDF699A8-C37A-47FE-8FE9-0A96C30467D1}" dt="2023-10-12T09:11:28.298" v="150" actId="20577"/>
          <ac:spMkLst>
            <pc:docMk/>
            <pc:sldMk cId="4281126377" sldId="257"/>
            <ac:spMk id="3" creationId="{B5BA2622-23CB-8944-FE31-BB53CC23CA39}"/>
          </ac:spMkLst>
        </pc:spChg>
        <pc:spChg chg="mod">
          <ac:chgData name="Russell Thompson" userId="18472622-4f31-4a7c-9fce-f06a22636e8f" providerId="ADAL" clId="{DDF699A8-C37A-47FE-8FE9-0A96C30467D1}" dt="2023-10-12T09:03:36.767" v="80" actId="14100"/>
          <ac:spMkLst>
            <pc:docMk/>
            <pc:sldMk cId="4281126377" sldId="257"/>
            <ac:spMk id="4" creationId="{B090832F-9251-58BC-A19E-FCB2E2A33373}"/>
          </ac:spMkLst>
        </pc:spChg>
        <pc:spChg chg="add del mod">
          <ac:chgData name="Russell Thompson" userId="18472622-4f31-4a7c-9fce-f06a22636e8f" providerId="ADAL" clId="{DDF699A8-C37A-47FE-8FE9-0A96C30467D1}" dt="2023-10-12T09:32:29.735" v="306" actId="21"/>
          <ac:spMkLst>
            <pc:docMk/>
            <pc:sldMk cId="4281126377" sldId="257"/>
            <ac:spMk id="6" creationId="{E722C52E-0E3C-A387-2371-B82F98357343}"/>
          </ac:spMkLst>
        </pc:spChg>
        <pc:spChg chg="add del mod">
          <ac:chgData name="Russell Thompson" userId="18472622-4f31-4a7c-9fce-f06a22636e8f" providerId="ADAL" clId="{DDF699A8-C37A-47FE-8FE9-0A96C30467D1}" dt="2023-10-12T09:32:36.486" v="309" actId="21"/>
          <ac:spMkLst>
            <pc:docMk/>
            <pc:sldMk cId="4281126377" sldId="257"/>
            <ac:spMk id="7" creationId="{BD261782-AF2D-EC87-57D3-7F9A47C7D6D3}"/>
          </ac:spMkLst>
        </pc:spChg>
      </pc:sldChg>
      <pc:sldChg chg="add del">
        <pc:chgData name="Russell Thompson" userId="18472622-4f31-4a7c-9fce-f06a22636e8f" providerId="ADAL" clId="{DDF699A8-C37A-47FE-8FE9-0A96C30467D1}" dt="2023-10-12T09:03:45.468" v="81" actId="2696"/>
        <pc:sldMkLst>
          <pc:docMk/>
          <pc:sldMk cId="2094438836" sldId="258"/>
        </pc:sldMkLst>
      </pc:sldChg>
      <pc:sldChg chg="add del">
        <pc:chgData name="Russell Thompson" userId="18472622-4f31-4a7c-9fce-f06a22636e8f" providerId="ADAL" clId="{DDF699A8-C37A-47FE-8FE9-0A96C30467D1}" dt="2023-10-12T10:06:02.518" v="872" actId="2696"/>
        <pc:sldMkLst>
          <pc:docMk/>
          <pc:sldMk cId="3120333391" sldId="258"/>
        </pc:sldMkLst>
      </pc:sldChg>
      <pc:sldChg chg="add del">
        <pc:chgData name="Russell Thompson" userId="18472622-4f31-4a7c-9fce-f06a22636e8f" providerId="ADAL" clId="{DDF699A8-C37A-47FE-8FE9-0A96C30467D1}" dt="2023-10-12T10:06:02.518" v="872" actId="2696"/>
        <pc:sldMkLst>
          <pc:docMk/>
          <pc:sldMk cId="637999023" sldId="259"/>
        </pc:sldMkLst>
      </pc:sldChg>
      <pc:sldChg chg="add del">
        <pc:chgData name="Russell Thompson" userId="18472622-4f31-4a7c-9fce-f06a22636e8f" providerId="ADAL" clId="{DDF699A8-C37A-47FE-8FE9-0A96C30467D1}" dt="2023-10-12T09:03:46.071" v="82" actId="2696"/>
        <pc:sldMkLst>
          <pc:docMk/>
          <pc:sldMk cId="668621530" sldId="259"/>
        </pc:sldMkLst>
      </pc:sldChg>
      <pc:sldChg chg="add del">
        <pc:chgData name="Russell Thompson" userId="18472622-4f31-4a7c-9fce-f06a22636e8f" providerId="ADAL" clId="{DDF699A8-C37A-47FE-8FE9-0A96C30467D1}" dt="2023-10-12T10:06:02.518" v="872" actId="2696"/>
        <pc:sldMkLst>
          <pc:docMk/>
          <pc:sldMk cId="3384996749" sldId="260"/>
        </pc:sldMkLst>
      </pc:sldChg>
      <pc:sldChg chg="add del">
        <pc:chgData name="Russell Thompson" userId="18472622-4f31-4a7c-9fce-f06a22636e8f" providerId="ADAL" clId="{DDF699A8-C37A-47FE-8FE9-0A96C30467D1}" dt="2023-10-12T09:03:46.691" v="83" actId="2696"/>
        <pc:sldMkLst>
          <pc:docMk/>
          <pc:sldMk cId="3490534499" sldId="260"/>
        </pc:sldMkLst>
      </pc:sldChg>
      <pc:sldChg chg="add del">
        <pc:chgData name="Russell Thompson" userId="18472622-4f31-4a7c-9fce-f06a22636e8f" providerId="ADAL" clId="{DDF699A8-C37A-47FE-8FE9-0A96C30467D1}" dt="2023-10-12T10:06:02.518" v="872" actId="2696"/>
        <pc:sldMkLst>
          <pc:docMk/>
          <pc:sldMk cId="2160499598" sldId="261"/>
        </pc:sldMkLst>
      </pc:sldChg>
      <pc:sldChg chg="add del">
        <pc:chgData name="Russell Thompson" userId="18472622-4f31-4a7c-9fce-f06a22636e8f" providerId="ADAL" clId="{DDF699A8-C37A-47FE-8FE9-0A96C30467D1}" dt="2023-10-12T09:03:47.531" v="84" actId="2696"/>
        <pc:sldMkLst>
          <pc:docMk/>
          <pc:sldMk cId="2231408769" sldId="261"/>
        </pc:sldMkLst>
      </pc:sldChg>
      <pc:sldChg chg="modSp add del mod">
        <pc:chgData name="Russell Thompson" userId="18472622-4f31-4a7c-9fce-f06a22636e8f" providerId="ADAL" clId="{DDF699A8-C37A-47FE-8FE9-0A96C30467D1}" dt="2023-10-12T10:06:05.762" v="873" actId="2696"/>
        <pc:sldMkLst>
          <pc:docMk/>
          <pc:sldMk cId="1498984018" sldId="262"/>
        </pc:sldMkLst>
        <pc:spChg chg="mod">
          <ac:chgData name="Russell Thompson" userId="18472622-4f31-4a7c-9fce-f06a22636e8f" providerId="ADAL" clId="{DDF699A8-C37A-47FE-8FE9-0A96C30467D1}" dt="2023-10-12T09:50:04.798" v="391" actId="14100"/>
          <ac:spMkLst>
            <pc:docMk/>
            <pc:sldMk cId="1498984018" sldId="262"/>
            <ac:spMk id="4" creationId="{B090832F-9251-58BC-A19E-FCB2E2A33373}"/>
          </ac:spMkLst>
        </pc:spChg>
      </pc:sldChg>
      <pc:sldChg chg="add del">
        <pc:chgData name="Russell Thompson" userId="18472622-4f31-4a7c-9fce-f06a22636e8f" providerId="ADAL" clId="{DDF699A8-C37A-47FE-8FE9-0A96C30467D1}" dt="2023-10-12T09:03:48.353" v="85" actId="2696"/>
        <pc:sldMkLst>
          <pc:docMk/>
          <pc:sldMk cId="1897364265" sldId="262"/>
        </pc:sldMkLst>
      </pc:sldChg>
      <pc:sldChg chg="add del">
        <pc:chgData name="Russell Thompson" userId="18472622-4f31-4a7c-9fce-f06a22636e8f" providerId="ADAL" clId="{DDF699A8-C37A-47FE-8FE9-0A96C30467D1}" dt="2023-10-12T10:06:02.518" v="872" actId="2696"/>
        <pc:sldMkLst>
          <pc:docMk/>
          <pc:sldMk cId="3441347027" sldId="263"/>
        </pc:sldMkLst>
      </pc:sldChg>
      <pc:sldChg chg="add del">
        <pc:chgData name="Russell Thompson" userId="18472622-4f31-4a7c-9fce-f06a22636e8f" providerId="ADAL" clId="{DDF699A8-C37A-47FE-8FE9-0A96C30467D1}" dt="2023-10-12T09:06:06.771" v="93" actId="2696"/>
        <pc:sldMkLst>
          <pc:docMk/>
          <pc:sldMk cId="0" sldId="266"/>
        </pc:sldMkLst>
      </pc:sldChg>
      <pc:sldChg chg="add del">
        <pc:chgData name="Russell Thompson" userId="18472622-4f31-4a7c-9fce-f06a22636e8f" providerId="ADAL" clId="{DDF699A8-C37A-47FE-8FE9-0A96C30467D1}" dt="2023-10-12T09:07:54.384" v="105" actId="47"/>
        <pc:sldMkLst>
          <pc:docMk/>
          <pc:sldMk cId="3708354718" sldId="581"/>
        </pc:sldMkLst>
      </pc:sldChg>
      <pc:sldChg chg="add del">
        <pc:chgData name="Russell Thompson" userId="18472622-4f31-4a7c-9fce-f06a22636e8f" providerId="ADAL" clId="{DDF699A8-C37A-47FE-8FE9-0A96C30467D1}" dt="2023-10-12T09:09:00.281" v="118" actId="2696"/>
        <pc:sldMkLst>
          <pc:docMk/>
          <pc:sldMk cId="749789014" sldId="613"/>
        </pc:sldMkLst>
      </pc:sldChg>
      <pc:sldChg chg="add del">
        <pc:chgData name="Russell Thompson" userId="18472622-4f31-4a7c-9fce-f06a22636e8f" providerId="ADAL" clId="{DDF699A8-C37A-47FE-8FE9-0A96C30467D1}" dt="2023-10-12T09:20:09.218" v="233" actId="47"/>
        <pc:sldMkLst>
          <pc:docMk/>
          <pc:sldMk cId="1571167288" sldId="683"/>
        </pc:sldMkLst>
      </pc:sldChg>
      <pc:sldChg chg="add del">
        <pc:chgData name="Russell Thompson" userId="18472622-4f31-4a7c-9fce-f06a22636e8f" providerId="ADAL" clId="{DDF699A8-C37A-47FE-8FE9-0A96C30467D1}" dt="2023-10-12T09:21:56.122" v="246" actId="2696"/>
        <pc:sldMkLst>
          <pc:docMk/>
          <pc:sldMk cId="931781094" sldId="684"/>
        </pc:sldMkLst>
      </pc:sldChg>
      <pc:sldChg chg="add del">
        <pc:chgData name="Russell Thompson" userId="18472622-4f31-4a7c-9fce-f06a22636e8f" providerId="ADAL" clId="{DDF699A8-C37A-47FE-8FE9-0A96C30467D1}" dt="2023-10-12T09:26:56.740" v="293" actId="2696"/>
        <pc:sldMkLst>
          <pc:docMk/>
          <pc:sldMk cId="2540341171" sldId="685"/>
        </pc:sldMkLst>
      </pc:sldChg>
      <pc:sldChg chg="add del">
        <pc:chgData name="Russell Thompson" userId="18472622-4f31-4a7c-9fce-f06a22636e8f" providerId="ADAL" clId="{DDF699A8-C37A-47FE-8FE9-0A96C30467D1}" dt="2023-10-12T09:23:45.502" v="266" actId="2696"/>
        <pc:sldMkLst>
          <pc:docMk/>
          <pc:sldMk cId="1113006085" sldId="687"/>
        </pc:sldMkLst>
      </pc:sldChg>
      <pc:sldChg chg="add del">
        <pc:chgData name="Russell Thompson" userId="18472622-4f31-4a7c-9fce-f06a22636e8f" providerId="ADAL" clId="{DDF699A8-C37A-47FE-8FE9-0A96C30467D1}" dt="2023-10-12T09:29:11.872" v="294" actId="2696"/>
        <pc:sldMkLst>
          <pc:docMk/>
          <pc:sldMk cId="2926523922" sldId="693"/>
        </pc:sldMkLst>
      </pc:sldChg>
      <pc:sldChg chg="add del">
        <pc:chgData name="Russell Thompson" userId="18472622-4f31-4a7c-9fce-f06a22636e8f" providerId="ADAL" clId="{DDF699A8-C37A-47FE-8FE9-0A96C30467D1}" dt="2023-10-12T09:15:33.331" v="211" actId="2696"/>
        <pc:sldMkLst>
          <pc:docMk/>
          <pc:sldMk cId="2734335771" sldId="695"/>
        </pc:sldMkLst>
      </pc:sldChg>
      <pc:sldChg chg="add del">
        <pc:chgData name="Russell Thompson" userId="18472622-4f31-4a7c-9fce-f06a22636e8f" providerId="ADAL" clId="{DDF699A8-C37A-47FE-8FE9-0A96C30467D1}" dt="2023-10-12T09:17:13.038" v="217" actId="2696"/>
        <pc:sldMkLst>
          <pc:docMk/>
          <pc:sldMk cId="922944243" sldId="699"/>
        </pc:sldMkLst>
      </pc:sldChg>
      <pc:sldChg chg="add del">
        <pc:chgData name="Russell Thompson" userId="18472622-4f31-4a7c-9fce-f06a22636e8f" providerId="ADAL" clId="{DDF699A8-C37A-47FE-8FE9-0A96C30467D1}" dt="2023-10-12T09:12:05.647" v="162" actId="2696"/>
        <pc:sldMkLst>
          <pc:docMk/>
          <pc:sldMk cId="1020804042" sldId="700"/>
        </pc:sldMkLst>
      </pc:sldChg>
      <pc:sldChg chg="add del">
        <pc:chgData name="Russell Thompson" userId="18472622-4f31-4a7c-9fce-f06a22636e8f" providerId="ADAL" clId="{DDF699A8-C37A-47FE-8FE9-0A96C30467D1}" dt="2023-10-12T09:17:54.646" v="220" actId="47"/>
        <pc:sldMkLst>
          <pc:docMk/>
          <pc:sldMk cId="135857854" sldId="702"/>
        </pc:sldMkLst>
      </pc:sldChg>
      <pc:sldChg chg="add del">
        <pc:chgData name="Russell Thompson" userId="18472622-4f31-4a7c-9fce-f06a22636e8f" providerId="ADAL" clId="{DDF699A8-C37A-47FE-8FE9-0A96C30467D1}" dt="2023-10-12T09:25:04.446" v="279" actId="2696"/>
        <pc:sldMkLst>
          <pc:docMk/>
          <pc:sldMk cId="4264246080" sldId="703"/>
        </pc:sldMkLst>
      </pc:sldChg>
      <pc:sldChg chg="add del">
        <pc:chgData name="Russell Thompson" userId="18472622-4f31-4a7c-9fce-f06a22636e8f" providerId="ADAL" clId="{DDF699A8-C37A-47FE-8FE9-0A96C30467D1}" dt="2023-10-12T09:08:38.560" v="117" actId="2696"/>
        <pc:sldMkLst>
          <pc:docMk/>
          <pc:sldMk cId="1777279374" sldId="704"/>
        </pc:sldMkLst>
      </pc:sldChg>
      <pc:sldChg chg="add del">
        <pc:chgData name="Russell Thompson" userId="18472622-4f31-4a7c-9fce-f06a22636e8f" providerId="ADAL" clId="{DDF699A8-C37A-47FE-8FE9-0A96C30467D1}" dt="2023-10-12T09:13:29.015" v="196" actId="2696"/>
        <pc:sldMkLst>
          <pc:docMk/>
          <pc:sldMk cId="1622108342" sldId="706"/>
        </pc:sldMkLst>
      </pc:sldChg>
      <pc:sldChg chg="add del">
        <pc:chgData name="Russell Thompson" userId="18472622-4f31-4a7c-9fce-f06a22636e8f" providerId="ADAL" clId="{DDF699A8-C37A-47FE-8FE9-0A96C30467D1}" dt="2023-10-12T09:29:34.508" v="296" actId="2696"/>
        <pc:sldMkLst>
          <pc:docMk/>
          <pc:sldMk cId="1598267057" sldId="708"/>
        </pc:sldMkLst>
      </pc:sldChg>
      <pc:sldChg chg="add del">
        <pc:chgData name="Russell Thompson" userId="18472622-4f31-4a7c-9fce-f06a22636e8f" providerId="ADAL" clId="{DDF699A8-C37A-47FE-8FE9-0A96C30467D1}" dt="2023-10-12T09:29:15.072" v="295" actId="2696"/>
        <pc:sldMkLst>
          <pc:docMk/>
          <pc:sldMk cId="1823428327" sldId="709"/>
        </pc:sldMkLst>
      </pc:sldChg>
      <pc:sldChg chg="modSp add mod ord">
        <pc:chgData name="Russell Thompson" userId="18472622-4f31-4a7c-9fce-f06a22636e8f" providerId="ADAL" clId="{DDF699A8-C37A-47FE-8FE9-0A96C30467D1}" dt="2023-10-13T04:13:45.287" v="1135" actId="255"/>
        <pc:sldMkLst>
          <pc:docMk/>
          <pc:sldMk cId="861633115" sldId="710"/>
        </pc:sldMkLst>
        <pc:spChg chg="mod">
          <ac:chgData name="Russell Thompson" userId="18472622-4f31-4a7c-9fce-f06a22636e8f" providerId="ADAL" clId="{DDF699A8-C37A-47FE-8FE9-0A96C30467D1}" dt="2023-10-13T04:13:45.287" v="1135" actId="255"/>
          <ac:spMkLst>
            <pc:docMk/>
            <pc:sldMk cId="861633115" sldId="710"/>
            <ac:spMk id="2" creationId="{C60033BB-763D-6266-C513-99C93EE6D66D}"/>
          </ac:spMkLst>
        </pc:spChg>
        <pc:spChg chg="mod">
          <ac:chgData name="Russell Thompson" userId="18472622-4f31-4a7c-9fce-f06a22636e8f" providerId="ADAL" clId="{DDF699A8-C37A-47FE-8FE9-0A96C30467D1}" dt="2023-10-12T09:11:20.231" v="136" actId="20577"/>
          <ac:spMkLst>
            <pc:docMk/>
            <pc:sldMk cId="861633115" sldId="710"/>
            <ac:spMk id="3" creationId="{B5BA2622-23CB-8944-FE31-BB53CC23CA39}"/>
          </ac:spMkLst>
        </pc:spChg>
      </pc:sldChg>
      <pc:sldChg chg="modSp add del mod">
        <pc:chgData name="Russell Thompson" userId="18472622-4f31-4a7c-9fce-f06a22636e8f" providerId="ADAL" clId="{DDF699A8-C37A-47FE-8FE9-0A96C30467D1}" dt="2023-10-12T09:33:03.490" v="315" actId="2696"/>
        <pc:sldMkLst>
          <pc:docMk/>
          <pc:sldMk cId="89140164" sldId="711"/>
        </pc:sldMkLst>
        <pc:spChg chg="mod">
          <ac:chgData name="Russell Thompson" userId="18472622-4f31-4a7c-9fce-f06a22636e8f" providerId="ADAL" clId="{DDF699A8-C37A-47FE-8FE9-0A96C30467D1}" dt="2023-10-12T09:11:59.017" v="161"/>
          <ac:spMkLst>
            <pc:docMk/>
            <pc:sldMk cId="89140164" sldId="711"/>
            <ac:spMk id="2" creationId="{C60033BB-763D-6266-C513-99C93EE6D66D}"/>
          </ac:spMkLst>
        </pc:spChg>
        <pc:spChg chg="mod">
          <ac:chgData name="Russell Thompson" userId="18472622-4f31-4a7c-9fce-f06a22636e8f" providerId="ADAL" clId="{DDF699A8-C37A-47FE-8FE9-0A96C30467D1}" dt="2023-10-12T09:11:40.868" v="160" actId="20577"/>
          <ac:spMkLst>
            <pc:docMk/>
            <pc:sldMk cId="89140164" sldId="711"/>
            <ac:spMk id="3" creationId="{B5BA2622-23CB-8944-FE31-BB53CC23CA39}"/>
          </ac:spMkLst>
        </pc:spChg>
      </pc:sldChg>
      <pc:sldChg chg="addSp modSp add mod modAnim">
        <pc:chgData name="Russell Thompson" userId="18472622-4f31-4a7c-9fce-f06a22636e8f" providerId="ADAL" clId="{DDF699A8-C37A-47FE-8FE9-0A96C30467D1}" dt="2023-10-13T03:56:03.292" v="1029" actId="114"/>
        <pc:sldMkLst>
          <pc:docMk/>
          <pc:sldMk cId="774353607" sldId="712"/>
        </pc:sldMkLst>
        <pc:spChg chg="mod">
          <ac:chgData name="Russell Thompson" userId="18472622-4f31-4a7c-9fce-f06a22636e8f" providerId="ADAL" clId="{DDF699A8-C37A-47FE-8FE9-0A96C30467D1}" dt="2023-10-13T03:56:03.292" v="1029" actId="114"/>
          <ac:spMkLst>
            <pc:docMk/>
            <pc:sldMk cId="774353607" sldId="712"/>
            <ac:spMk id="2" creationId="{C60033BB-763D-6266-C513-99C93EE6D66D}"/>
          </ac:spMkLst>
        </pc:spChg>
        <pc:spChg chg="mod">
          <ac:chgData name="Russell Thompson" userId="18472622-4f31-4a7c-9fce-f06a22636e8f" providerId="ADAL" clId="{DDF699A8-C37A-47FE-8FE9-0A96C30467D1}" dt="2023-10-12T09:12:25.026" v="189" actId="20577"/>
          <ac:spMkLst>
            <pc:docMk/>
            <pc:sldMk cId="774353607" sldId="712"/>
            <ac:spMk id="3" creationId="{B5BA2622-23CB-8944-FE31-BB53CC23CA39}"/>
          </ac:spMkLst>
        </pc:spChg>
        <pc:picChg chg="add mod">
          <ac:chgData name="Russell Thompson" userId="18472622-4f31-4a7c-9fce-f06a22636e8f" providerId="ADAL" clId="{DDF699A8-C37A-47FE-8FE9-0A96C30467D1}" dt="2023-10-12T09:13:08.689" v="193" actId="1076"/>
          <ac:picMkLst>
            <pc:docMk/>
            <pc:sldMk cId="774353607" sldId="712"/>
            <ac:picMk id="5" creationId="{840B8D46-3CE5-5C49-AD2F-4359728F2E15}"/>
          </ac:picMkLst>
        </pc:picChg>
        <pc:picChg chg="add mod">
          <ac:chgData name="Russell Thompson" userId="18472622-4f31-4a7c-9fce-f06a22636e8f" providerId="ADAL" clId="{DDF699A8-C37A-47FE-8FE9-0A96C30467D1}" dt="2023-10-12T09:13:20.847" v="195" actId="1076"/>
          <ac:picMkLst>
            <pc:docMk/>
            <pc:sldMk cId="774353607" sldId="712"/>
            <ac:picMk id="6" creationId="{25D27C16-6FAF-15BD-2BA4-4813D4C98AD9}"/>
          </ac:picMkLst>
        </pc:picChg>
      </pc:sldChg>
      <pc:sldChg chg="addSp delSp modSp add mod">
        <pc:chgData name="Russell Thompson" userId="18472622-4f31-4a7c-9fce-f06a22636e8f" providerId="ADAL" clId="{DDF699A8-C37A-47FE-8FE9-0A96C30467D1}" dt="2023-10-12T09:15:16.502" v="210" actId="1076"/>
        <pc:sldMkLst>
          <pc:docMk/>
          <pc:sldMk cId="182538527" sldId="713"/>
        </pc:sldMkLst>
        <pc:spChg chg="del mod">
          <ac:chgData name="Russell Thompson" userId="18472622-4f31-4a7c-9fce-f06a22636e8f" providerId="ADAL" clId="{DDF699A8-C37A-47FE-8FE9-0A96C30467D1}" dt="2023-10-12T09:14:21.006" v="199" actId="478"/>
          <ac:spMkLst>
            <pc:docMk/>
            <pc:sldMk cId="182538527" sldId="713"/>
            <ac:spMk id="2" creationId="{C60033BB-763D-6266-C513-99C93EE6D66D}"/>
          </ac:spMkLst>
        </pc:spChg>
        <pc:spChg chg="del mod">
          <ac:chgData name="Russell Thompson" userId="18472622-4f31-4a7c-9fce-f06a22636e8f" providerId="ADAL" clId="{DDF699A8-C37A-47FE-8FE9-0A96C30467D1}" dt="2023-10-12T09:14:29.129" v="200" actId="21"/>
          <ac:spMkLst>
            <pc:docMk/>
            <pc:sldMk cId="182538527" sldId="713"/>
            <ac:spMk id="3" creationId="{B5BA2622-23CB-8944-FE31-BB53CC23CA39}"/>
          </ac:spMkLst>
        </pc:spChg>
        <pc:picChg chg="add del mod">
          <ac:chgData name="Russell Thompson" userId="18472622-4f31-4a7c-9fce-f06a22636e8f" providerId="ADAL" clId="{DDF699A8-C37A-47FE-8FE9-0A96C30467D1}" dt="2023-10-12T09:14:41.320" v="202"/>
          <ac:picMkLst>
            <pc:docMk/>
            <pc:sldMk cId="182538527" sldId="713"/>
            <ac:picMk id="5" creationId="{F7F210D8-3013-469E-2762-36F3598CBF04}"/>
          </ac:picMkLst>
        </pc:picChg>
        <pc:picChg chg="add mod">
          <ac:chgData name="Russell Thompson" userId="18472622-4f31-4a7c-9fce-f06a22636e8f" providerId="ADAL" clId="{DDF699A8-C37A-47FE-8FE9-0A96C30467D1}" dt="2023-10-12T09:15:16.502" v="210" actId="1076"/>
          <ac:picMkLst>
            <pc:docMk/>
            <pc:sldMk cId="182538527" sldId="713"/>
            <ac:picMk id="6" creationId="{3A186746-4598-5326-B7A0-FD8F44E6D07F}"/>
          </ac:picMkLst>
        </pc:picChg>
      </pc:sldChg>
      <pc:sldChg chg="addSp delSp modSp add mod">
        <pc:chgData name="Russell Thompson" userId="18472622-4f31-4a7c-9fce-f06a22636e8f" providerId="ADAL" clId="{DDF699A8-C37A-47FE-8FE9-0A96C30467D1}" dt="2023-10-12T09:19:27.437" v="228" actId="1076"/>
        <pc:sldMkLst>
          <pc:docMk/>
          <pc:sldMk cId="1634903861" sldId="714"/>
        </pc:sldMkLst>
        <pc:spChg chg="del">
          <ac:chgData name="Russell Thompson" userId="18472622-4f31-4a7c-9fce-f06a22636e8f" providerId="ADAL" clId="{DDF699A8-C37A-47FE-8FE9-0A96C30467D1}" dt="2023-10-12T09:18:56.821" v="223" actId="478"/>
          <ac:spMkLst>
            <pc:docMk/>
            <pc:sldMk cId="1634903861" sldId="714"/>
            <ac:spMk id="2" creationId="{C60033BB-763D-6266-C513-99C93EE6D66D}"/>
          </ac:spMkLst>
        </pc:spChg>
        <pc:spChg chg="del">
          <ac:chgData name="Russell Thompson" userId="18472622-4f31-4a7c-9fce-f06a22636e8f" providerId="ADAL" clId="{DDF699A8-C37A-47FE-8FE9-0A96C30467D1}" dt="2023-10-12T09:18:53.260" v="221" actId="478"/>
          <ac:spMkLst>
            <pc:docMk/>
            <pc:sldMk cId="1634903861" sldId="714"/>
            <ac:spMk id="3" creationId="{B5BA2622-23CB-8944-FE31-BB53CC23CA39}"/>
          </ac:spMkLst>
        </pc:spChg>
        <pc:spChg chg="add del mod">
          <ac:chgData name="Russell Thompson" userId="18472622-4f31-4a7c-9fce-f06a22636e8f" providerId="ADAL" clId="{DDF699A8-C37A-47FE-8FE9-0A96C30467D1}" dt="2023-10-12T09:18:55.450" v="222" actId="478"/>
          <ac:spMkLst>
            <pc:docMk/>
            <pc:sldMk cId="1634903861" sldId="714"/>
            <ac:spMk id="6" creationId="{BDBF7221-E3D6-3C79-2A33-F92C2494B165}"/>
          </ac:spMkLst>
        </pc:spChg>
        <pc:spChg chg="add del mod">
          <ac:chgData name="Russell Thompson" userId="18472622-4f31-4a7c-9fce-f06a22636e8f" providerId="ADAL" clId="{DDF699A8-C37A-47FE-8FE9-0A96C30467D1}" dt="2023-10-12T09:18:57.882" v="224" actId="478"/>
          <ac:spMkLst>
            <pc:docMk/>
            <pc:sldMk cId="1634903861" sldId="714"/>
            <ac:spMk id="8" creationId="{8878E7EA-8DF2-720B-E57E-82A7A55125EA}"/>
          </ac:spMkLst>
        </pc:spChg>
        <pc:spChg chg="add mod">
          <ac:chgData name="Russell Thompson" userId="18472622-4f31-4a7c-9fce-f06a22636e8f" providerId="ADAL" clId="{DDF699A8-C37A-47FE-8FE9-0A96C30467D1}" dt="2023-10-12T09:19:27.437" v="228" actId="1076"/>
          <ac:spMkLst>
            <pc:docMk/>
            <pc:sldMk cId="1634903861" sldId="714"/>
            <ac:spMk id="10" creationId="{D7DA88BD-14D5-37F5-F266-6DF9B63D5994}"/>
          </ac:spMkLst>
        </pc:spChg>
        <pc:graphicFrameChg chg="add mod">
          <ac:chgData name="Russell Thompson" userId="18472622-4f31-4a7c-9fce-f06a22636e8f" providerId="ADAL" clId="{DDF699A8-C37A-47FE-8FE9-0A96C30467D1}" dt="2023-10-12T09:19:04.377" v="225"/>
          <ac:graphicFrameMkLst>
            <pc:docMk/>
            <pc:sldMk cId="1634903861" sldId="714"/>
            <ac:graphicFrameMk id="9" creationId="{F6700335-9C84-D3C3-455A-F1E8292FE048}"/>
          </ac:graphicFrameMkLst>
        </pc:graphicFrameChg>
      </pc:sldChg>
      <pc:sldChg chg="addSp delSp modSp add mod">
        <pc:chgData name="Russell Thompson" userId="18472622-4f31-4a7c-9fce-f06a22636e8f" providerId="ADAL" clId="{DDF699A8-C37A-47FE-8FE9-0A96C30467D1}" dt="2023-10-12T09:24:49.141" v="277" actId="1076"/>
        <pc:sldMkLst>
          <pc:docMk/>
          <pc:sldMk cId="561091336" sldId="715"/>
        </pc:sldMkLst>
        <pc:spChg chg="del">
          <ac:chgData name="Russell Thompson" userId="18472622-4f31-4a7c-9fce-f06a22636e8f" providerId="ADAL" clId="{DDF699A8-C37A-47FE-8FE9-0A96C30467D1}" dt="2023-10-12T09:24:08.418" v="269" actId="478"/>
          <ac:spMkLst>
            <pc:docMk/>
            <pc:sldMk cId="561091336" sldId="715"/>
            <ac:spMk id="2" creationId="{C60033BB-763D-6266-C513-99C93EE6D66D}"/>
          </ac:spMkLst>
        </pc:spChg>
        <pc:spChg chg="del">
          <ac:chgData name="Russell Thompson" userId="18472622-4f31-4a7c-9fce-f06a22636e8f" providerId="ADAL" clId="{DDF699A8-C37A-47FE-8FE9-0A96C30467D1}" dt="2023-10-12T09:24:03.331" v="267" actId="478"/>
          <ac:spMkLst>
            <pc:docMk/>
            <pc:sldMk cId="561091336" sldId="715"/>
            <ac:spMk id="3" creationId="{B5BA2622-23CB-8944-FE31-BB53CC23CA39}"/>
          </ac:spMkLst>
        </pc:spChg>
        <pc:spChg chg="add del mod">
          <ac:chgData name="Russell Thompson" userId="18472622-4f31-4a7c-9fce-f06a22636e8f" providerId="ADAL" clId="{DDF699A8-C37A-47FE-8FE9-0A96C30467D1}" dt="2023-10-12T09:24:05.682" v="268" actId="478"/>
          <ac:spMkLst>
            <pc:docMk/>
            <pc:sldMk cId="561091336" sldId="715"/>
            <ac:spMk id="6" creationId="{509E106B-417B-5663-544A-81059B27243B}"/>
          </ac:spMkLst>
        </pc:spChg>
        <pc:spChg chg="add del mod">
          <ac:chgData name="Russell Thompson" userId="18472622-4f31-4a7c-9fce-f06a22636e8f" providerId="ADAL" clId="{DDF699A8-C37A-47FE-8FE9-0A96C30467D1}" dt="2023-10-12T09:24:10.233" v="270" actId="478"/>
          <ac:spMkLst>
            <pc:docMk/>
            <pc:sldMk cId="561091336" sldId="715"/>
            <ac:spMk id="8" creationId="{DAD93995-FD0D-D6C9-361E-9FD1EA9CA784}"/>
          </ac:spMkLst>
        </pc:spChg>
        <pc:spChg chg="add mod">
          <ac:chgData name="Russell Thompson" userId="18472622-4f31-4a7c-9fce-f06a22636e8f" providerId="ADAL" clId="{DDF699A8-C37A-47FE-8FE9-0A96C30467D1}" dt="2023-10-12T09:24:49.141" v="277" actId="1076"/>
          <ac:spMkLst>
            <pc:docMk/>
            <pc:sldMk cId="561091336" sldId="715"/>
            <ac:spMk id="10" creationId="{15DBE981-852F-D1D3-C461-2F59DBAB0AA2}"/>
          </ac:spMkLst>
        </pc:spChg>
        <pc:picChg chg="add mod">
          <ac:chgData name="Russell Thompson" userId="18472622-4f31-4a7c-9fce-f06a22636e8f" providerId="ADAL" clId="{DDF699A8-C37A-47FE-8FE9-0A96C30467D1}" dt="2023-10-12T09:24:27.915" v="274" actId="1076"/>
          <ac:picMkLst>
            <pc:docMk/>
            <pc:sldMk cId="561091336" sldId="715"/>
            <ac:picMk id="9" creationId="{8359A84F-72F6-57FD-1966-D432B0C1F5B8}"/>
          </ac:picMkLst>
        </pc:picChg>
      </pc:sldChg>
      <pc:sldChg chg="add del">
        <pc:chgData name="Russell Thompson" userId="18472622-4f31-4a7c-9fce-f06a22636e8f" providerId="ADAL" clId="{DDF699A8-C37A-47FE-8FE9-0A96C30467D1}" dt="2023-10-12T09:24:59.937" v="278" actId="2696"/>
        <pc:sldMkLst>
          <pc:docMk/>
          <pc:sldMk cId="824859593" sldId="716"/>
        </pc:sldMkLst>
      </pc:sldChg>
      <pc:sldChg chg="modSp add mod ord">
        <pc:chgData name="Russell Thompson" userId="18472622-4f31-4a7c-9fce-f06a22636e8f" providerId="ADAL" clId="{DDF699A8-C37A-47FE-8FE9-0A96C30467D1}" dt="2023-10-12T10:04:51.160" v="819"/>
        <pc:sldMkLst>
          <pc:docMk/>
          <pc:sldMk cId="1525285508" sldId="717"/>
        </pc:sldMkLst>
        <pc:spChg chg="mod">
          <ac:chgData name="Russell Thompson" userId="18472622-4f31-4a7c-9fce-f06a22636e8f" providerId="ADAL" clId="{DDF699A8-C37A-47FE-8FE9-0A96C30467D1}" dt="2023-10-12T09:48:06.659" v="389" actId="255"/>
          <ac:spMkLst>
            <pc:docMk/>
            <pc:sldMk cId="1525285508" sldId="717"/>
            <ac:spMk id="2" creationId="{C60033BB-763D-6266-C513-99C93EE6D66D}"/>
          </ac:spMkLst>
        </pc:spChg>
        <pc:spChg chg="mod">
          <ac:chgData name="Russell Thompson" userId="18472622-4f31-4a7c-9fce-f06a22636e8f" providerId="ADAL" clId="{DDF699A8-C37A-47FE-8FE9-0A96C30467D1}" dt="2023-10-12T09:45:36.159" v="385" actId="20577"/>
          <ac:spMkLst>
            <pc:docMk/>
            <pc:sldMk cId="1525285508" sldId="717"/>
            <ac:spMk id="3" creationId="{B5BA2622-23CB-8944-FE31-BB53CC23CA39}"/>
          </ac:spMkLst>
        </pc:spChg>
      </pc:sldChg>
      <pc:sldChg chg="modSp add mod ord modAnim">
        <pc:chgData name="Russell Thompson" userId="18472622-4f31-4a7c-9fce-f06a22636e8f" providerId="ADAL" clId="{DDF699A8-C37A-47FE-8FE9-0A96C30467D1}" dt="2023-10-13T04:13:28.403" v="1130"/>
        <pc:sldMkLst>
          <pc:docMk/>
          <pc:sldMk cId="3880635221" sldId="718"/>
        </pc:sldMkLst>
        <pc:spChg chg="mod">
          <ac:chgData name="Russell Thompson" userId="18472622-4f31-4a7c-9fce-f06a22636e8f" providerId="ADAL" clId="{DDF699A8-C37A-47FE-8FE9-0A96C30467D1}" dt="2023-10-13T04:07:27.336" v="1128" actId="20577"/>
          <ac:spMkLst>
            <pc:docMk/>
            <pc:sldMk cId="3880635221" sldId="718"/>
            <ac:spMk id="2" creationId="{C60033BB-763D-6266-C513-99C93EE6D66D}"/>
          </ac:spMkLst>
        </pc:spChg>
        <pc:spChg chg="mod">
          <ac:chgData name="Russell Thompson" userId="18472622-4f31-4a7c-9fce-f06a22636e8f" providerId="ADAL" clId="{DDF699A8-C37A-47FE-8FE9-0A96C30467D1}" dt="2023-10-12T10:01:03.258" v="713" actId="20577"/>
          <ac:spMkLst>
            <pc:docMk/>
            <pc:sldMk cId="3880635221" sldId="718"/>
            <ac:spMk id="3" creationId="{B5BA2622-23CB-8944-FE31-BB53CC23CA39}"/>
          </ac:spMkLst>
        </pc:spChg>
      </pc:sldChg>
      <pc:sldChg chg="modSp add mod">
        <pc:chgData name="Russell Thompson" userId="18472622-4f31-4a7c-9fce-f06a22636e8f" providerId="ADAL" clId="{DDF699A8-C37A-47FE-8FE9-0A96C30467D1}" dt="2023-10-12T10:07:15.492" v="876" actId="255"/>
        <pc:sldMkLst>
          <pc:docMk/>
          <pc:sldMk cId="256912678" sldId="719"/>
        </pc:sldMkLst>
        <pc:spChg chg="mod">
          <ac:chgData name="Russell Thompson" userId="18472622-4f31-4a7c-9fce-f06a22636e8f" providerId="ADAL" clId="{DDF699A8-C37A-47FE-8FE9-0A96C30467D1}" dt="2023-10-12T10:07:15.492" v="876" actId="255"/>
          <ac:spMkLst>
            <pc:docMk/>
            <pc:sldMk cId="256912678" sldId="719"/>
            <ac:spMk id="2" creationId="{C60033BB-763D-6266-C513-99C93EE6D66D}"/>
          </ac:spMkLst>
        </pc:spChg>
        <pc:spChg chg="mod">
          <ac:chgData name="Russell Thompson" userId="18472622-4f31-4a7c-9fce-f06a22636e8f" providerId="ADAL" clId="{DDF699A8-C37A-47FE-8FE9-0A96C30467D1}" dt="2023-10-12T09:16:39.065" v="215"/>
          <ac:spMkLst>
            <pc:docMk/>
            <pc:sldMk cId="256912678" sldId="719"/>
            <ac:spMk id="3" creationId="{B5BA2622-23CB-8944-FE31-BB53CC23CA39}"/>
          </ac:spMkLst>
        </pc:spChg>
      </pc:sldChg>
      <pc:sldChg chg="modSp add mod">
        <pc:chgData name="Russell Thompson" userId="18472622-4f31-4a7c-9fce-f06a22636e8f" providerId="ADAL" clId="{DDF699A8-C37A-47FE-8FE9-0A96C30467D1}" dt="2023-10-12T10:07:27.848" v="879" actId="20577"/>
        <pc:sldMkLst>
          <pc:docMk/>
          <pc:sldMk cId="2246952528" sldId="720"/>
        </pc:sldMkLst>
        <pc:spChg chg="mod">
          <ac:chgData name="Russell Thompson" userId="18472622-4f31-4a7c-9fce-f06a22636e8f" providerId="ADAL" clId="{DDF699A8-C37A-47FE-8FE9-0A96C30467D1}" dt="2023-10-12T10:07:27.848" v="879" actId="20577"/>
          <ac:spMkLst>
            <pc:docMk/>
            <pc:sldMk cId="2246952528" sldId="720"/>
            <ac:spMk id="2" creationId="{C60033BB-763D-6266-C513-99C93EE6D66D}"/>
          </ac:spMkLst>
        </pc:spChg>
        <pc:spChg chg="mod">
          <ac:chgData name="Russell Thompson" userId="18472622-4f31-4a7c-9fce-f06a22636e8f" providerId="ADAL" clId="{DDF699A8-C37A-47FE-8FE9-0A96C30467D1}" dt="2023-10-12T09:17:35.402" v="218"/>
          <ac:spMkLst>
            <pc:docMk/>
            <pc:sldMk cId="2246952528" sldId="720"/>
            <ac:spMk id="3" creationId="{B5BA2622-23CB-8944-FE31-BB53CC23CA39}"/>
          </ac:spMkLst>
        </pc:spChg>
      </pc:sldChg>
      <pc:sldChg chg="modSp add mod modAnim">
        <pc:chgData name="Russell Thompson" userId="18472622-4f31-4a7c-9fce-f06a22636e8f" providerId="ADAL" clId="{DDF699A8-C37A-47FE-8FE9-0A96C30467D1}" dt="2023-10-13T04:04:59.855" v="1117" actId="179"/>
        <pc:sldMkLst>
          <pc:docMk/>
          <pc:sldMk cId="1163908439" sldId="721"/>
        </pc:sldMkLst>
        <pc:spChg chg="mod">
          <ac:chgData name="Russell Thompson" userId="18472622-4f31-4a7c-9fce-f06a22636e8f" providerId="ADAL" clId="{DDF699A8-C37A-47FE-8FE9-0A96C30467D1}" dt="2023-10-13T04:04:59.855" v="1117" actId="179"/>
          <ac:spMkLst>
            <pc:docMk/>
            <pc:sldMk cId="1163908439" sldId="721"/>
            <ac:spMk id="2" creationId="{C60033BB-763D-6266-C513-99C93EE6D66D}"/>
          </ac:spMkLst>
        </pc:spChg>
        <pc:spChg chg="mod">
          <ac:chgData name="Russell Thompson" userId="18472622-4f31-4a7c-9fce-f06a22636e8f" providerId="ADAL" clId="{DDF699A8-C37A-47FE-8FE9-0A96C30467D1}" dt="2023-10-12T09:53:41.743" v="469" actId="20577"/>
          <ac:spMkLst>
            <pc:docMk/>
            <pc:sldMk cId="1163908439" sldId="721"/>
            <ac:spMk id="3" creationId="{B5BA2622-23CB-8944-FE31-BB53CC23CA39}"/>
          </ac:spMkLst>
        </pc:spChg>
      </pc:sldChg>
      <pc:sldChg chg="addSp delSp modSp add del mod">
        <pc:chgData name="Russell Thompson" userId="18472622-4f31-4a7c-9fce-f06a22636e8f" providerId="ADAL" clId="{DDF699A8-C37A-47FE-8FE9-0A96C30467D1}" dt="2023-10-12T09:29:38.684" v="297" actId="2696"/>
        <pc:sldMkLst>
          <pc:docMk/>
          <pc:sldMk cId="3277808600" sldId="722"/>
        </pc:sldMkLst>
        <pc:spChg chg="del">
          <ac:chgData name="Russell Thompson" userId="18472622-4f31-4a7c-9fce-f06a22636e8f" providerId="ADAL" clId="{DDF699A8-C37A-47FE-8FE9-0A96C30467D1}" dt="2023-10-12T09:22:27.653" v="250" actId="21"/>
          <ac:spMkLst>
            <pc:docMk/>
            <pc:sldMk cId="3277808600" sldId="722"/>
            <ac:spMk id="2" creationId="{C60033BB-763D-6266-C513-99C93EE6D66D}"/>
          </ac:spMkLst>
        </pc:spChg>
        <pc:spChg chg="del">
          <ac:chgData name="Russell Thompson" userId="18472622-4f31-4a7c-9fce-f06a22636e8f" providerId="ADAL" clId="{DDF699A8-C37A-47FE-8FE9-0A96C30467D1}" dt="2023-10-12T09:22:20.168" v="248" actId="21"/>
          <ac:spMkLst>
            <pc:docMk/>
            <pc:sldMk cId="3277808600" sldId="722"/>
            <ac:spMk id="3" creationId="{B5BA2622-23CB-8944-FE31-BB53CC23CA39}"/>
          </ac:spMkLst>
        </pc:spChg>
        <pc:spChg chg="add del mod">
          <ac:chgData name="Russell Thompson" userId="18472622-4f31-4a7c-9fce-f06a22636e8f" providerId="ADAL" clId="{DDF699A8-C37A-47FE-8FE9-0A96C30467D1}" dt="2023-10-12T09:22:24.656" v="249" actId="21"/>
          <ac:spMkLst>
            <pc:docMk/>
            <pc:sldMk cId="3277808600" sldId="722"/>
            <ac:spMk id="6" creationId="{4D980211-F6CE-FC65-EC3F-4038F824B4E6}"/>
          </ac:spMkLst>
        </pc:spChg>
        <pc:spChg chg="add del mod">
          <ac:chgData name="Russell Thompson" userId="18472622-4f31-4a7c-9fce-f06a22636e8f" providerId="ADAL" clId="{DDF699A8-C37A-47FE-8FE9-0A96C30467D1}" dt="2023-10-12T09:22:31.089" v="251" actId="21"/>
          <ac:spMkLst>
            <pc:docMk/>
            <pc:sldMk cId="3277808600" sldId="722"/>
            <ac:spMk id="8" creationId="{CE99D22A-0432-1587-C54F-7BDE29E2F2FA}"/>
          </ac:spMkLst>
        </pc:spChg>
        <pc:spChg chg="add mod">
          <ac:chgData name="Russell Thompson" userId="18472622-4f31-4a7c-9fce-f06a22636e8f" providerId="ADAL" clId="{DDF699A8-C37A-47FE-8FE9-0A96C30467D1}" dt="2023-10-12T09:23:38.716" v="265" actId="1076"/>
          <ac:spMkLst>
            <pc:docMk/>
            <pc:sldMk cId="3277808600" sldId="722"/>
            <ac:spMk id="10" creationId="{FA49F981-F78D-4872-C5A3-BC56AED4C5B1}"/>
          </ac:spMkLst>
        </pc:spChg>
        <pc:graphicFrameChg chg="add mod">
          <ac:chgData name="Russell Thompson" userId="18472622-4f31-4a7c-9fce-f06a22636e8f" providerId="ADAL" clId="{DDF699A8-C37A-47FE-8FE9-0A96C30467D1}" dt="2023-10-12T09:23:32.596" v="263" actId="1076"/>
          <ac:graphicFrameMkLst>
            <pc:docMk/>
            <pc:sldMk cId="3277808600" sldId="722"/>
            <ac:graphicFrameMk id="9" creationId="{13E72320-9C54-EB2B-6917-9981056DF2BD}"/>
          </ac:graphicFrameMkLst>
        </pc:graphicFrameChg>
      </pc:sldChg>
      <pc:sldChg chg="add del">
        <pc:chgData name="Russell Thompson" userId="18472622-4f31-4a7c-9fce-f06a22636e8f" providerId="ADAL" clId="{DDF699A8-C37A-47FE-8FE9-0A96C30467D1}" dt="2023-10-12T09:19:57.321" v="232" actId="47"/>
        <pc:sldMkLst>
          <pc:docMk/>
          <pc:sldMk cId="2485621036" sldId="723"/>
        </pc:sldMkLst>
      </pc:sldChg>
      <pc:sldChg chg="delSp add del mod">
        <pc:chgData name="Russell Thompson" userId="18472622-4f31-4a7c-9fce-f06a22636e8f" providerId="ADAL" clId="{DDF699A8-C37A-47FE-8FE9-0A96C30467D1}" dt="2023-10-12T09:22:00.352" v="247" actId="2696"/>
        <pc:sldMkLst>
          <pc:docMk/>
          <pc:sldMk cId="1211495624" sldId="724"/>
        </pc:sldMkLst>
        <pc:graphicFrameChg chg="del">
          <ac:chgData name="Russell Thompson" userId="18472622-4f31-4a7c-9fce-f06a22636e8f" providerId="ADAL" clId="{DDF699A8-C37A-47FE-8FE9-0A96C30467D1}" dt="2023-10-12T09:20:14.027" v="234" actId="478"/>
          <ac:graphicFrameMkLst>
            <pc:docMk/>
            <pc:sldMk cId="1211495624" sldId="724"/>
            <ac:graphicFrameMk id="5" creationId="{00000000-0000-0000-0000-000000000000}"/>
          </ac:graphicFrameMkLst>
        </pc:graphicFrameChg>
      </pc:sldChg>
      <pc:sldChg chg="addSp delSp modSp add mod">
        <pc:chgData name="Russell Thompson" userId="18472622-4f31-4a7c-9fce-f06a22636e8f" providerId="ADAL" clId="{DDF699A8-C37A-47FE-8FE9-0A96C30467D1}" dt="2023-10-12T09:21:47.715" v="245" actId="255"/>
        <pc:sldMkLst>
          <pc:docMk/>
          <pc:sldMk cId="1287487611" sldId="725"/>
        </pc:sldMkLst>
        <pc:spChg chg="mod">
          <ac:chgData name="Russell Thompson" userId="18472622-4f31-4a7c-9fce-f06a22636e8f" providerId="ADAL" clId="{DDF699A8-C37A-47FE-8FE9-0A96C30467D1}" dt="2023-10-12T09:21:47.715" v="245" actId="255"/>
          <ac:spMkLst>
            <pc:docMk/>
            <pc:sldMk cId="1287487611" sldId="725"/>
            <ac:spMk id="10" creationId="{D7DA88BD-14D5-37F5-F266-6DF9B63D5994}"/>
          </ac:spMkLst>
        </pc:spChg>
        <pc:graphicFrameChg chg="add mod">
          <ac:chgData name="Russell Thompson" userId="18472622-4f31-4a7c-9fce-f06a22636e8f" providerId="ADAL" clId="{DDF699A8-C37A-47FE-8FE9-0A96C30467D1}" dt="2023-10-12T09:20:48.125" v="237"/>
          <ac:graphicFrameMkLst>
            <pc:docMk/>
            <pc:sldMk cId="1287487611" sldId="725"/>
            <ac:graphicFrameMk id="2" creationId="{0ED648FC-ECF3-7169-8D98-A05F5019676E}"/>
          </ac:graphicFrameMkLst>
        </pc:graphicFrameChg>
        <pc:graphicFrameChg chg="add del mod">
          <ac:chgData name="Russell Thompson" userId="18472622-4f31-4a7c-9fce-f06a22636e8f" providerId="ADAL" clId="{DDF699A8-C37A-47FE-8FE9-0A96C30467D1}" dt="2023-10-12T09:21:11.272" v="239"/>
          <ac:graphicFrameMkLst>
            <pc:docMk/>
            <pc:sldMk cId="1287487611" sldId="725"/>
            <ac:graphicFrameMk id="3" creationId="{7DE25CB5-8B2C-0D01-3870-9A1FDB7187AD}"/>
          </ac:graphicFrameMkLst>
        </pc:graphicFrameChg>
        <pc:graphicFrameChg chg="del">
          <ac:chgData name="Russell Thompson" userId="18472622-4f31-4a7c-9fce-f06a22636e8f" providerId="ADAL" clId="{DDF699A8-C37A-47FE-8FE9-0A96C30467D1}" dt="2023-10-12T09:20:38.428" v="236" actId="478"/>
          <ac:graphicFrameMkLst>
            <pc:docMk/>
            <pc:sldMk cId="1287487611" sldId="725"/>
            <ac:graphicFrameMk id="9" creationId="{F6700335-9C84-D3C3-455A-F1E8292FE048}"/>
          </ac:graphicFrameMkLst>
        </pc:graphicFrameChg>
      </pc:sldChg>
      <pc:sldChg chg="addSp delSp modSp add mod delAnim modAnim">
        <pc:chgData name="Russell Thompson" userId="18472622-4f31-4a7c-9fce-f06a22636e8f" providerId="ADAL" clId="{DDF699A8-C37A-47FE-8FE9-0A96C30467D1}" dt="2023-10-13T04:01:19.327" v="1060"/>
        <pc:sldMkLst>
          <pc:docMk/>
          <pc:sldMk cId="527369237" sldId="726"/>
        </pc:sldMkLst>
        <pc:spChg chg="add del mod">
          <ac:chgData name="Russell Thompson" userId="18472622-4f31-4a7c-9fce-f06a22636e8f" providerId="ADAL" clId="{DDF699A8-C37A-47FE-8FE9-0A96C30467D1}" dt="2023-10-12T09:25:42.923" v="284" actId="21"/>
          <ac:spMkLst>
            <pc:docMk/>
            <pc:sldMk cId="527369237" sldId="726"/>
            <ac:spMk id="3" creationId="{51E4E6F4-9932-325B-627D-9A3F66E30FC5}"/>
          </ac:spMkLst>
        </pc:spChg>
        <pc:spChg chg="add mod">
          <ac:chgData name="Russell Thompson" userId="18472622-4f31-4a7c-9fce-f06a22636e8f" providerId="ADAL" clId="{DDF699A8-C37A-47FE-8FE9-0A96C30467D1}" dt="2023-10-12T09:26:23.038" v="290" actId="1076"/>
          <ac:spMkLst>
            <pc:docMk/>
            <pc:sldMk cId="527369237" sldId="726"/>
            <ac:spMk id="5" creationId="{34D258D8-9933-A420-BEFE-6496AAD42B1F}"/>
          </ac:spMkLst>
        </pc:spChg>
        <pc:spChg chg="del mod">
          <ac:chgData name="Russell Thompson" userId="18472622-4f31-4a7c-9fce-f06a22636e8f" providerId="ADAL" clId="{DDF699A8-C37A-47FE-8FE9-0A96C30467D1}" dt="2023-10-12T09:25:36.320" v="283" actId="478"/>
          <ac:spMkLst>
            <pc:docMk/>
            <pc:sldMk cId="527369237" sldId="726"/>
            <ac:spMk id="10" creationId="{15DBE981-852F-D1D3-C461-2F59DBAB0AA2}"/>
          </ac:spMkLst>
        </pc:spChg>
        <pc:spChg chg="add mod">
          <ac:chgData name="Russell Thompson" userId="18472622-4f31-4a7c-9fce-f06a22636e8f" providerId="ADAL" clId="{DDF699A8-C37A-47FE-8FE9-0A96C30467D1}" dt="2023-10-12T09:26:05.015" v="286" actId="1076"/>
          <ac:spMkLst>
            <pc:docMk/>
            <pc:sldMk cId="527369237" sldId="726"/>
            <ac:spMk id="11" creationId="{B2050986-D803-1C97-2702-4DE2C6912ADA}"/>
          </ac:spMkLst>
        </pc:spChg>
        <pc:spChg chg="add mod">
          <ac:chgData name="Russell Thompson" userId="18472622-4f31-4a7c-9fce-f06a22636e8f" providerId="ADAL" clId="{DDF699A8-C37A-47FE-8FE9-0A96C30467D1}" dt="2023-10-13T04:01:03.460" v="1058" actId="20577"/>
          <ac:spMkLst>
            <pc:docMk/>
            <pc:sldMk cId="527369237" sldId="726"/>
            <ac:spMk id="12" creationId="{DB0BE7EB-B961-0662-18B8-917771AA8617}"/>
          </ac:spMkLst>
        </pc:spChg>
        <pc:spChg chg="add mod">
          <ac:chgData name="Russell Thompson" userId="18472622-4f31-4a7c-9fce-f06a22636e8f" providerId="ADAL" clId="{DDF699A8-C37A-47FE-8FE9-0A96C30467D1}" dt="2023-10-13T04:01:00.248" v="1056" actId="20577"/>
          <ac:spMkLst>
            <pc:docMk/>
            <pc:sldMk cId="527369237" sldId="726"/>
            <ac:spMk id="13" creationId="{D82D1CE5-2DCF-1FFC-F7EA-72FD8E5A584F}"/>
          </ac:spMkLst>
        </pc:spChg>
        <pc:spChg chg="add mod">
          <ac:chgData name="Russell Thompson" userId="18472622-4f31-4a7c-9fce-f06a22636e8f" providerId="ADAL" clId="{DDF699A8-C37A-47FE-8FE9-0A96C30467D1}" dt="2023-10-13T04:00:41.299" v="1049" actId="1076"/>
          <ac:spMkLst>
            <pc:docMk/>
            <pc:sldMk cId="527369237" sldId="726"/>
            <ac:spMk id="14" creationId="{EF8971DD-A6B8-28A1-677D-603338B80B1F}"/>
          </ac:spMkLst>
        </pc:spChg>
        <pc:graphicFrameChg chg="add del mod">
          <ac:chgData name="Russell Thompson" userId="18472622-4f31-4a7c-9fce-f06a22636e8f" providerId="ADAL" clId="{DDF699A8-C37A-47FE-8FE9-0A96C30467D1}" dt="2023-10-12T09:30:03.118" v="298" actId="478"/>
          <ac:graphicFrameMkLst>
            <pc:docMk/>
            <pc:sldMk cId="527369237" sldId="726"/>
            <ac:graphicFrameMk id="6" creationId="{8E43B4FC-ED0E-D0A1-2ED3-A6138C744255}"/>
          </ac:graphicFrameMkLst>
        </pc:graphicFrameChg>
        <pc:graphicFrameChg chg="add mod">
          <ac:chgData name="Russell Thompson" userId="18472622-4f31-4a7c-9fce-f06a22636e8f" providerId="ADAL" clId="{DDF699A8-C37A-47FE-8FE9-0A96C30467D1}" dt="2023-10-12T09:26:41.942" v="292" actId="1076"/>
          <ac:graphicFrameMkLst>
            <pc:docMk/>
            <pc:sldMk cId="527369237" sldId="726"/>
            <ac:graphicFrameMk id="7" creationId="{B7693E41-A830-C85F-0C06-470232693705}"/>
          </ac:graphicFrameMkLst>
        </pc:graphicFrameChg>
        <pc:graphicFrameChg chg="add mod">
          <ac:chgData name="Russell Thompson" userId="18472622-4f31-4a7c-9fce-f06a22636e8f" providerId="ADAL" clId="{DDF699A8-C37A-47FE-8FE9-0A96C30467D1}" dt="2023-10-13T04:00:51.491" v="1053" actId="1076"/>
          <ac:graphicFrameMkLst>
            <pc:docMk/>
            <pc:sldMk cId="527369237" sldId="726"/>
            <ac:graphicFrameMk id="8" creationId="{C47FC3BC-B290-EEAD-5E79-7D3858A81894}"/>
          </ac:graphicFrameMkLst>
        </pc:graphicFrameChg>
        <pc:graphicFrameChg chg="add del mod">
          <ac:chgData name="Russell Thompson" userId="18472622-4f31-4a7c-9fce-f06a22636e8f" providerId="ADAL" clId="{DDF699A8-C37A-47FE-8FE9-0A96C30467D1}" dt="2023-10-12T09:47:43.423" v="387" actId="21"/>
          <ac:graphicFrameMkLst>
            <pc:docMk/>
            <pc:sldMk cId="527369237" sldId="726"/>
            <ac:graphicFrameMk id="15" creationId="{6A614FF6-8C00-14BC-E1B7-4ECC1BA844C1}"/>
          </ac:graphicFrameMkLst>
        </pc:graphicFrameChg>
        <pc:picChg chg="del">
          <ac:chgData name="Russell Thompson" userId="18472622-4f31-4a7c-9fce-f06a22636e8f" providerId="ADAL" clId="{DDF699A8-C37A-47FE-8FE9-0A96C30467D1}" dt="2023-10-12T09:25:35.079" v="281" actId="478"/>
          <ac:picMkLst>
            <pc:docMk/>
            <pc:sldMk cId="527369237" sldId="726"/>
            <ac:picMk id="9" creationId="{8359A84F-72F6-57FD-1966-D432B0C1F5B8}"/>
          </ac:picMkLst>
        </pc:picChg>
        <pc:picChg chg="add mod">
          <ac:chgData name="Russell Thompson" userId="18472622-4f31-4a7c-9fce-f06a22636e8f" providerId="ADAL" clId="{DDF699A8-C37A-47FE-8FE9-0A96C30467D1}" dt="2023-10-12T09:30:40.804" v="302" actId="1076"/>
          <ac:picMkLst>
            <pc:docMk/>
            <pc:sldMk cId="527369237" sldId="726"/>
            <ac:picMk id="16" creationId="{E461D06D-25C4-EA5A-28AB-76B587D62B72}"/>
          </ac:picMkLst>
        </pc:picChg>
      </pc:sldChg>
      <pc:sldChg chg="modSp add mod ord modAnim">
        <pc:chgData name="Russell Thompson" userId="18472622-4f31-4a7c-9fce-f06a22636e8f" providerId="ADAL" clId="{DDF699A8-C37A-47FE-8FE9-0A96C30467D1}" dt="2023-10-13T04:13:28.403" v="1130"/>
        <pc:sldMkLst>
          <pc:docMk/>
          <pc:sldMk cId="901229865" sldId="727"/>
        </pc:sldMkLst>
        <pc:spChg chg="mod">
          <ac:chgData name="Russell Thompson" userId="18472622-4f31-4a7c-9fce-f06a22636e8f" providerId="ADAL" clId="{DDF699A8-C37A-47FE-8FE9-0A96C30467D1}" dt="2023-10-12T10:03:02.313" v="792" actId="1076"/>
          <ac:spMkLst>
            <pc:docMk/>
            <pc:sldMk cId="901229865" sldId="727"/>
            <ac:spMk id="2" creationId="{C60033BB-763D-6266-C513-99C93EE6D66D}"/>
          </ac:spMkLst>
        </pc:spChg>
        <pc:spChg chg="mod">
          <ac:chgData name="Russell Thompson" userId="18472622-4f31-4a7c-9fce-f06a22636e8f" providerId="ADAL" clId="{DDF699A8-C37A-47FE-8FE9-0A96C30467D1}" dt="2023-10-12T10:01:34.959" v="735" actId="20577"/>
          <ac:spMkLst>
            <pc:docMk/>
            <pc:sldMk cId="901229865" sldId="727"/>
            <ac:spMk id="3" creationId="{B5BA2622-23CB-8944-FE31-BB53CC23CA39}"/>
          </ac:spMkLst>
        </pc:spChg>
      </pc:sldChg>
      <pc:sldMasterChg chg="delSldLayout">
        <pc:chgData name="Russell Thompson" userId="18472622-4f31-4a7c-9fce-f06a22636e8f" providerId="ADAL" clId="{DDF699A8-C37A-47FE-8FE9-0A96C30467D1}" dt="2023-10-12T09:29:34.508" v="296" actId="2696"/>
        <pc:sldMasterMkLst>
          <pc:docMk/>
          <pc:sldMasterMk cId="3061082331" sldId="2147483660"/>
        </pc:sldMasterMkLst>
        <pc:sldLayoutChg chg="del">
          <pc:chgData name="Russell Thompson" userId="18472622-4f31-4a7c-9fce-f06a22636e8f" providerId="ADAL" clId="{DDF699A8-C37A-47FE-8FE9-0A96C30467D1}" dt="2023-10-12T09:06:06.771" v="93" actId="2696"/>
          <pc:sldLayoutMkLst>
            <pc:docMk/>
            <pc:sldMasterMk cId="3061082331" sldId="2147483660"/>
            <pc:sldLayoutMk cId="2195812461" sldId="2147483671"/>
          </pc:sldLayoutMkLst>
        </pc:sldLayoutChg>
        <pc:sldLayoutChg chg="del">
          <pc:chgData name="Russell Thompson" userId="18472622-4f31-4a7c-9fce-f06a22636e8f" providerId="ADAL" clId="{DDF699A8-C37A-47FE-8FE9-0A96C30467D1}" dt="2023-10-12T09:29:34.508" v="296" actId="2696"/>
          <pc:sldLayoutMkLst>
            <pc:docMk/>
            <pc:sldMasterMk cId="3061082331" sldId="2147483660"/>
            <pc:sldLayoutMk cId="3969790926" sldId="2147483672"/>
          </pc:sldLayoutMkLst>
        </pc:sldLayoutChg>
        <pc:sldLayoutChg chg="del">
          <pc:chgData name="Russell Thompson" userId="18472622-4f31-4a7c-9fce-f06a22636e8f" providerId="ADAL" clId="{DDF699A8-C37A-47FE-8FE9-0A96C30467D1}" dt="2023-10-12T09:09:00.281" v="118" actId="2696"/>
          <pc:sldLayoutMkLst>
            <pc:docMk/>
            <pc:sldMasterMk cId="3061082331" sldId="2147483660"/>
            <pc:sldLayoutMk cId="335599910" sldId="21474836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DD61D4-708E-86E9-E863-EE9FF4C24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8BF61-01BB-5B11-576B-6233E0C4A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6CC9-30A9-4211-8439-25737B6C8885}" type="datetimeFigureOut">
              <a:rPr lang="en-AU" smtClean="0"/>
              <a:t>13/10/2023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0E2A-C016-8299-5176-385C9D366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73EB-7D69-F0B3-42DF-14C9757D0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DECD-48E5-4866-970A-9F94AA76E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93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8FB78-0278-402C-8765-D1DDD1551F6E}" type="datetimeFigureOut">
              <a:rPr lang="en-AU" smtClean="0"/>
              <a:t>13/10/2023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46753-18C0-4B65-88B5-54D1A90831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541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5" name="Title 6">
            <a:extLst>
              <a:ext uri="{FF2B5EF4-FFF2-40B4-BE49-F238E27FC236}">
                <a16:creationId xmlns:a16="http://schemas.microsoft.com/office/drawing/2014/main" id="{999F7FE1-235E-7934-12A4-F22BA4E1C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3304665"/>
            <a:ext cx="15773400" cy="1120186"/>
          </a:xfrm>
          <a:prstGeom prst="rect">
            <a:avLst/>
          </a:prstGeom>
        </p:spPr>
        <p:txBody>
          <a:bodyPr/>
          <a:lstStyle>
            <a:lvl1pPr algn="l">
              <a:defRPr sz="4800" b="1"/>
            </a:lvl1pPr>
          </a:lstStyle>
          <a:p>
            <a:r>
              <a:rPr lang="en-US" dirty="0"/>
              <a:t>Paper Title</a:t>
            </a:r>
            <a:endParaRPr lang="en-AU" dirty="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4E1BDCB-DEB8-3897-1194-8D429EF012E0}"/>
              </a:ext>
            </a:extLst>
          </p:cNvPr>
          <p:cNvSpPr/>
          <p:nvPr userDrawn="1"/>
        </p:nvSpPr>
        <p:spPr>
          <a:xfrm>
            <a:off x="12581773" y="908446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366E07C-F3A3-8F32-0D03-052D2778B399}"/>
              </a:ext>
            </a:extLst>
          </p:cNvPr>
          <p:cNvSpPr/>
          <p:nvPr userDrawn="1"/>
        </p:nvSpPr>
        <p:spPr>
          <a:xfrm>
            <a:off x="1093613" y="897443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FA060C8-CB59-4A6C-E3D0-21CA218114CC}"/>
              </a:ext>
            </a:extLst>
          </p:cNvPr>
          <p:cNvSpPr txBox="1"/>
          <p:nvPr userDrawn="1"/>
        </p:nvSpPr>
        <p:spPr>
          <a:xfrm>
            <a:off x="5954195" y="9046364"/>
            <a:ext cx="6509437" cy="134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B2AE936-FA78-CA8C-8AE1-3AB7F26F374D}"/>
              </a:ext>
            </a:extLst>
          </p:cNvPr>
          <p:cNvSpPr/>
          <p:nvPr userDrawn="1"/>
        </p:nvSpPr>
        <p:spPr>
          <a:xfrm>
            <a:off x="13104440" y="199752"/>
            <a:ext cx="4929560" cy="1932146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599" t="-14198" r="-23217" b="-1441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37D3CAB7-8D46-6621-9686-911AAF1AB7E5}"/>
              </a:ext>
            </a:extLst>
          </p:cNvPr>
          <p:cNvSpPr/>
          <p:nvPr userDrawn="1"/>
        </p:nvSpPr>
        <p:spPr>
          <a:xfrm>
            <a:off x="1943200" y="492384"/>
            <a:ext cx="7599645" cy="1738103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6DBE4ABF-5949-BB04-A4A7-6E6D65688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2203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8B5617-8CD5-AFB9-64FA-069BE8359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First Author’s Name</a:t>
            </a:r>
            <a:endParaRPr lang="en-AU" dirty="0"/>
          </a:p>
        </p:txBody>
      </p:sp>
      <p:sp>
        <p:nvSpPr>
          <p:cNvPr id="42" name="Picture Placeholder 34">
            <a:extLst>
              <a:ext uri="{FF2B5EF4-FFF2-40B4-BE49-F238E27FC236}">
                <a16:creationId xmlns:a16="http://schemas.microsoft.com/office/drawing/2014/main" id="{03F2A3D6-9A3B-563C-1BCC-C945CBE8D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0882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8483973-8FC7-1195-B480-6974AAE3D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Second Author’s Name</a:t>
            </a:r>
            <a:endParaRPr lang="en-AU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8D018AD3-4B87-5B1C-DEF7-98BF5FE526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09561" y="5787904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B3B41B62-E9C3-DA34-5F20-9DCF1F6BE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08430" y="7390691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Third Author’s Name</a:t>
            </a:r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350540-7C4D-8F65-971D-317792632497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5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7734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3B9D4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Author/s</a:t>
            </a:r>
          </a:p>
          <a:p>
            <a:pPr lvl="0"/>
            <a:r>
              <a:rPr lang="en-AU" dirty="0"/>
              <a:t>XXX, XXX, XXX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3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A96A-5200-B26C-995D-433F98A6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339096"/>
            <a:ext cx="15932866" cy="1838835"/>
          </a:xfrm>
        </p:spPr>
        <p:txBody>
          <a:bodyPr/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High Productivity Freight Vehicles for the Physical Internet </a:t>
            </a:r>
            <a:endParaRPr lang="en-A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Placeholder 11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A20B0238-7665-A9F7-EF26-6612E21826E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r="546"/>
          <a:stretch>
            <a:fillRect/>
          </a:stretch>
        </p:blipFill>
        <p:spPr>
          <a:xfrm>
            <a:off x="8153697" y="4855468"/>
            <a:ext cx="1980605" cy="2160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5A680-EB0E-0814-22CB-B6D807106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779" y="7334212"/>
            <a:ext cx="3960440" cy="1227384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Prof. Russell G. Thompson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University of Melbourne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rgthom@unimelb.edu.au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1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4000" dirty="0"/>
              <a:t>Hubs in KFAs</a:t>
            </a:r>
            <a:endParaRPr lang="en-AU" sz="4000" dirty="0"/>
          </a:p>
          <a:p>
            <a:pPr lvl="1"/>
            <a:r>
              <a:rPr lang="en-US" sz="4000" dirty="0"/>
              <a:t> Transfer of pallets (in &amp; out of KFAs)</a:t>
            </a:r>
            <a:endParaRPr lang="en-AU" sz="4000" dirty="0"/>
          </a:p>
          <a:p>
            <a:pPr lvl="1"/>
            <a:r>
              <a:rPr lang="en-US" sz="4000" dirty="0"/>
              <a:t> Transshipment of pallets (non-direct path between KFAs)</a:t>
            </a:r>
            <a:endParaRPr lang="en-AU" sz="4000" dirty="0"/>
          </a:p>
          <a:p>
            <a:r>
              <a:rPr lang="en-GB" sz="4000" dirty="0"/>
              <a:t>Minimum distance paths determine volume of pallets </a:t>
            </a:r>
            <a:r>
              <a:rPr lang="en-GB" sz="4000" dirty="0" err="1"/>
              <a:t>transshipped</a:t>
            </a:r>
            <a:r>
              <a:rPr lang="en-GB" sz="4000" dirty="0"/>
              <a:t> at hubs at specific KFAs when no direct transport between KFAs</a:t>
            </a:r>
            <a:endParaRPr lang="en-AU" sz="4000" dirty="0"/>
          </a:p>
          <a:p>
            <a:r>
              <a:rPr lang="en-GB" sz="4000" dirty="0"/>
              <a:t>B-Doubles: capacity 23 pallets</a:t>
            </a:r>
            <a:endParaRPr lang="en-AU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/>
              <a:t>SUFS Characteristics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48914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Russell Thompson</a:t>
            </a:r>
          </a:p>
        </p:txBody>
      </p:sp>
    </p:spTree>
    <p:extLst>
      <p:ext uri="{BB962C8B-B14F-4D97-AF65-F5344CB8AC3E}">
        <p14:creationId xmlns:p14="http://schemas.microsoft.com/office/powerpoint/2010/main" val="224695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48914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Russell Thompson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6700335-9C84-D3C3-455A-F1E8292FE0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2743200"/>
          <a:ext cx="12207831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877313" imgH="3181443" progId="Visio.Drawing.15">
                  <p:embed/>
                </p:oleObj>
              </mc:Choice>
              <mc:Fallback>
                <p:oleObj name="Visio" r:id="rId2" imgW="9877313" imgH="3181443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6700335-9C84-D3C3-455A-F1E8292FE0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71800" y="2743200"/>
                        <a:ext cx="12207831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5">
            <a:extLst>
              <a:ext uri="{FF2B5EF4-FFF2-40B4-BE49-F238E27FC236}">
                <a16:creationId xmlns:a16="http://schemas.microsoft.com/office/drawing/2014/main" id="{D7DA88BD-14D5-37F5-F266-6DF9B63D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464" y="7635902"/>
            <a:ext cx="10104040" cy="1028700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Freight Network between KFAs</a:t>
            </a:r>
          </a:p>
        </p:txBody>
      </p:sp>
    </p:spTree>
    <p:extLst>
      <p:ext uri="{BB962C8B-B14F-4D97-AF65-F5344CB8AC3E}">
        <p14:creationId xmlns:p14="http://schemas.microsoft.com/office/powerpoint/2010/main" val="163490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48914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Russell Thompson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D7DA88BD-14D5-37F5-F266-6DF9B63D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68" y="7635902"/>
            <a:ext cx="15265696" cy="1028700"/>
          </a:xfrm>
        </p:spPr>
        <p:txBody>
          <a:bodyPr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Freight Network between KFAs with HPV Shuttles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ED648FC-ECF3-7169-8D98-A05F501967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1" y="2971800"/>
          <a:ext cx="12363716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877313" imgH="3105097" progId="Visio.Drawing.15">
                  <p:embed/>
                </p:oleObj>
              </mc:Choice>
              <mc:Fallback>
                <p:oleObj name="Visio" r:id="rId2" imgW="9877313" imgH="3105097" progId="Visio.Drawing.15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ED648FC-ECF3-7169-8D98-A05F501967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71801" y="2971800"/>
                        <a:ext cx="12363716" cy="445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748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48914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Russell Thompson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59A84F-72F6-57FD-1966-D432B0C1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632" y="462980"/>
            <a:ext cx="6144705" cy="7333453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15DBE981-852F-D1D3-C461-2F59DBAB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504" y="7970552"/>
            <a:ext cx="8686800" cy="1028700"/>
          </a:xfrm>
        </p:spPr>
        <p:txBody>
          <a:bodyPr/>
          <a:lstStyle/>
          <a:p>
            <a:pPr algn="ctr"/>
            <a:r>
              <a:rPr lang="en-AU" sz="4400" dirty="0">
                <a:solidFill>
                  <a:schemeClr val="tx1"/>
                </a:solidFill>
              </a:rPr>
              <a:t>Key Freight Areas in Melbourne</a:t>
            </a:r>
          </a:p>
        </p:txBody>
      </p:sp>
    </p:spTree>
    <p:extLst>
      <p:ext uri="{BB962C8B-B14F-4D97-AF65-F5344CB8AC3E}">
        <p14:creationId xmlns:p14="http://schemas.microsoft.com/office/powerpoint/2010/main" val="56109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48914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Russell Thompson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4D258D8-9933-A420-BEFE-6496AAD4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352" y="8029791"/>
            <a:ext cx="10079484" cy="1028700"/>
          </a:xfrm>
        </p:spPr>
        <p:txBody>
          <a:bodyPr/>
          <a:lstStyle/>
          <a:p>
            <a:pPr algn="ctr"/>
            <a:r>
              <a:rPr lang="en-AU" sz="4400" dirty="0">
                <a:solidFill>
                  <a:schemeClr val="tx1"/>
                </a:solidFill>
              </a:rPr>
              <a:t>Complete Shared Network for Melbourne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693E41-A830-C85F-0C06-470232693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31661"/>
              </p:ext>
            </p:extLst>
          </p:nvPr>
        </p:nvGraphicFramePr>
        <p:xfrm>
          <a:off x="8213710" y="601650"/>
          <a:ext cx="3559190" cy="1988820"/>
        </p:xfrm>
        <a:graphic>
          <a:graphicData uri="http://schemas.openxmlformats.org/drawingml/2006/table">
            <a:tbl>
              <a:tblPr firstRow="1" firstCol="1" bandRow="1"/>
              <a:tblGrid>
                <a:gridCol w="2267669">
                  <a:extLst>
                    <a:ext uri="{9D8B030D-6E8A-4147-A177-3AD203B41FA5}">
                      <a16:colId xmlns:a16="http://schemas.microsoft.com/office/drawing/2014/main" val="3882454049"/>
                    </a:ext>
                  </a:extLst>
                </a:gridCol>
                <a:gridCol w="1291521">
                  <a:extLst>
                    <a:ext uri="{9D8B030D-6E8A-4147-A177-3AD203B41FA5}">
                      <a16:colId xmlns:a16="http://schemas.microsoft.com/office/drawing/2014/main" val="820723692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VKT</a:t>
                      </a:r>
                      <a:endParaRPr lang="en-AU" sz="30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79165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Shuttle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21,366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53534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Routes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6,172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574857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27,539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06753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7FC3BC-B290-EEAD-5E79-7D3858A81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180775"/>
              </p:ext>
            </p:extLst>
          </p:nvPr>
        </p:nvGraphicFramePr>
        <p:xfrm>
          <a:off x="8213710" y="3084097"/>
          <a:ext cx="5257800" cy="2988310"/>
        </p:xfrm>
        <a:graphic>
          <a:graphicData uri="http://schemas.openxmlformats.org/drawingml/2006/table">
            <a:tbl>
              <a:tblPr firstRow="1" firstCol="1" bandRow="1"/>
              <a:tblGrid>
                <a:gridCol w="2628900">
                  <a:extLst>
                    <a:ext uri="{9D8B030D-6E8A-4147-A177-3AD203B41FA5}">
                      <a16:colId xmlns:a16="http://schemas.microsoft.com/office/drawing/2014/main" val="157621615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0453717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57979188"/>
                    </a:ext>
                  </a:extLst>
                </a:gridCol>
              </a:tblGrid>
              <a:tr h="492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($/day)</a:t>
                      </a:r>
                      <a:endParaRPr lang="en-AU" sz="30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248751"/>
                  </a:ext>
                </a:extLst>
              </a:tr>
              <a:tr h="492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Shuttle</a:t>
                      </a:r>
                      <a:endParaRPr lang="en-AU" sz="30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108,000</a:t>
                      </a:r>
                      <a:endParaRPr lang="en-AU" sz="30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55.3</a:t>
                      </a:r>
                      <a:endParaRPr lang="en-AU" sz="30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22939"/>
                  </a:ext>
                </a:extLst>
              </a:tr>
              <a:tr h="1018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Transfers &amp; Transhipments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55,836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28.6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476810"/>
                  </a:ext>
                </a:extLst>
              </a:tr>
              <a:tr h="492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Routes</a:t>
                      </a:r>
                      <a:endParaRPr lang="en-AU" sz="30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31,500</a:t>
                      </a:r>
                      <a:endParaRPr lang="en-AU" sz="30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</a:t>
                      </a:r>
                      <a:endParaRPr lang="en-AU" sz="30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690182"/>
                  </a:ext>
                </a:extLst>
              </a:tr>
              <a:tr h="492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195,336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AU" sz="30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39358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2050986-D803-1C97-2702-4DE2C6912ADA}"/>
              </a:ext>
            </a:extLst>
          </p:cNvPr>
          <p:cNvSpPr/>
          <p:nvPr/>
        </p:nvSpPr>
        <p:spPr>
          <a:xfrm>
            <a:off x="11999788" y="924903"/>
            <a:ext cx="1956789" cy="11353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GB" sz="2700" dirty="0">
                <a:solidFill>
                  <a:srgbClr val="FF0000"/>
                </a:solidFill>
                <a:ea typeface="MS Mincho"/>
                <a:cs typeface="Times New Roman" panose="02020603050405020304" pitchFamily="18" charset="0"/>
              </a:rPr>
              <a:t>Current </a:t>
            </a: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GB" sz="27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190,267</a:t>
            </a:r>
            <a:endParaRPr lang="en-AU" sz="3000" dirty="0">
              <a:solidFill>
                <a:srgbClr val="FF0000"/>
              </a:solidFill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0BE7EB-B961-0662-18B8-917771AA8617}"/>
              </a:ext>
            </a:extLst>
          </p:cNvPr>
          <p:cNvSpPr/>
          <p:nvPr/>
        </p:nvSpPr>
        <p:spPr>
          <a:xfrm>
            <a:off x="1200150" y="7444594"/>
            <a:ext cx="8001000" cy="542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GB" sz="2700" dirty="0"/>
              <a:t>Network Efficiency = 17.2 pallets/</a:t>
            </a:r>
            <a:r>
              <a:rPr lang="en-GB" sz="2700" dirty="0" err="1"/>
              <a:t>veh</a:t>
            </a:r>
            <a:r>
              <a:rPr lang="en-GB" sz="2700" dirty="0"/>
              <a:t>.</a:t>
            </a:r>
            <a:endParaRPr lang="en-AU" sz="30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2D1CE5-2DCF-1FFC-F7EA-72FD8E5A584F}"/>
              </a:ext>
            </a:extLst>
          </p:cNvPr>
          <p:cNvSpPr/>
          <p:nvPr/>
        </p:nvSpPr>
        <p:spPr>
          <a:xfrm>
            <a:off x="1264414" y="6653928"/>
            <a:ext cx="8915400" cy="542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GB" sz="2700" dirty="0"/>
              <a:t>Average Cost = $0.41 per pallet/km</a:t>
            </a:r>
            <a:endParaRPr lang="en-AU" sz="30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8971DD-A6B8-28A1-677D-603338B80B1F}"/>
              </a:ext>
            </a:extLst>
          </p:cNvPr>
          <p:cNvSpPr/>
          <p:nvPr/>
        </p:nvSpPr>
        <p:spPr>
          <a:xfrm>
            <a:off x="6922344" y="7409757"/>
            <a:ext cx="2857500" cy="54207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GB" sz="2700" dirty="0">
                <a:solidFill>
                  <a:srgbClr val="FF0000"/>
                </a:solidFill>
                <a:ea typeface="MS Mincho"/>
                <a:cs typeface="Times New Roman" panose="02020603050405020304" pitchFamily="18" charset="0"/>
              </a:rPr>
              <a:t>Current </a:t>
            </a:r>
            <a:r>
              <a:rPr lang="en-GB" sz="2700" dirty="0">
                <a:solidFill>
                  <a:srgbClr val="FF0000"/>
                </a:solidFill>
              </a:rPr>
              <a:t>2.5</a:t>
            </a:r>
            <a:endParaRPr lang="en-AU" sz="3000" dirty="0">
              <a:solidFill>
                <a:srgbClr val="FF0000"/>
              </a:solidFill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E461D06D-25C4-EA5A-28AB-76B587D62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01650"/>
            <a:ext cx="6545748" cy="5829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3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39144" y="1903140"/>
            <a:ext cx="15773400" cy="5976664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Shared shuttle services using HPFV</a:t>
            </a:r>
          </a:p>
          <a:p>
            <a:pPr marL="91440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reduce VKT substantially</a:t>
            </a:r>
          </a:p>
          <a:p>
            <a:pPr marL="91440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financially viable</a:t>
            </a:r>
          </a:p>
          <a:p>
            <a:pPr marL="91440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dramatically reduce congestion</a:t>
            </a:r>
          </a:p>
          <a:p>
            <a:pPr marL="91440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potential for achieving NZE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91440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hubs</a:t>
            </a:r>
          </a:p>
          <a:p>
            <a:pPr marL="91440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digital platforms</a:t>
            </a:r>
          </a:p>
          <a:p>
            <a:pPr marL="0" indent="0">
              <a:buNone/>
            </a:pP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48914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Russell Thompson</a:t>
            </a:r>
          </a:p>
        </p:txBody>
      </p:sp>
    </p:spTree>
    <p:extLst>
      <p:ext uri="{BB962C8B-B14F-4D97-AF65-F5344CB8AC3E}">
        <p14:creationId xmlns:p14="http://schemas.microsoft.com/office/powerpoint/2010/main" val="116390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4000" dirty="0"/>
              <a:t>Motivation</a:t>
            </a:r>
          </a:p>
          <a:p>
            <a:pPr marL="0" indent="0">
              <a:buNone/>
            </a:pPr>
            <a:r>
              <a:rPr lang="en-AU" sz="4000" dirty="0"/>
              <a:t>Network Performance</a:t>
            </a:r>
          </a:p>
          <a:p>
            <a:pPr marL="0" indent="0">
              <a:buNone/>
            </a:pPr>
            <a:r>
              <a:rPr lang="en-AU" sz="4000" dirty="0"/>
              <a:t>Physical Internet</a:t>
            </a:r>
          </a:p>
          <a:p>
            <a:pPr marL="0" indent="0">
              <a:buNone/>
            </a:pPr>
            <a:r>
              <a:rPr lang="en-AU" sz="4000" dirty="0"/>
              <a:t>A Shared Urban Freight System</a:t>
            </a:r>
          </a:p>
          <a:p>
            <a:pPr marL="0" indent="0">
              <a:buNone/>
            </a:pPr>
            <a:r>
              <a:rPr lang="en-AU" sz="4000" dirty="0"/>
              <a:t>Conclusions</a:t>
            </a:r>
          </a:p>
          <a:p>
            <a:pPr marL="0" indent="0">
              <a:buNone/>
            </a:pPr>
            <a:endParaRPr lang="en-AU" sz="3600" dirty="0"/>
          </a:p>
          <a:p>
            <a:pPr marL="0" indent="0">
              <a:buNone/>
            </a:pPr>
            <a:endParaRPr lang="en-AU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48914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Russell Thompson</a:t>
            </a:r>
          </a:p>
        </p:txBody>
      </p:sp>
    </p:spTree>
    <p:extLst>
      <p:ext uri="{BB962C8B-B14F-4D97-AF65-F5344CB8AC3E}">
        <p14:creationId xmlns:p14="http://schemas.microsoft.com/office/powerpoint/2010/main" val="86163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4000" dirty="0"/>
              <a:t>Ancillary transport within metropolitan areas often has </a:t>
            </a:r>
            <a:r>
              <a:rPr lang="en-GB" sz="4000" b="1" dirty="0"/>
              <a:t>low load factors </a:t>
            </a:r>
            <a:r>
              <a:rPr lang="en-GB" sz="4000" dirty="0"/>
              <a:t>(LTL cf. FTL) </a:t>
            </a:r>
            <a:endParaRPr lang="en-AU" sz="4000" dirty="0"/>
          </a:p>
          <a:p>
            <a:r>
              <a:rPr lang="en-GB" sz="4000" dirty="0"/>
              <a:t>A large proportion of trips are </a:t>
            </a:r>
            <a:r>
              <a:rPr lang="en-GB" sz="4000" b="1" dirty="0"/>
              <a:t>unladen</a:t>
            </a:r>
            <a:r>
              <a:rPr lang="en-GB" sz="4000" dirty="0"/>
              <a:t> (esp. return legs)</a:t>
            </a:r>
            <a:endParaRPr lang="en-AU" sz="4000" dirty="0"/>
          </a:p>
          <a:p>
            <a:r>
              <a:rPr lang="en-GB" sz="4000" b="1" dirty="0"/>
              <a:t>Congestion</a:t>
            </a:r>
            <a:r>
              <a:rPr lang="en-GB" sz="4000" dirty="0"/>
              <a:t> is becoming a major issue in Australian cities (esp. Sydney &amp; Melbourne)</a:t>
            </a:r>
            <a:endParaRPr lang="en-AU" sz="4000" dirty="0"/>
          </a:p>
          <a:p>
            <a:r>
              <a:rPr lang="en-GB" sz="4000" dirty="0"/>
              <a:t>Concern that </a:t>
            </a:r>
            <a:r>
              <a:rPr lang="en-GB" sz="4000" b="1" dirty="0"/>
              <a:t>trucks cause congestion</a:t>
            </a:r>
          </a:p>
          <a:p>
            <a:r>
              <a:rPr lang="en-GB" sz="4000" dirty="0"/>
              <a:t>How to </a:t>
            </a:r>
            <a:r>
              <a:rPr lang="en-GB" sz="4000" b="1" dirty="0"/>
              <a:t>design a network </a:t>
            </a:r>
            <a:r>
              <a:rPr lang="en-GB" sz="4000" dirty="0"/>
              <a:t>for a Shared Urban Freight Systems (SUFS)?</a:t>
            </a:r>
            <a:endParaRPr lang="en-AU" sz="4000" dirty="0"/>
          </a:p>
          <a:p>
            <a:r>
              <a:rPr lang="en-GB" sz="4000" dirty="0"/>
              <a:t>Can a SUFS be </a:t>
            </a:r>
            <a:r>
              <a:rPr lang="en-GB" sz="4000" b="1" dirty="0"/>
              <a:t>financially</a:t>
            </a:r>
            <a:r>
              <a:rPr lang="en-GB" sz="4000" dirty="0"/>
              <a:t> viable?</a:t>
            </a:r>
            <a:endParaRPr lang="en-GB" sz="4000" b="1" dirty="0"/>
          </a:p>
          <a:p>
            <a:endParaRPr lang="en-AU" sz="36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48914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Russell Thompson</a:t>
            </a:r>
          </a:p>
        </p:txBody>
      </p:sp>
    </p:spTree>
    <p:extLst>
      <p:ext uri="{BB962C8B-B14F-4D97-AF65-F5344CB8AC3E}">
        <p14:creationId xmlns:p14="http://schemas.microsoft.com/office/powerpoint/2010/main" val="42811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773400" cy="4752527"/>
          </a:xfrm>
        </p:spPr>
        <p:txBody>
          <a:bodyPr/>
          <a:lstStyle/>
          <a:p>
            <a:pPr marL="0" indent="0">
              <a:buNone/>
            </a:pPr>
            <a:r>
              <a:rPr lang="en-AU" sz="3600" b="1" dirty="0"/>
              <a:t>Improved vehicle loading </a:t>
            </a:r>
            <a:r>
              <a:rPr lang="en-AU" sz="3600" dirty="0"/>
              <a:t>or the tonnes moved by km driven (</a:t>
            </a:r>
            <a:r>
              <a:rPr lang="en-AU" sz="3600" i="1" dirty="0"/>
              <a:t>tonne-km / vehicle–km ratio</a:t>
            </a:r>
            <a:r>
              <a:rPr lang="en-AU" sz="3600" dirty="0"/>
              <a:t>) is a key driver of emissions decrease in the logistical field</a:t>
            </a:r>
          </a:p>
          <a:p>
            <a:pPr marL="0" indent="0">
              <a:buNone/>
            </a:pPr>
            <a:endParaRPr lang="en-AU" sz="3600" dirty="0"/>
          </a:p>
          <a:p>
            <a:pPr marL="0" indent="0">
              <a:buNone/>
            </a:pPr>
            <a:r>
              <a:rPr lang="en-AU" sz="3600" dirty="0"/>
              <a:t>This implies reducing the number of empty trips or km driven, increasing the use of </a:t>
            </a:r>
            <a:r>
              <a:rPr lang="en-AU" sz="3600" b="1" dirty="0"/>
              <a:t>available capacity </a:t>
            </a:r>
            <a:r>
              <a:rPr lang="en-AU" sz="3600" dirty="0"/>
              <a:t>in the vehicle (which involves optimising three measures of capacity: volume, weight and space floor) and </a:t>
            </a:r>
            <a:r>
              <a:rPr lang="en-AU" sz="3600" i="1" dirty="0"/>
              <a:t>reducing the overall km driven by vehicle while delivering the same amount of goods</a:t>
            </a:r>
            <a:r>
              <a:rPr lang="en-AU" sz="3600" dirty="0"/>
              <a:t>. (ITF 2018:26)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Network Performance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48914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Russell Thompson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B8D46-3CE5-5C49-AD2F-4359728F2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778738"/>
            <a:ext cx="7543800" cy="1914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D27C16-6FAF-15BD-2BA4-4813D4C98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0" y="7088254"/>
            <a:ext cx="4229100" cy="12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sz="4400" dirty="0">
                <a:latin typeface="+mj-lt"/>
              </a:rPr>
              <a:t>Efficiency</a:t>
            </a:r>
            <a:endParaRPr lang="en-AU" sz="4400" dirty="0">
              <a:latin typeface="+mj-lt"/>
            </a:endParaRPr>
          </a:p>
          <a:p>
            <a:r>
              <a:rPr lang="nl-NL" sz="4400" dirty="0">
                <a:latin typeface="+mj-lt"/>
              </a:rPr>
              <a:t>Load Factors</a:t>
            </a:r>
            <a:endParaRPr lang="en-AU" sz="4400" dirty="0">
              <a:latin typeface="+mj-lt"/>
            </a:endParaRPr>
          </a:p>
          <a:p>
            <a:r>
              <a:rPr lang="nl-NL" sz="4400" dirty="0">
                <a:latin typeface="+mj-lt"/>
              </a:rPr>
              <a:t>Work </a:t>
            </a:r>
            <a:endParaRPr lang="en-AU" sz="4400" dirty="0">
              <a:latin typeface="+mj-lt"/>
            </a:endParaRPr>
          </a:p>
          <a:p>
            <a:r>
              <a:rPr lang="nl-NL" sz="4400" dirty="0">
                <a:latin typeface="+mj-lt"/>
              </a:rPr>
              <a:t>Laden </a:t>
            </a:r>
            <a:endParaRPr lang="en-AU" sz="4400" dirty="0">
              <a:latin typeface="+mj-lt"/>
            </a:endParaRPr>
          </a:p>
          <a:p>
            <a:r>
              <a:rPr lang="nl-NL" sz="4400" dirty="0">
                <a:latin typeface="+mj-lt"/>
              </a:rPr>
              <a:t>Number of arrivals &amp; departures at receivers</a:t>
            </a:r>
            <a:endParaRPr lang="en-AU" sz="4400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Network Performance Measures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48914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Russell Thompson</a:t>
            </a:r>
          </a:p>
        </p:txBody>
      </p:sp>
    </p:spTree>
    <p:extLst>
      <p:ext uri="{BB962C8B-B14F-4D97-AF65-F5344CB8AC3E}">
        <p14:creationId xmlns:p14="http://schemas.microsoft.com/office/powerpoint/2010/main" val="152528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48914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Russell Thompson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186746-4598-5326-B7A0-FD8F44E6D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 flipH="1" flipV="1">
            <a:off x="6185234" y="630968"/>
            <a:ext cx="5639717" cy="798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3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3961" y="2335706"/>
            <a:ext cx="15773400" cy="5976664"/>
          </a:xfrm>
        </p:spPr>
        <p:txBody>
          <a:bodyPr/>
          <a:lstStyle/>
          <a:p>
            <a:pPr marL="0" indent="0">
              <a:buNone/>
            </a:pPr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Aims to transform the way physical objects are moved, stored, realized, supplied &amp; used, pursuing global logistics </a:t>
            </a:r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efficiency &amp; sustainability</a:t>
            </a:r>
          </a:p>
          <a:p>
            <a:endParaRPr lang="en-A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Key Elements</a:t>
            </a:r>
          </a:p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Open &amp; Shared Networks</a:t>
            </a:r>
          </a:p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Standardised &amp; modular load carriers</a:t>
            </a:r>
          </a:p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Track &amp; Trace protocols &amp; certificates</a:t>
            </a:r>
          </a:p>
          <a:p>
            <a:endParaRPr lang="en-A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AU" sz="4000" i="1" dirty="0">
                <a:latin typeface="Calibri" panose="020F0502020204030204" pitchFamily="34" charset="0"/>
                <a:cs typeface="Calibri" panose="020F0502020204030204" pitchFamily="34" charset="0"/>
              </a:rPr>
              <a:t>New business models for sharing assets</a:t>
            </a:r>
          </a:p>
          <a:p>
            <a:pPr marL="0" indent="0">
              <a:buNone/>
            </a:pP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.AppleSystemUIFont" charset="-120"/>
              <a:buNone/>
            </a:pP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Physical Internet (PI)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48914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Russell Thompson</a:t>
            </a:r>
          </a:p>
        </p:txBody>
      </p:sp>
    </p:spTree>
    <p:extLst>
      <p:ext uri="{BB962C8B-B14F-4D97-AF65-F5344CB8AC3E}">
        <p14:creationId xmlns:p14="http://schemas.microsoft.com/office/powerpoint/2010/main" val="90122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Font typeface=".AppleSystemUIFont" charset="-120"/>
              <a:buNone/>
            </a:pPr>
            <a:r>
              <a:rPr lang="en-AU" sz="4000" dirty="0"/>
              <a:t>Compatible load units &amp; coordinated transfers between modes</a:t>
            </a:r>
          </a:p>
          <a:p>
            <a:pPr marL="0" indent="0">
              <a:buFont typeface=".AppleSystemUIFont" charset="-120"/>
              <a:buNone/>
            </a:pPr>
            <a:r>
              <a:rPr lang="en-AU" sz="4000" i="1" dirty="0"/>
              <a:t>From:</a:t>
            </a:r>
            <a:r>
              <a:rPr lang="en-AU" sz="4000" dirty="0"/>
              <a:t> Right mode for the right load </a:t>
            </a:r>
          </a:p>
          <a:p>
            <a:pPr marL="0" indent="0">
              <a:buFont typeface=".AppleSystemUIFont" charset="-120"/>
              <a:buNone/>
            </a:pPr>
            <a:r>
              <a:rPr lang="en-AU" sz="4000" i="1"/>
              <a:t>To</a:t>
            </a:r>
            <a:r>
              <a:rPr lang="en-AU" sz="4000" i="1" dirty="0"/>
              <a:t>:</a:t>
            </a:r>
            <a:r>
              <a:rPr lang="en-AU" sz="4000" dirty="0"/>
              <a:t> Right </a:t>
            </a:r>
            <a:r>
              <a:rPr lang="en-AU" sz="4000" b="1" dirty="0"/>
              <a:t>modes</a:t>
            </a:r>
            <a:r>
              <a:rPr lang="en-AU" sz="4000" dirty="0"/>
              <a:t> &amp; </a:t>
            </a:r>
            <a:r>
              <a:rPr lang="en-AU" sz="4000" b="1" dirty="0"/>
              <a:t>load factors </a:t>
            </a:r>
            <a:r>
              <a:rPr lang="en-AU" sz="4000" dirty="0"/>
              <a:t>for the right loads</a:t>
            </a:r>
          </a:p>
          <a:p>
            <a:pPr marL="0" indent="0">
              <a:buFont typeface=".AppleSystemUIFont" charset="-120"/>
              <a:buNone/>
            </a:pPr>
            <a:r>
              <a:rPr lang="en-AU" sz="4000" dirty="0"/>
              <a:t>Multiple modes: </a:t>
            </a:r>
            <a:r>
              <a:rPr lang="en-AU" sz="4000" dirty="0" err="1"/>
              <a:t>eg.</a:t>
            </a:r>
            <a:r>
              <a:rPr lang="en-AU" sz="4000" dirty="0"/>
              <a:t> HPFVs, trucks &amp; vans</a:t>
            </a:r>
          </a:p>
          <a:p>
            <a:pPr marL="0" indent="0">
              <a:buFont typeface=".AppleSystemUIFont" charset="-120"/>
              <a:buNone/>
            </a:pPr>
            <a:r>
              <a:rPr lang="en-AU" sz="4000" dirty="0"/>
              <a:t>Network Design: vehicles, loads &amp; transhipment facilities</a:t>
            </a:r>
          </a:p>
          <a:p>
            <a:pPr marL="0" indent="0">
              <a:buFont typeface=".AppleSystemUIFont" charset="-120"/>
              <a:buNone/>
            </a:pPr>
            <a:r>
              <a:rPr lang="en-AU" sz="4000" dirty="0"/>
              <a:t>Multi-modal routing &amp; scheduling</a:t>
            </a:r>
          </a:p>
          <a:p>
            <a:pPr marL="0" indent="0">
              <a:buFont typeface=".AppleSystemUIFont" charset="-120"/>
              <a:buNone/>
            </a:pPr>
            <a:r>
              <a:rPr lang="en-AU" sz="4000" dirty="0"/>
              <a:t>Integration: vehicles at hubs loading bays/docks </a:t>
            </a:r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PI Features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48914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Russell Thompson</a:t>
            </a:r>
          </a:p>
        </p:txBody>
      </p:sp>
    </p:spTree>
    <p:extLst>
      <p:ext uri="{BB962C8B-B14F-4D97-AF65-F5344CB8AC3E}">
        <p14:creationId xmlns:p14="http://schemas.microsoft.com/office/powerpoint/2010/main" val="388063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4000" dirty="0"/>
              <a:t>Adapt Physical Internet (PI) concepts: Open &amp; Shared Networks, </a:t>
            </a:r>
            <a:r>
              <a:rPr lang="en-GB" sz="4000" dirty="0"/>
              <a:t>Hyperconnected City Logistics (</a:t>
            </a:r>
            <a:r>
              <a:rPr lang="en-GB" sz="4000" dirty="0" err="1"/>
              <a:t>Crainic</a:t>
            </a:r>
            <a:r>
              <a:rPr lang="en-GB" sz="4000" dirty="0"/>
              <a:t> &amp; Montreuil, 2016)</a:t>
            </a:r>
            <a:endParaRPr lang="en-AU" sz="4000" dirty="0"/>
          </a:p>
          <a:p>
            <a:r>
              <a:rPr lang="en-GB" sz="4000" dirty="0"/>
              <a:t>Utilising High Productivity Vehicles (HPVs) (</a:t>
            </a:r>
            <a:r>
              <a:rPr lang="en-GB" sz="4000" dirty="0" err="1"/>
              <a:t>Eg.</a:t>
            </a:r>
            <a:r>
              <a:rPr lang="en-GB" sz="4000" dirty="0"/>
              <a:t> B-Doubles)</a:t>
            </a:r>
            <a:endParaRPr lang="en-AU" sz="4000" dirty="0"/>
          </a:p>
          <a:p>
            <a:r>
              <a:rPr lang="en-GB" sz="4000" dirty="0"/>
              <a:t>Hub in each Key Freight Area (KFA)</a:t>
            </a:r>
            <a:endParaRPr lang="en-AU" sz="4000" dirty="0"/>
          </a:p>
          <a:p>
            <a:r>
              <a:rPr lang="en-GB" sz="4000" dirty="0"/>
              <a:t>Shuttle service between KFAs</a:t>
            </a:r>
            <a:endParaRPr lang="en-AU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/>
              <a:t>A Shared Urban Freight System (SUFS)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48914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Russell Thompson</a:t>
            </a:r>
          </a:p>
        </p:txBody>
      </p:sp>
    </p:spTree>
    <p:extLst>
      <p:ext uri="{BB962C8B-B14F-4D97-AF65-F5344CB8AC3E}">
        <p14:creationId xmlns:p14="http://schemas.microsoft.com/office/powerpoint/2010/main" val="256912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2582</TotalTime>
  <Words>558</Words>
  <Application>Microsoft Office PowerPoint</Application>
  <PresentationFormat>Custom</PresentationFormat>
  <Paragraphs>111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Calibri</vt:lpstr>
      <vt:lpstr>Arial</vt:lpstr>
      <vt:lpstr>Open Sauce Bold</vt:lpstr>
      <vt:lpstr>.AppleSystemUIFont</vt:lpstr>
      <vt:lpstr>Office Theme</vt:lpstr>
      <vt:lpstr>Visio</vt:lpstr>
      <vt:lpstr>High Productivity Freight Vehicles for the Physical Internet </vt:lpstr>
      <vt:lpstr>Outline</vt:lpstr>
      <vt:lpstr>Motivation</vt:lpstr>
      <vt:lpstr>Network Performance</vt:lpstr>
      <vt:lpstr>Network Performance Measures</vt:lpstr>
      <vt:lpstr>PowerPoint Presentation</vt:lpstr>
      <vt:lpstr>Physical Internet (PI)</vt:lpstr>
      <vt:lpstr>PI Features</vt:lpstr>
      <vt:lpstr>A Shared Urban Freight System (SUFS)</vt:lpstr>
      <vt:lpstr>SUFS Characteristics</vt:lpstr>
      <vt:lpstr>Freight Network between KFAs</vt:lpstr>
      <vt:lpstr>Freight Network between KFAs with HPV Shuttles</vt:lpstr>
      <vt:lpstr>Key Freight Areas in Melbourne</vt:lpstr>
      <vt:lpstr>Complete Shared Network for Melbourne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Hamid</dc:creator>
  <cp:lastModifiedBy>Russell Thompson</cp:lastModifiedBy>
  <cp:revision>4</cp:revision>
  <dcterms:created xsi:type="dcterms:W3CDTF">2023-08-30T05:28:25Z</dcterms:created>
  <dcterms:modified xsi:type="dcterms:W3CDTF">2023-10-13T04:16:52Z</dcterms:modified>
  <dc:identifier>DAFqF3977AU</dc:identifier>
</cp:coreProperties>
</file>