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6" r:id="rId2"/>
    <p:sldId id="258" r:id="rId3"/>
    <p:sldId id="275" r:id="rId4"/>
    <p:sldId id="274" r:id="rId5"/>
    <p:sldId id="276" r:id="rId6"/>
    <p:sldId id="257" r:id="rId7"/>
    <p:sldId id="267" r:id="rId8"/>
    <p:sldId id="268" r:id="rId9"/>
    <p:sldId id="269" r:id="rId10"/>
    <p:sldId id="270" r:id="rId11"/>
    <p:sldId id="271" r:id="rId12"/>
    <p:sldId id="272" r:id="rId13"/>
    <p:sldId id="273" r:id="rId14"/>
    <p:sldId id="277" r:id="rId15"/>
    <p:sldId id="278" r:id="rId16"/>
    <p:sldId id="279" r:id="rId17"/>
    <p:sldId id="280" r:id="rId18"/>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ambria Math" panose="02040503050406030204" pitchFamily="18" charset="0"/>
      <p:regular r:id="rId25"/>
    </p:embeddedFont>
    <p:embeddedFont>
      <p:font typeface="Open Sauce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F78184-5461-4C82-9C30-C1A2587A7451}" v="219" dt="2023-10-19T20:31:50.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2881" autoAdjust="0"/>
  </p:normalViewPr>
  <p:slideViewPr>
    <p:cSldViewPr>
      <p:cViewPr varScale="1">
        <p:scale>
          <a:sx n="54" d="100"/>
          <a:sy n="54" d="100"/>
        </p:scale>
        <p:origin x="117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Regehr" userId="edd1994c-df8a-4880-a991-3f04d50e2e02" providerId="ADAL" clId="{7CF78184-5461-4C82-9C30-C1A2587A7451}"/>
    <pc:docChg chg="undo custSel addSld delSld modSld delMainMaster modMainMaster">
      <pc:chgData name="Jonathan Regehr" userId="edd1994c-df8a-4880-a991-3f04d50e2e02" providerId="ADAL" clId="{7CF78184-5461-4C82-9C30-C1A2587A7451}" dt="2023-10-19T20:58:03.365" v="4259" actId="113"/>
      <pc:docMkLst>
        <pc:docMk/>
      </pc:docMkLst>
      <pc:sldChg chg="addSp delSp modSp mod modNotesTx">
        <pc:chgData name="Jonathan Regehr" userId="edd1994c-df8a-4880-a991-3f04d50e2e02" providerId="ADAL" clId="{7CF78184-5461-4C82-9C30-C1A2587A7451}" dt="2023-10-19T20:58:03.365" v="4259" actId="113"/>
        <pc:sldMkLst>
          <pc:docMk/>
          <pc:sldMk cId="1275717731" sldId="256"/>
        </pc:sldMkLst>
        <pc:spChg chg="mod">
          <ac:chgData name="Jonathan Regehr" userId="edd1994c-df8a-4880-a991-3f04d50e2e02" providerId="ADAL" clId="{7CF78184-5461-4C82-9C30-C1A2587A7451}" dt="2023-10-19T15:11:32.557" v="281" actId="403"/>
          <ac:spMkLst>
            <pc:docMk/>
            <pc:sldMk cId="1275717731" sldId="256"/>
            <ac:spMk id="2" creationId="{0736A96A-5200-B26C-995D-433F98A610EF}"/>
          </ac:spMkLst>
        </pc:spChg>
        <pc:spChg chg="del">
          <ac:chgData name="Jonathan Regehr" userId="edd1994c-df8a-4880-a991-3f04d50e2e02" providerId="ADAL" clId="{7CF78184-5461-4C82-9C30-C1A2587A7451}" dt="2023-10-19T15:11:01.546" v="276" actId="478"/>
          <ac:spMkLst>
            <pc:docMk/>
            <pc:sldMk cId="1275717731" sldId="256"/>
            <ac:spMk id="3" creationId="{6D6B93A9-D634-BA29-238C-7DDC8F68CCF3}"/>
          </ac:spMkLst>
        </pc:spChg>
        <pc:spChg chg="mod">
          <ac:chgData name="Jonathan Regehr" userId="edd1994c-df8a-4880-a991-3f04d50e2e02" providerId="ADAL" clId="{7CF78184-5461-4C82-9C30-C1A2587A7451}" dt="2023-10-19T18:45:06.291" v="980" actId="1036"/>
          <ac:spMkLst>
            <pc:docMk/>
            <pc:sldMk cId="1275717731" sldId="256"/>
            <ac:spMk id="4" creationId="{6C55A680-EB0E-0814-22CB-B6D807106D40}"/>
          </ac:spMkLst>
        </pc:spChg>
        <pc:spChg chg="add del">
          <ac:chgData name="Jonathan Regehr" userId="edd1994c-df8a-4880-a991-3f04d50e2e02" providerId="ADAL" clId="{7CF78184-5461-4C82-9C30-C1A2587A7451}" dt="2023-10-19T15:12:14.732" v="283" actId="931"/>
          <ac:spMkLst>
            <pc:docMk/>
            <pc:sldMk cId="1275717731" sldId="256"/>
            <ac:spMk id="5" creationId="{73E1D0F1-3E7D-CA46-9C22-2AD5D0A231DD}"/>
          </ac:spMkLst>
        </pc:spChg>
        <pc:spChg chg="mod">
          <ac:chgData name="Jonathan Regehr" userId="edd1994c-df8a-4880-a991-3f04d50e2e02" providerId="ADAL" clId="{7CF78184-5461-4C82-9C30-C1A2587A7451}" dt="2023-10-19T18:45:06.291" v="980" actId="1036"/>
          <ac:spMkLst>
            <pc:docMk/>
            <pc:sldMk cId="1275717731" sldId="256"/>
            <ac:spMk id="6" creationId="{4E567595-7022-4DBF-820E-E6FB76FAB154}"/>
          </ac:spMkLst>
        </pc:spChg>
        <pc:spChg chg="add del">
          <ac:chgData name="Jonathan Regehr" userId="edd1994c-df8a-4880-a991-3f04d50e2e02" providerId="ADAL" clId="{7CF78184-5461-4C82-9C30-C1A2587A7451}" dt="2023-10-19T15:10:47.340" v="272" actId="478"/>
          <ac:spMkLst>
            <pc:docMk/>
            <pc:sldMk cId="1275717731" sldId="256"/>
            <ac:spMk id="7" creationId="{65B2E135-00BC-4E7D-37B6-60A08866B2C0}"/>
          </ac:spMkLst>
        </pc:spChg>
        <pc:spChg chg="mod">
          <ac:chgData name="Jonathan Regehr" userId="edd1994c-df8a-4880-a991-3f04d50e2e02" providerId="ADAL" clId="{7CF78184-5461-4C82-9C30-C1A2587A7451}" dt="2023-10-19T20:58:03.365" v="4259" actId="113"/>
          <ac:spMkLst>
            <pc:docMk/>
            <pc:sldMk cId="1275717731" sldId="256"/>
            <ac:spMk id="8" creationId="{229E674F-2A82-A8F6-0C96-5EB64504133F}"/>
          </ac:spMkLst>
        </pc:spChg>
        <pc:spChg chg="add mod">
          <ac:chgData name="Jonathan Regehr" userId="edd1994c-df8a-4880-a991-3f04d50e2e02" providerId="ADAL" clId="{7CF78184-5461-4C82-9C30-C1A2587A7451}" dt="2023-10-19T18:45:06.291" v="980" actId="1036"/>
          <ac:spMkLst>
            <pc:docMk/>
            <pc:sldMk cId="1275717731" sldId="256"/>
            <ac:spMk id="14" creationId="{57AFEE1C-DF22-4270-DA90-D65A7D62D16A}"/>
          </ac:spMkLst>
        </pc:spChg>
        <pc:picChg chg="add del mod">
          <ac:chgData name="Jonathan Regehr" userId="edd1994c-df8a-4880-a991-3f04d50e2e02" providerId="ADAL" clId="{7CF78184-5461-4C82-9C30-C1A2587A7451}" dt="2023-10-19T15:10:18.118" v="267" actId="21"/>
          <ac:picMkLst>
            <pc:docMk/>
            <pc:sldMk cId="1275717731" sldId="256"/>
            <ac:picMk id="9" creationId="{5F7C5724-2D47-9E64-08B4-8CFC8019C00F}"/>
          </ac:picMkLst>
        </pc:picChg>
        <pc:picChg chg="add del mod">
          <ac:chgData name="Jonathan Regehr" userId="edd1994c-df8a-4880-a991-3f04d50e2e02" providerId="ADAL" clId="{7CF78184-5461-4C82-9C30-C1A2587A7451}" dt="2023-10-19T15:10:44.953" v="271"/>
          <ac:picMkLst>
            <pc:docMk/>
            <pc:sldMk cId="1275717731" sldId="256"/>
            <ac:picMk id="10" creationId="{06EB66DC-A51B-812A-F827-1563AEB73153}"/>
          </ac:picMkLst>
        </pc:picChg>
        <pc:picChg chg="add mod">
          <ac:chgData name="Jonathan Regehr" userId="edd1994c-df8a-4880-a991-3f04d50e2e02" providerId="ADAL" clId="{7CF78184-5461-4C82-9C30-C1A2587A7451}" dt="2023-10-19T18:45:06.291" v="980" actId="1036"/>
          <ac:picMkLst>
            <pc:docMk/>
            <pc:sldMk cId="1275717731" sldId="256"/>
            <ac:picMk id="11" creationId="{8A4D9CC4-E527-B25F-C92F-D9B30203C94C}"/>
          </ac:picMkLst>
        </pc:picChg>
        <pc:picChg chg="add mod">
          <ac:chgData name="Jonathan Regehr" userId="edd1994c-df8a-4880-a991-3f04d50e2e02" providerId="ADAL" clId="{7CF78184-5461-4C82-9C30-C1A2587A7451}" dt="2023-10-19T18:45:06.291" v="980" actId="1036"/>
          <ac:picMkLst>
            <pc:docMk/>
            <pc:sldMk cId="1275717731" sldId="256"/>
            <ac:picMk id="13" creationId="{01B1EE2C-33F6-5572-37DA-E78FE2734078}"/>
          </ac:picMkLst>
        </pc:picChg>
        <pc:picChg chg="add mod">
          <ac:chgData name="Jonathan Regehr" userId="edd1994c-df8a-4880-a991-3f04d50e2e02" providerId="ADAL" clId="{7CF78184-5461-4C82-9C30-C1A2587A7451}" dt="2023-10-19T18:45:06.291" v="980" actId="1036"/>
          <ac:picMkLst>
            <pc:docMk/>
            <pc:sldMk cId="1275717731" sldId="256"/>
            <ac:picMk id="15" creationId="{3BB3D6C1-B799-D566-0DB7-EFAF23C668D2}"/>
          </ac:picMkLst>
        </pc:picChg>
      </pc:sldChg>
      <pc:sldChg chg="modSp mod modAnim modNotesTx">
        <pc:chgData name="Jonathan Regehr" userId="edd1994c-df8a-4880-a991-3f04d50e2e02" providerId="ADAL" clId="{7CF78184-5461-4C82-9C30-C1A2587A7451}" dt="2023-10-19T20:08:26.980" v="3864"/>
        <pc:sldMkLst>
          <pc:docMk/>
          <pc:sldMk cId="4281126377" sldId="257"/>
        </pc:sldMkLst>
        <pc:spChg chg="mod">
          <ac:chgData name="Jonathan Regehr" userId="edd1994c-df8a-4880-a991-3f04d50e2e02" providerId="ADAL" clId="{7CF78184-5461-4C82-9C30-C1A2587A7451}" dt="2023-10-19T20:08:13.734" v="3861" actId="1036"/>
          <ac:spMkLst>
            <pc:docMk/>
            <pc:sldMk cId="4281126377" sldId="257"/>
            <ac:spMk id="2" creationId="{C60033BB-763D-6266-C513-99C93EE6D66D}"/>
          </ac:spMkLst>
        </pc:spChg>
        <pc:spChg chg="mod">
          <ac:chgData name="Jonathan Regehr" userId="edd1994c-df8a-4880-a991-3f04d50e2e02" providerId="ADAL" clId="{7CF78184-5461-4C82-9C30-C1A2587A7451}" dt="2023-10-19T18:45:34.137" v="1004" actId="14100"/>
          <ac:spMkLst>
            <pc:docMk/>
            <pc:sldMk cId="4281126377" sldId="257"/>
            <ac:spMk id="3" creationId="{B5BA2622-23CB-8944-FE31-BB53CC23CA39}"/>
          </ac:spMkLst>
        </pc:spChg>
        <pc:spChg chg="mod">
          <ac:chgData name="Jonathan Regehr" userId="edd1994c-df8a-4880-a991-3f04d50e2e02" providerId="ADAL" clId="{7CF78184-5461-4C82-9C30-C1A2587A7451}" dt="2023-10-19T14:40:38.727" v="125" actId="6549"/>
          <ac:spMkLst>
            <pc:docMk/>
            <pc:sldMk cId="4281126377" sldId="257"/>
            <ac:spMk id="4" creationId="{B090832F-9251-58BC-A19E-FCB2E2A33373}"/>
          </ac:spMkLst>
        </pc:spChg>
      </pc:sldChg>
      <pc:sldChg chg="addSp modSp add mod">
        <pc:chgData name="Jonathan Regehr" userId="edd1994c-df8a-4880-a991-3f04d50e2e02" providerId="ADAL" clId="{7CF78184-5461-4C82-9C30-C1A2587A7451}" dt="2023-10-19T19:44:07.372" v="2448" actId="1035"/>
        <pc:sldMkLst>
          <pc:docMk/>
          <pc:sldMk cId="837161070" sldId="258"/>
        </pc:sldMkLst>
        <pc:spChg chg="mod">
          <ac:chgData name="Jonathan Regehr" userId="edd1994c-df8a-4880-a991-3f04d50e2e02" providerId="ADAL" clId="{7CF78184-5461-4C82-9C30-C1A2587A7451}" dt="2023-10-19T18:46:35.004" v="1073" actId="20577"/>
          <ac:spMkLst>
            <pc:docMk/>
            <pc:sldMk cId="837161070" sldId="258"/>
            <ac:spMk id="2" creationId="{C60033BB-763D-6266-C513-99C93EE6D66D}"/>
          </ac:spMkLst>
        </pc:spChg>
        <pc:spChg chg="add mod">
          <ac:chgData name="Jonathan Regehr" userId="edd1994c-df8a-4880-a991-3f04d50e2e02" providerId="ADAL" clId="{7CF78184-5461-4C82-9C30-C1A2587A7451}" dt="2023-10-19T19:44:03.020" v="2447" actId="1035"/>
          <ac:spMkLst>
            <pc:docMk/>
            <pc:sldMk cId="837161070" sldId="258"/>
            <ac:spMk id="7" creationId="{91893D4F-3E7D-F061-4205-C2F3F966E3A8}"/>
          </ac:spMkLst>
        </pc:spChg>
        <pc:picChg chg="add mod">
          <ac:chgData name="Jonathan Regehr" userId="edd1994c-df8a-4880-a991-3f04d50e2e02" providerId="ADAL" clId="{7CF78184-5461-4C82-9C30-C1A2587A7451}" dt="2023-10-19T19:44:07.372" v="2448" actId="1035"/>
          <ac:picMkLst>
            <pc:docMk/>
            <pc:sldMk cId="837161070" sldId="258"/>
            <ac:picMk id="6" creationId="{7582589F-84D8-F9C2-04C8-AAD6F9EFE5B3}"/>
          </ac:picMkLst>
        </pc:picChg>
      </pc:sldChg>
      <pc:sldChg chg="add del setBg modNotesTx">
        <pc:chgData name="Jonathan Regehr" userId="edd1994c-df8a-4880-a991-3f04d50e2e02" providerId="ADAL" clId="{7CF78184-5461-4C82-9C30-C1A2587A7451}" dt="2023-10-19T19:41:35.878" v="2385" actId="47"/>
        <pc:sldMkLst>
          <pc:docMk/>
          <pc:sldMk cId="3298064643" sldId="266"/>
        </pc:sldMkLst>
      </pc:sldChg>
      <pc:sldChg chg="addSp modSp add mod modNotesTx">
        <pc:chgData name="Jonathan Regehr" userId="edd1994c-df8a-4880-a991-3f04d50e2e02" providerId="ADAL" clId="{7CF78184-5461-4C82-9C30-C1A2587A7451}" dt="2023-10-19T18:23:44.747" v="660"/>
        <pc:sldMkLst>
          <pc:docMk/>
          <pc:sldMk cId="783631802" sldId="267"/>
        </pc:sldMkLst>
        <pc:spChg chg="mod">
          <ac:chgData name="Jonathan Regehr" userId="edd1994c-df8a-4880-a991-3f04d50e2e02" providerId="ADAL" clId="{7CF78184-5461-4C82-9C30-C1A2587A7451}" dt="2023-10-19T18:19:10.178" v="573" actId="14100"/>
          <ac:spMkLst>
            <pc:docMk/>
            <pc:sldMk cId="783631802" sldId="267"/>
            <ac:spMk id="2" creationId="{C60033BB-763D-6266-C513-99C93EE6D66D}"/>
          </ac:spMkLst>
        </pc:spChg>
        <pc:spChg chg="mod">
          <ac:chgData name="Jonathan Regehr" userId="edd1994c-df8a-4880-a991-3f04d50e2e02" providerId="ADAL" clId="{7CF78184-5461-4C82-9C30-C1A2587A7451}" dt="2023-10-19T18:17:05.037" v="539" actId="20577"/>
          <ac:spMkLst>
            <pc:docMk/>
            <pc:sldMk cId="783631802" sldId="267"/>
            <ac:spMk id="3" creationId="{B5BA2622-23CB-8944-FE31-BB53CC23CA39}"/>
          </ac:spMkLst>
        </pc:spChg>
        <pc:picChg chg="add mod">
          <ac:chgData name="Jonathan Regehr" userId="edd1994c-df8a-4880-a991-3f04d50e2e02" providerId="ADAL" clId="{7CF78184-5461-4C82-9C30-C1A2587A7451}" dt="2023-10-19T18:19:27.851" v="576" actId="14100"/>
          <ac:picMkLst>
            <pc:docMk/>
            <pc:sldMk cId="783631802" sldId="267"/>
            <ac:picMk id="5" creationId="{FC3C7D27-159E-F5EE-C97F-B4D1A2D84C0B}"/>
          </ac:picMkLst>
        </pc:picChg>
      </pc:sldChg>
      <pc:sldChg chg="addSp modSp add mod modNotesTx">
        <pc:chgData name="Jonathan Regehr" userId="edd1994c-df8a-4880-a991-3f04d50e2e02" providerId="ADAL" clId="{7CF78184-5461-4C82-9C30-C1A2587A7451}" dt="2023-10-19T20:18:46.692" v="3922" actId="16959"/>
        <pc:sldMkLst>
          <pc:docMk/>
          <pc:sldMk cId="4039502146" sldId="268"/>
        </pc:sldMkLst>
        <pc:spChg chg="mod">
          <ac:chgData name="Jonathan Regehr" userId="edd1994c-df8a-4880-a991-3f04d50e2e02" providerId="ADAL" clId="{7CF78184-5461-4C82-9C30-C1A2587A7451}" dt="2023-10-19T20:18:46.692" v="3922" actId="16959"/>
          <ac:spMkLst>
            <pc:docMk/>
            <pc:sldMk cId="4039502146" sldId="268"/>
            <ac:spMk id="2" creationId="{C60033BB-763D-6266-C513-99C93EE6D66D}"/>
          </ac:spMkLst>
        </pc:spChg>
        <pc:spChg chg="mod">
          <ac:chgData name="Jonathan Regehr" userId="edd1994c-df8a-4880-a991-3f04d50e2e02" providerId="ADAL" clId="{7CF78184-5461-4C82-9C30-C1A2587A7451}" dt="2023-10-19T18:20:13.663" v="588" actId="20577"/>
          <ac:spMkLst>
            <pc:docMk/>
            <pc:sldMk cId="4039502146" sldId="268"/>
            <ac:spMk id="3" creationId="{B5BA2622-23CB-8944-FE31-BB53CC23CA39}"/>
          </ac:spMkLst>
        </pc:spChg>
        <pc:spChg chg="add mod">
          <ac:chgData name="Jonathan Regehr" userId="edd1994c-df8a-4880-a991-3f04d50e2e02" providerId="ADAL" clId="{7CF78184-5461-4C82-9C30-C1A2587A7451}" dt="2023-10-19T18:21:42.513" v="621" actId="1076"/>
          <ac:spMkLst>
            <pc:docMk/>
            <pc:sldMk cId="4039502146" sldId="268"/>
            <ac:spMk id="6" creationId="{F8999CC0-3325-2E11-0C4B-C398BECA5850}"/>
          </ac:spMkLst>
        </pc:spChg>
        <pc:picChg chg="add mod">
          <ac:chgData name="Jonathan Regehr" userId="edd1994c-df8a-4880-a991-3f04d50e2e02" providerId="ADAL" clId="{7CF78184-5461-4C82-9C30-C1A2587A7451}" dt="2023-10-19T18:21:42.513" v="621" actId="1076"/>
          <ac:picMkLst>
            <pc:docMk/>
            <pc:sldMk cId="4039502146" sldId="268"/>
            <ac:picMk id="5" creationId="{EEBE7352-F049-0EC2-D822-710CECB0D60E}"/>
          </ac:picMkLst>
        </pc:picChg>
      </pc:sldChg>
      <pc:sldChg chg="modSp add mod modNotesTx">
        <pc:chgData name="Jonathan Regehr" userId="edd1994c-df8a-4880-a991-3f04d50e2e02" providerId="ADAL" clId="{7CF78184-5461-4C82-9C30-C1A2587A7451}" dt="2023-10-19T20:18:58.142" v="3923" actId="16959"/>
        <pc:sldMkLst>
          <pc:docMk/>
          <pc:sldMk cId="1513566157" sldId="269"/>
        </pc:sldMkLst>
        <pc:spChg chg="mod">
          <ac:chgData name="Jonathan Regehr" userId="edd1994c-df8a-4880-a991-3f04d50e2e02" providerId="ADAL" clId="{7CF78184-5461-4C82-9C30-C1A2587A7451}" dt="2023-10-19T20:18:58.142" v="3923" actId="16959"/>
          <ac:spMkLst>
            <pc:docMk/>
            <pc:sldMk cId="1513566157" sldId="269"/>
            <ac:spMk id="2" creationId="{C60033BB-763D-6266-C513-99C93EE6D66D}"/>
          </ac:spMkLst>
        </pc:spChg>
        <pc:spChg chg="mod">
          <ac:chgData name="Jonathan Regehr" userId="edd1994c-df8a-4880-a991-3f04d50e2e02" providerId="ADAL" clId="{7CF78184-5461-4C82-9C30-C1A2587A7451}" dt="2023-10-19T18:24:16.953" v="673" actId="20577"/>
          <ac:spMkLst>
            <pc:docMk/>
            <pc:sldMk cId="1513566157" sldId="269"/>
            <ac:spMk id="3" creationId="{B5BA2622-23CB-8944-FE31-BB53CC23CA39}"/>
          </ac:spMkLst>
        </pc:spChg>
      </pc:sldChg>
      <pc:sldChg chg="addSp delSp modSp add mod modAnim modNotesTx">
        <pc:chgData name="Jonathan Regehr" userId="edd1994c-df8a-4880-a991-3f04d50e2e02" providerId="ADAL" clId="{7CF78184-5461-4C82-9C30-C1A2587A7451}" dt="2023-10-19T18:27:23.146" v="710" actId="20577"/>
        <pc:sldMkLst>
          <pc:docMk/>
          <pc:sldMk cId="1161404622" sldId="270"/>
        </pc:sldMkLst>
        <pc:spChg chg="del mod">
          <ac:chgData name="Jonathan Regehr" userId="edd1994c-df8a-4880-a991-3f04d50e2e02" providerId="ADAL" clId="{7CF78184-5461-4C82-9C30-C1A2587A7451}" dt="2023-10-19T18:25:11.771" v="683" actId="478"/>
          <ac:spMkLst>
            <pc:docMk/>
            <pc:sldMk cId="1161404622" sldId="270"/>
            <ac:spMk id="2" creationId="{C60033BB-763D-6266-C513-99C93EE6D66D}"/>
          </ac:spMkLst>
        </pc:spChg>
        <pc:spChg chg="mod">
          <ac:chgData name="Jonathan Regehr" userId="edd1994c-df8a-4880-a991-3f04d50e2e02" providerId="ADAL" clId="{7CF78184-5461-4C82-9C30-C1A2587A7451}" dt="2023-10-19T18:24:26.124" v="681" actId="20577"/>
          <ac:spMkLst>
            <pc:docMk/>
            <pc:sldMk cId="1161404622" sldId="270"/>
            <ac:spMk id="3" creationId="{B5BA2622-23CB-8944-FE31-BB53CC23CA39}"/>
          </ac:spMkLst>
        </pc:spChg>
        <pc:spChg chg="add mod">
          <ac:chgData name="Jonathan Regehr" userId="edd1994c-df8a-4880-a991-3f04d50e2e02" providerId="ADAL" clId="{7CF78184-5461-4C82-9C30-C1A2587A7451}" dt="2023-10-19T18:26:33.042" v="701" actId="403"/>
          <ac:spMkLst>
            <pc:docMk/>
            <pc:sldMk cId="1161404622" sldId="270"/>
            <ac:spMk id="6" creationId="{494B5F6A-5B50-7B59-0327-8C78EBE0549F}"/>
          </ac:spMkLst>
        </pc:spChg>
        <pc:spChg chg="add mod">
          <ac:chgData name="Jonathan Regehr" userId="edd1994c-df8a-4880-a991-3f04d50e2e02" providerId="ADAL" clId="{7CF78184-5461-4C82-9C30-C1A2587A7451}" dt="2023-10-19T18:26:58.336" v="705" actId="14100"/>
          <ac:spMkLst>
            <pc:docMk/>
            <pc:sldMk cId="1161404622" sldId="270"/>
            <ac:spMk id="8" creationId="{3F7B8248-BAB1-874F-880C-40D000FFB1F9}"/>
          </ac:spMkLst>
        </pc:spChg>
        <pc:spChg chg="add mod">
          <ac:chgData name="Jonathan Regehr" userId="edd1994c-df8a-4880-a991-3f04d50e2e02" providerId="ADAL" clId="{7CF78184-5461-4C82-9C30-C1A2587A7451}" dt="2023-10-19T18:26:47.243" v="703" actId="14100"/>
          <ac:spMkLst>
            <pc:docMk/>
            <pc:sldMk cId="1161404622" sldId="270"/>
            <ac:spMk id="9" creationId="{8D95EC77-5C42-D116-AC8D-CA73D24E35F8}"/>
          </ac:spMkLst>
        </pc:spChg>
        <pc:picChg chg="add mod">
          <ac:chgData name="Jonathan Regehr" userId="edd1994c-df8a-4880-a991-3f04d50e2e02" providerId="ADAL" clId="{7CF78184-5461-4C82-9C30-C1A2587A7451}" dt="2023-10-19T18:26:18.072" v="689" actId="12788"/>
          <ac:picMkLst>
            <pc:docMk/>
            <pc:sldMk cId="1161404622" sldId="270"/>
            <ac:picMk id="5" creationId="{A3650EA9-14A0-5ADF-9DB5-B951F43ECEE8}"/>
          </ac:picMkLst>
        </pc:picChg>
        <pc:picChg chg="add mod">
          <ac:chgData name="Jonathan Regehr" userId="edd1994c-df8a-4880-a991-3f04d50e2e02" providerId="ADAL" clId="{7CF78184-5461-4C82-9C30-C1A2587A7451}" dt="2023-10-19T18:26:25.030" v="699" actId="1038"/>
          <ac:picMkLst>
            <pc:docMk/>
            <pc:sldMk cId="1161404622" sldId="270"/>
            <ac:picMk id="7" creationId="{3560331F-4EF7-2171-C645-E36967B21F9C}"/>
          </ac:picMkLst>
        </pc:picChg>
      </pc:sldChg>
      <pc:sldChg chg="addSp delSp modSp add mod modNotesTx">
        <pc:chgData name="Jonathan Regehr" userId="edd1994c-df8a-4880-a991-3f04d50e2e02" providerId="ADAL" clId="{7CF78184-5461-4C82-9C30-C1A2587A7451}" dt="2023-10-19T18:29:32.711" v="738"/>
        <pc:sldMkLst>
          <pc:docMk/>
          <pc:sldMk cId="3739643091" sldId="271"/>
        </pc:sldMkLst>
        <pc:spChg chg="del">
          <ac:chgData name="Jonathan Regehr" userId="edd1994c-df8a-4880-a991-3f04d50e2e02" providerId="ADAL" clId="{7CF78184-5461-4C82-9C30-C1A2587A7451}" dt="2023-10-19T18:27:59.785" v="719" actId="478"/>
          <ac:spMkLst>
            <pc:docMk/>
            <pc:sldMk cId="3739643091" sldId="271"/>
            <ac:spMk id="2" creationId="{C60033BB-763D-6266-C513-99C93EE6D66D}"/>
          </ac:spMkLst>
        </pc:spChg>
        <pc:spChg chg="mod">
          <ac:chgData name="Jonathan Regehr" userId="edd1994c-df8a-4880-a991-3f04d50e2e02" providerId="ADAL" clId="{7CF78184-5461-4C82-9C30-C1A2587A7451}" dt="2023-10-19T18:27:48.874" v="718" actId="20577"/>
          <ac:spMkLst>
            <pc:docMk/>
            <pc:sldMk cId="3739643091" sldId="271"/>
            <ac:spMk id="3" creationId="{B5BA2622-23CB-8944-FE31-BB53CC23CA39}"/>
          </ac:spMkLst>
        </pc:spChg>
        <pc:spChg chg="add del mod">
          <ac:chgData name="Jonathan Regehr" userId="edd1994c-df8a-4880-a991-3f04d50e2e02" providerId="ADAL" clId="{7CF78184-5461-4C82-9C30-C1A2587A7451}" dt="2023-10-19T18:28:06.050" v="720" actId="478"/>
          <ac:spMkLst>
            <pc:docMk/>
            <pc:sldMk cId="3739643091" sldId="271"/>
            <ac:spMk id="6" creationId="{432056F0-B7C4-88A1-2187-70661DB5EEA0}"/>
          </ac:spMkLst>
        </pc:spChg>
        <pc:spChg chg="add mod">
          <ac:chgData name="Jonathan Regehr" userId="edd1994c-df8a-4880-a991-3f04d50e2e02" providerId="ADAL" clId="{7CF78184-5461-4C82-9C30-C1A2587A7451}" dt="2023-10-19T18:28:53.919" v="732" actId="404"/>
          <ac:spMkLst>
            <pc:docMk/>
            <pc:sldMk cId="3739643091" sldId="271"/>
            <ac:spMk id="9" creationId="{D5003A2B-9CDC-7542-1E3B-523612C1C8C8}"/>
          </ac:spMkLst>
        </pc:spChg>
        <pc:spChg chg="add mod">
          <ac:chgData name="Jonathan Regehr" userId="edd1994c-df8a-4880-a991-3f04d50e2e02" providerId="ADAL" clId="{7CF78184-5461-4C82-9C30-C1A2587A7451}" dt="2023-10-19T18:29:08.651" v="736" actId="403"/>
          <ac:spMkLst>
            <pc:docMk/>
            <pc:sldMk cId="3739643091" sldId="271"/>
            <ac:spMk id="10" creationId="{6A4F0FD2-90EB-8D29-BFCF-9DBADFD53A68}"/>
          </ac:spMkLst>
        </pc:spChg>
        <pc:picChg chg="add mod">
          <ac:chgData name="Jonathan Regehr" userId="edd1994c-df8a-4880-a991-3f04d50e2e02" providerId="ADAL" clId="{7CF78184-5461-4C82-9C30-C1A2587A7451}" dt="2023-10-19T18:28:48.238" v="728" actId="12788"/>
          <ac:picMkLst>
            <pc:docMk/>
            <pc:sldMk cId="3739643091" sldId="271"/>
            <ac:picMk id="7" creationId="{78C3DB32-C2DA-F867-F230-D43EB697FD41}"/>
          </ac:picMkLst>
        </pc:picChg>
        <pc:picChg chg="add mod">
          <ac:chgData name="Jonathan Regehr" userId="edd1994c-df8a-4880-a991-3f04d50e2e02" providerId="ADAL" clId="{7CF78184-5461-4C82-9C30-C1A2587A7451}" dt="2023-10-19T18:29:18.208" v="737" actId="1076"/>
          <ac:picMkLst>
            <pc:docMk/>
            <pc:sldMk cId="3739643091" sldId="271"/>
            <ac:picMk id="8" creationId="{B1C5FD9A-3B3D-8910-7087-9D0B931A9BE5}"/>
          </ac:picMkLst>
        </pc:picChg>
      </pc:sldChg>
      <pc:sldChg chg="addSp delSp modSp add mod modNotesTx">
        <pc:chgData name="Jonathan Regehr" userId="edd1994c-df8a-4880-a991-3f04d50e2e02" providerId="ADAL" clId="{7CF78184-5461-4C82-9C30-C1A2587A7451}" dt="2023-10-19T18:39:27.644" v="941"/>
        <pc:sldMkLst>
          <pc:docMk/>
          <pc:sldMk cId="2581370850" sldId="272"/>
        </pc:sldMkLst>
        <pc:spChg chg="del">
          <ac:chgData name="Jonathan Regehr" userId="edd1994c-df8a-4880-a991-3f04d50e2e02" providerId="ADAL" clId="{7CF78184-5461-4C82-9C30-C1A2587A7451}" dt="2023-10-19T18:36:35.612" v="913" actId="478"/>
          <ac:spMkLst>
            <pc:docMk/>
            <pc:sldMk cId="2581370850" sldId="272"/>
            <ac:spMk id="2" creationId="{C60033BB-763D-6266-C513-99C93EE6D66D}"/>
          </ac:spMkLst>
        </pc:spChg>
        <pc:spChg chg="mod">
          <ac:chgData name="Jonathan Regehr" userId="edd1994c-df8a-4880-a991-3f04d50e2e02" providerId="ADAL" clId="{7CF78184-5461-4C82-9C30-C1A2587A7451}" dt="2023-10-19T18:36:29.452" v="912" actId="20577"/>
          <ac:spMkLst>
            <pc:docMk/>
            <pc:sldMk cId="2581370850" sldId="272"/>
            <ac:spMk id="3" creationId="{B5BA2622-23CB-8944-FE31-BB53CC23CA39}"/>
          </ac:spMkLst>
        </pc:spChg>
        <pc:spChg chg="add del mod">
          <ac:chgData name="Jonathan Regehr" userId="edd1994c-df8a-4880-a991-3f04d50e2e02" providerId="ADAL" clId="{7CF78184-5461-4C82-9C30-C1A2587A7451}" dt="2023-10-19T18:37:04.266" v="914" actId="478"/>
          <ac:spMkLst>
            <pc:docMk/>
            <pc:sldMk cId="2581370850" sldId="272"/>
            <ac:spMk id="6" creationId="{DEA68EC6-0C39-2D54-45CA-22C709D49C56}"/>
          </ac:spMkLst>
        </pc:spChg>
        <pc:spChg chg="add mod">
          <ac:chgData name="Jonathan Regehr" userId="edd1994c-df8a-4880-a991-3f04d50e2e02" providerId="ADAL" clId="{7CF78184-5461-4C82-9C30-C1A2587A7451}" dt="2023-10-19T18:38:09.910" v="928" actId="12788"/>
          <ac:spMkLst>
            <pc:docMk/>
            <pc:sldMk cId="2581370850" sldId="272"/>
            <ac:spMk id="9" creationId="{1C1C3FB9-4DCD-492E-39C6-3F0E85A4C3EC}"/>
          </ac:spMkLst>
        </pc:spChg>
        <pc:spChg chg="add mod">
          <ac:chgData name="Jonathan Regehr" userId="edd1994c-df8a-4880-a991-3f04d50e2e02" providerId="ADAL" clId="{7CF78184-5461-4C82-9C30-C1A2587A7451}" dt="2023-10-19T18:38:33.159" v="940" actId="1076"/>
          <ac:spMkLst>
            <pc:docMk/>
            <pc:sldMk cId="2581370850" sldId="272"/>
            <ac:spMk id="10" creationId="{B48A3537-5B5D-B81B-B97A-56C87320368F}"/>
          </ac:spMkLst>
        </pc:spChg>
        <pc:picChg chg="add mod">
          <ac:chgData name="Jonathan Regehr" userId="edd1994c-df8a-4880-a991-3f04d50e2e02" providerId="ADAL" clId="{7CF78184-5461-4C82-9C30-C1A2587A7451}" dt="2023-10-19T18:38:17.486" v="934" actId="1037"/>
          <ac:picMkLst>
            <pc:docMk/>
            <pc:sldMk cId="2581370850" sldId="272"/>
            <ac:picMk id="7" creationId="{89321F35-0E25-B04B-B26B-976D80C70210}"/>
          </ac:picMkLst>
        </pc:picChg>
        <pc:picChg chg="add mod">
          <ac:chgData name="Jonathan Regehr" userId="edd1994c-df8a-4880-a991-3f04d50e2e02" providerId="ADAL" clId="{7CF78184-5461-4C82-9C30-C1A2587A7451}" dt="2023-10-19T18:37:37.855" v="925" actId="14100"/>
          <ac:picMkLst>
            <pc:docMk/>
            <pc:sldMk cId="2581370850" sldId="272"/>
            <ac:picMk id="8" creationId="{14D9942F-F66E-5342-FD0C-6E7A895FD080}"/>
          </ac:picMkLst>
        </pc:picChg>
      </pc:sldChg>
      <pc:sldChg chg="addSp delSp modSp add mod modAnim modNotesTx">
        <pc:chgData name="Jonathan Regehr" userId="edd1994c-df8a-4880-a991-3f04d50e2e02" providerId="ADAL" clId="{7CF78184-5461-4C82-9C30-C1A2587A7451}" dt="2023-10-19T20:31:50.403" v="4258"/>
        <pc:sldMkLst>
          <pc:docMk/>
          <pc:sldMk cId="1064400360" sldId="273"/>
        </pc:sldMkLst>
        <pc:spChg chg="del">
          <ac:chgData name="Jonathan Regehr" userId="edd1994c-df8a-4880-a991-3f04d50e2e02" providerId="ADAL" clId="{7CF78184-5461-4C82-9C30-C1A2587A7451}" dt="2023-10-19T18:39:57.004" v="943" actId="478"/>
          <ac:spMkLst>
            <pc:docMk/>
            <pc:sldMk cId="1064400360" sldId="273"/>
            <ac:spMk id="2" creationId="{C60033BB-763D-6266-C513-99C93EE6D66D}"/>
          </ac:spMkLst>
        </pc:spChg>
        <pc:spChg chg="mod">
          <ac:chgData name="Jonathan Regehr" userId="edd1994c-df8a-4880-a991-3f04d50e2e02" providerId="ADAL" clId="{7CF78184-5461-4C82-9C30-C1A2587A7451}" dt="2023-10-19T18:44:11.930" v="979" actId="20577"/>
          <ac:spMkLst>
            <pc:docMk/>
            <pc:sldMk cId="1064400360" sldId="273"/>
            <ac:spMk id="3" creationId="{B5BA2622-23CB-8944-FE31-BB53CC23CA39}"/>
          </ac:spMkLst>
        </pc:spChg>
        <pc:spChg chg="add del mod">
          <ac:chgData name="Jonathan Regehr" userId="edd1994c-df8a-4880-a991-3f04d50e2e02" providerId="ADAL" clId="{7CF78184-5461-4C82-9C30-C1A2587A7451}" dt="2023-10-19T18:40:00.063" v="944" actId="478"/>
          <ac:spMkLst>
            <pc:docMk/>
            <pc:sldMk cId="1064400360" sldId="273"/>
            <ac:spMk id="6" creationId="{622064FE-0CE8-2F28-FBEE-9057F5168F44}"/>
          </ac:spMkLst>
        </pc:spChg>
        <pc:spChg chg="add mod">
          <ac:chgData name="Jonathan Regehr" userId="edd1994c-df8a-4880-a991-3f04d50e2e02" providerId="ADAL" clId="{7CF78184-5461-4C82-9C30-C1A2587A7451}" dt="2023-10-19T18:41:09.475" v="959" actId="1035"/>
          <ac:spMkLst>
            <pc:docMk/>
            <pc:sldMk cId="1064400360" sldId="273"/>
            <ac:spMk id="9" creationId="{A40C9325-B779-4D45-8E6D-C7E203D5BC27}"/>
          </ac:spMkLst>
        </pc:spChg>
        <pc:spChg chg="add mod">
          <ac:chgData name="Jonathan Regehr" userId="edd1994c-df8a-4880-a991-3f04d50e2e02" providerId="ADAL" clId="{7CF78184-5461-4C82-9C30-C1A2587A7451}" dt="2023-10-19T18:41:34.473" v="966" actId="1076"/>
          <ac:spMkLst>
            <pc:docMk/>
            <pc:sldMk cId="1064400360" sldId="273"/>
            <ac:spMk id="10" creationId="{C2016737-A573-A42A-D04B-7779A1AF24CD}"/>
          </ac:spMkLst>
        </pc:spChg>
        <pc:spChg chg="add mod">
          <ac:chgData name="Jonathan Regehr" userId="edd1994c-df8a-4880-a991-3f04d50e2e02" providerId="ADAL" clId="{7CF78184-5461-4C82-9C30-C1A2587A7451}" dt="2023-10-19T18:42:09.343" v="971" actId="14100"/>
          <ac:spMkLst>
            <pc:docMk/>
            <pc:sldMk cId="1064400360" sldId="273"/>
            <ac:spMk id="11" creationId="{A86DB9C3-FC89-5B21-015F-615A2CEEBC7E}"/>
          </ac:spMkLst>
        </pc:spChg>
        <pc:spChg chg="add mod">
          <ac:chgData name="Jonathan Regehr" userId="edd1994c-df8a-4880-a991-3f04d50e2e02" providerId="ADAL" clId="{7CF78184-5461-4C82-9C30-C1A2587A7451}" dt="2023-10-19T18:41:53.715" v="969" actId="1076"/>
          <ac:spMkLst>
            <pc:docMk/>
            <pc:sldMk cId="1064400360" sldId="273"/>
            <ac:spMk id="12" creationId="{6618CAD6-10D2-E089-9342-5DF839305FD5}"/>
          </ac:spMkLst>
        </pc:spChg>
        <pc:picChg chg="add mod">
          <ac:chgData name="Jonathan Regehr" userId="edd1994c-df8a-4880-a991-3f04d50e2e02" providerId="ADAL" clId="{7CF78184-5461-4C82-9C30-C1A2587A7451}" dt="2023-10-19T18:41:45.815" v="968" actId="1035"/>
          <ac:picMkLst>
            <pc:docMk/>
            <pc:sldMk cId="1064400360" sldId="273"/>
            <ac:picMk id="7" creationId="{17C2BC09-8A2E-4E0F-7744-1671390467AC}"/>
          </ac:picMkLst>
        </pc:picChg>
        <pc:picChg chg="add mod">
          <ac:chgData name="Jonathan Regehr" userId="edd1994c-df8a-4880-a991-3f04d50e2e02" providerId="ADAL" clId="{7CF78184-5461-4C82-9C30-C1A2587A7451}" dt="2023-10-19T18:41:45.815" v="968" actId="1035"/>
          <ac:picMkLst>
            <pc:docMk/>
            <pc:sldMk cId="1064400360" sldId="273"/>
            <ac:picMk id="8" creationId="{26B14ABF-A327-8345-9FA2-A1A839DCE0CB}"/>
          </ac:picMkLst>
        </pc:picChg>
      </pc:sldChg>
      <pc:sldChg chg="addSp delSp modSp add mod modAnim modNotesTx">
        <pc:chgData name="Jonathan Regehr" userId="edd1994c-df8a-4880-a991-3f04d50e2e02" providerId="ADAL" clId="{7CF78184-5461-4C82-9C30-C1A2587A7451}" dt="2023-10-19T20:08:03.497" v="3860" actId="404"/>
        <pc:sldMkLst>
          <pc:docMk/>
          <pc:sldMk cId="932260030" sldId="274"/>
        </pc:sldMkLst>
        <pc:spChg chg="mod">
          <ac:chgData name="Jonathan Regehr" userId="edd1994c-df8a-4880-a991-3f04d50e2e02" providerId="ADAL" clId="{7CF78184-5461-4C82-9C30-C1A2587A7451}" dt="2023-10-19T20:08:03.497" v="3860" actId="404"/>
          <ac:spMkLst>
            <pc:docMk/>
            <pc:sldMk cId="932260030" sldId="274"/>
            <ac:spMk id="2" creationId="{C60033BB-763D-6266-C513-99C93EE6D66D}"/>
          </ac:spMkLst>
        </pc:spChg>
        <pc:spChg chg="mod">
          <ac:chgData name="Jonathan Regehr" userId="edd1994c-df8a-4880-a991-3f04d50e2e02" providerId="ADAL" clId="{7CF78184-5461-4C82-9C30-C1A2587A7451}" dt="2023-10-19T18:45:46.134" v="1015" actId="20577"/>
          <ac:spMkLst>
            <pc:docMk/>
            <pc:sldMk cId="932260030" sldId="274"/>
            <ac:spMk id="3" creationId="{B5BA2622-23CB-8944-FE31-BB53CC23CA39}"/>
          </ac:spMkLst>
        </pc:spChg>
        <pc:spChg chg="add del mod">
          <ac:chgData name="Jonathan Regehr" userId="edd1994c-df8a-4880-a991-3f04d50e2e02" providerId="ADAL" clId="{7CF78184-5461-4C82-9C30-C1A2587A7451}" dt="2023-10-19T19:20:33.706" v="1536" actId="478"/>
          <ac:spMkLst>
            <pc:docMk/>
            <pc:sldMk cId="932260030" sldId="274"/>
            <ac:spMk id="6" creationId="{1D33F7A1-4862-C5FB-F542-37464FCEBE42}"/>
          </ac:spMkLst>
        </pc:spChg>
        <pc:spChg chg="add del mod">
          <ac:chgData name="Jonathan Regehr" userId="edd1994c-df8a-4880-a991-3f04d50e2e02" providerId="ADAL" clId="{7CF78184-5461-4C82-9C30-C1A2587A7451}" dt="2023-10-19T19:20:36.192" v="1537" actId="478"/>
          <ac:spMkLst>
            <pc:docMk/>
            <pc:sldMk cId="932260030" sldId="274"/>
            <ac:spMk id="7" creationId="{A40053A5-B336-7156-1236-57516A4B2F8B}"/>
          </ac:spMkLst>
        </pc:spChg>
        <pc:spChg chg="add mod">
          <ac:chgData name="Jonathan Regehr" userId="edd1994c-df8a-4880-a991-3f04d50e2e02" providerId="ADAL" clId="{7CF78184-5461-4C82-9C30-C1A2587A7451}" dt="2023-10-19T19:42:48.777" v="2392" actId="2711"/>
          <ac:spMkLst>
            <pc:docMk/>
            <pc:sldMk cId="932260030" sldId="274"/>
            <ac:spMk id="12" creationId="{B5B77221-CAE3-1E8C-D06A-79205830B511}"/>
          </ac:spMkLst>
        </pc:spChg>
        <pc:picChg chg="add del mod">
          <ac:chgData name="Jonathan Regehr" userId="edd1994c-df8a-4880-a991-3f04d50e2e02" providerId="ADAL" clId="{7CF78184-5461-4C82-9C30-C1A2587A7451}" dt="2023-10-19T19:20:33.706" v="1536" actId="478"/>
          <ac:picMkLst>
            <pc:docMk/>
            <pc:sldMk cId="932260030" sldId="274"/>
            <ac:picMk id="5" creationId="{3298A440-56E2-36FA-8A0D-15C5C55A22C7}"/>
          </ac:picMkLst>
        </pc:picChg>
        <pc:picChg chg="add del mod">
          <ac:chgData name="Jonathan Regehr" userId="edd1994c-df8a-4880-a991-3f04d50e2e02" providerId="ADAL" clId="{7CF78184-5461-4C82-9C30-C1A2587A7451}" dt="2023-10-19T19:21:44.099" v="1556" actId="478"/>
          <ac:picMkLst>
            <pc:docMk/>
            <pc:sldMk cId="932260030" sldId="274"/>
            <ac:picMk id="9" creationId="{438D6746-9AEB-9603-4807-1817A3420F32}"/>
          </ac:picMkLst>
        </pc:picChg>
        <pc:picChg chg="add mod modCrop">
          <ac:chgData name="Jonathan Regehr" userId="edd1994c-df8a-4880-a991-3f04d50e2e02" providerId="ADAL" clId="{7CF78184-5461-4C82-9C30-C1A2587A7451}" dt="2023-10-19T19:22:37.783" v="1568" actId="1076"/>
          <ac:picMkLst>
            <pc:docMk/>
            <pc:sldMk cId="932260030" sldId="274"/>
            <ac:picMk id="11" creationId="{E043B76A-300B-D0AB-9FBC-CE9BF7329C69}"/>
          </ac:picMkLst>
        </pc:picChg>
      </pc:sldChg>
      <pc:sldChg chg="addSp delSp modSp add mod modAnim modNotesTx">
        <pc:chgData name="Jonathan Regehr" userId="edd1994c-df8a-4880-a991-3f04d50e2e02" providerId="ADAL" clId="{7CF78184-5461-4C82-9C30-C1A2587A7451}" dt="2023-10-19T19:30:47.746" v="1891" actId="404"/>
        <pc:sldMkLst>
          <pc:docMk/>
          <pc:sldMk cId="1718720014" sldId="275"/>
        </pc:sldMkLst>
        <pc:spChg chg="del">
          <ac:chgData name="Jonathan Regehr" userId="edd1994c-df8a-4880-a991-3f04d50e2e02" providerId="ADAL" clId="{7CF78184-5461-4C82-9C30-C1A2587A7451}" dt="2023-10-19T18:51:14.978" v="1187" actId="478"/>
          <ac:spMkLst>
            <pc:docMk/>
            <pc:sldMk cId="1718720014" sldId="275"/>
            <ac:spMk id="2" creationId="{C60033BB-763D-6266-C513-99C93EE6D66D}"/>
          </ac:spMkLst>
        </pc:spChg>
        <pc:spChg chg="mod">
          <ac:chgData name="Jonathan Regehr" userId="edd1994c-df8a-4880-a991-3f04d50e2e02" providerId="ADAL" clId="{7CF78184-5461-4C82-9C30-C1A2587A7451}" dt="2023-10-19T18:56:20.987" v="1448" actId="20577"/>
          <ac:spMkLst>
            <pc:docMk/>
            <pc:sldMk cId="1718720014" sldId="275"/>
            <ac:spMk id="6" creationId="{1D33F7A1-4862-C5FB-F542-37464FCEBE42}"/>
          </ac:spMkLst>
        </pc:spChg>
        <pc:spChg chg="mod">
          <ac:chgData name="Jonathan Regehr" userId="edd1994c-df8a-4880-a991-3f04d50e2e02" providerId="ADAL" clId="{7CF78184-5461-4C82-9C30-C1A2587A7451}" dt="2023-10-19T18:54:17.603" v="1214" actId="1076"/>
          <ac:spMkLst>
            <pc:docMk/>
            <pc:sldMk cId="1718720014" sldId="275"/>
            <ac:spMk id="7" creationId="{A40053A5-B336-7156-1236-57516A4B2F8B}"/>
          </ac:spMkLst>
        </pc:spChg>
        <pc:spChg chg="add del mod">
          <ac:chgData name="Jonathan Regehr" userId="edd1994c-df8a-4880-a991-3f04d50e2e02" providerId="ADAL" clId="{7CF78184-5461-4C82-9C30-C1A2587A7451}" dt="2023-10-19T18:51:17.699" v="1188" actId="478"/>
          <ac:spMkLst>
            <pc:docMk/>
            <pc:sldMk cId="1718720014" sldId="275"/>
            <ac:spMk id="9" creationId="{B0647F24-5248-4234-99EF-3D669B37AF58}"/>
          </ac:spMkLst>
        </pc:spChg>
        <pc:spChg chg="add mod">
          <ac:chgData name="Jonathan Regehr" userId="edd1994c-df8a-4880-a991-3f04d50e2e02" providerId="ADAL" clId="{7CF78184-5461-4C82-9C30-C1A2587A7451}" dt="2023-10-19T19:30:47.746" v="1891" actId="404"/>
          <ac:spMkLst>
            <pc:docMk/>
            <pc:sldMk cId="1718720014" sldId="275"/>
            <ac:spMk id="11" creationId="{E2A041D3-6141-BB6C-D653-CFF9D0FC08B6}"/>
          </ac:spMkLst>
        </pc:spChg>
        <pc:picChg chg="mod">
          <ac:chgData name="Jonathan Regehr" userId="edd1994c-df8a-4880-a991-3f04d50e2e02" providerId="ADAL" clId="{7CF78184-5461-4C82-9C30-C1A2587A7451}" dt="2023-10-19T18:53:44.883" v="1208" actId="12788"/>
          <ac:picMkLst>
            <pc:docMk/>
            <pc:sldMk cId="1718720014" sldId="275"/>
            <ac:picMk id="5" creationId="{3298A440-56E2-36FA-8A0D-15C5C55A22C7}"/>
          </ac:picMkLst>
        </pc:picChg>
        <pc:picChg chg="add mod">
          <ac:chgData name="Jonathan Regehr" userId="edd1994c-df8a-4880-a991-3f04d50e2e02" providerId="ADAL" clId="{7CF78184-5461-4C82-9C30-C1A2587A7451}" dt="2023-10-19T18:53:16.057" v="1196" actId="1076"/>
          <ac:picMkLst>
            <pc:docMk/>
            <pc:sldMk cId="1718720014" sldId="275"/>
            <ac:picMk id="10" creationId="{CD103817-F7EA-0D30-2BE2-7B35853D05DD}"/>
          </ac:picMkLst>
        </pc:picChg>
        <pc:picChg chg="add mod modCrop">
          <ac:chgData name="Jonathan Regehr" userId="edd1994c-df8a-4880-a991-3f04d50e2e02" providerId="ADAL" clId="{7CF78184-5461-4C82-9C30-C1A2587A7451}" dt="2023-10-19T19:19:31.483" v="1535" actId="1076"/>
          <ac:picMkLst>
            <pc:docMk/>
            <pc:sldMk cId="1718720014" sldId="275"/>
            <ac:picMk id="13" creationId="{9DB8DE61-24C3-1920-E18F-5FA7C78B9A4B}"/>
          </ac:picMkLst>
        </pc:picChg>
      </pc:sldChg>
      <pc:sldChg chg="addSp delSp modSp add mod modNotesTx">
        <pc:chgData name="Jonathan Regehr" userId="edd1994c-df8a-4880-a991-3f04d50e2e02" providerId="ADAL" clId="{7CF78184-5461-4C82-9C30-C1A2587A7451}" dt="2023-10-19T20:03:40.775" v="3625" actId="20577"/>
        <pc:sldMkLst>
          <pc:docMk/>
          <pc:sldMk cId="3410913281" sldId="276"/>
        </pc:sldMkLst>
        <pc:spChg chg="mod">
          <ac:chgData name="Jonathan Regehr" userId="edd1994c-df8a-4880-a991-3f04d50e2e02" providerId="ADAL" clId="{7CF78184-5461-4C82-9C30-C1A2587A7451}" dt="2023-10-19T20:03:40.775" v="3625" actId="20577"/>
          <ac:spMkLst>
            <pc:docMk/>
            <pc:sldMk cId="3410913281" sldId="276"/>
            <ac:spMk id="2" creationId="{C60033BB-763D-6266-C513-99C93EE6D66D}"/>
          </ac:spMkLst>
        </pc:spChg>
        <pc:spChg chg="add mod">
          <ac:chgData name="Jonathan Regehr" userId="edd1994c-df8a-4880-a991-3f04d50e2e02" providerId="ADAL" clId="{7CF78184-5461-4C82-9C30-C1A2587A7451}" dt="2023-10-19T19:36:54.131" v="1944" actId="1076"/>
          <ac:spMkLst>
            <pc:docMk/>
            <pc:sldMk cId="3410913281" sldId="276"/>
            <ac:spMk id="5" creationId="{5EA70A76-FC92-E462-0526-F7978EDEBB8A}"/>
          </ac:spMkLst>
        </pc:spChg>
        <pc:spChg chg="add mod">
          <ac:chgData name="Jonathan Regehr" userId="edd1994c-df8a-4880-a991-3f04d50e2e02" providerId="ADAL" clId="{7CF78184-5461-4C82-9C30-C1A2587A7451}" dt="2023-10-19T19:36:37.681" v="1942" actId="12788"/>
          <ac:spMkLst>
            <pc:docMk/>
            <pc:sldMk cId="3410913281" sldId="276"/>
            <ac:spMk id="6" creationId="{B718A599-C843-0FF5-59F9-51D407BDA42F}"/>
          </ac:spMkLst>
        </pc:spChg>
        <pc:spChg chg="add mod">
          <ac:chgData name="Jonathan Regehr" userId="edd1994c-df8a-4880-a991-3f04d50e2e02" providerId="ADAL" clId="{7CF78184-5461-4C82-9C30-C1A2587A7451}" dt="2023-10-19T19:36:42.597" v="1943" actId="12788"/>
          <ac:spMkLst>
            <pc:docMk/>
            <pc:sldMk cId="3410913281" sldId="276"/>
            <ac:spMk id="7" creationId="{CF8C72C4-47ED-C026-7EFE-ED713A675F29}"/>
          </ac:spMkLst>
        </pc:spChg>
        <pc:spChg chg="del mod">
          <ac:chgData name="Jonathan Regehr" userId="edd1994c-df8a-4880-a991-3f04d50e2e02" providerId="ADAL" clId="{7CF78184-5461-4C82-9C30-C1A2587A7451}" dt="2023-10-19T19:33:31.433" v="1915" actId="478"/>
          <ac:spMkLst>
            <pc:docMk/>
            <pc:sldMk cId="3410913281" sldId="276"/>
            <ac:spMk id="12" creationId="{B5B77221-CAE3-1E8C-D06A-79205830B511}"/>
          </ac:spMkLst>
        </pc:spChg>
        <pc:spChg chg="add del mod">
          <ac:chgData name="Jonathan Regehr" userId="edd1994c-df8a-4880-a991-3f04d50e2e02" providerId="ADAL" clId="{7CF78184-5461-4C82-9C30-C1A2587A7451}" dt="2023-10-19T19:35:47.141" v="1933" actId="478"/>
          <ac:spMkLst>
            <pc:docMk/>
            <pc:sldMk cId="3410913281" sldId="276"/>
            <ac:spMk id="18" creationId="{F91BD774-59F1-9CE9-9661-B21594C98768}"/>
          </ac:spMkLst>
        </pc:spChg>
        <pc:spChg chg="add del mod">
          <ac:chgData name="Jonathan Regehr" userId="edd1994c-df8a-4880-a991-3f04d50e2e02" providerId="ADAL" clId="{7CF78184-5461-4C82-9C30-C1A2587A7451}" dt="2023-10-19T19:35:49.045" v="1934" actId="478"/>
          <ac:spMkLst>
            <pc:docMk/>
            <pc:sldMk cId="3410913281" sldId="276"/>
            <ac:spMk id="19" creationId="{1ECA2690-2750-461B-5AC8-86997F0D7CB3}"/>
          </ac:spMkLst>
        </pc:spChg>
        <pc:grpChg chg="add mod">
          <ac:chgData name="Jonathan Regehr" userId="edd1994c-df8a-4880-a991-3f04d50e2e02" providerId="ADAL" clId="{7CF78184-5461-4C82-9C30-C1A2587A7451}" dt="2023-10-19T19:36:37.681" v="1942" actId="12788"/>
          <ac:grpSpMkLst>
            <pc:docMk/>
            <pc:sldMk cId="3410913281" sldId="276"/>
            <ac:grpSpMk id="8" creationId="{035D6968-CA05-478F-ED52-D9B92B3CED58}"/>
          </ac:grpSpMkLst>
        </pc:grpChg>
        <pc:grpChg chg="mod">
          <ac:chgData name="Jonathan Regehr" userId="edd1994c-df8a-4880-a991-3f04d50e2e02" providerId="ADAL" clId="{7CF78184-5461-4C82-9C30-C1A2587A7451}" dt="2023-10-19T19:33:55.837" v="1916"/>
          <ac:grpSpMkLst>
            <pc:docMk/>
            <pc:sldMk cId="3410913281" sldId="276"/>
            <ac:grpSpMk id="10" creationId="{340B4627-5293-420A-7396-4A72537904AE}"/>
          </ac:grpSpMkLst>
        </pc:grpChg>
        <pc:picChg chg="mod">
          <ac:chgData name="Jonathan Regehr" userId="edd1994c-df8a-4880-a991-3f04d50e2e02" providerId="ADAL" clId="{7CF78184-5461-4C82-9C30-C1A2587A7451}" dt="2023-10-19T19:33:55.837" v="1916"/>
          <ac:picMkLst>
            <pc:docMk/>
            <pc:sldMk cId="3410913281" sldId="276"/>
            <ac:picMk id="9" creationId="{D8161FA6-6300-607E-871A-3E16F32FE8AC}"/>
          </ac:picMkLst>
        </pc:picChg>
        <pc:picChg chg="del">
          <ac:chgData name="Jonathan Regehr" userId="edd1994c-df8a-4880-a991-3f04d50e2e02" providerId="ADAL" clId="{7CF78184-5461-4C82-9C30-C1A2587A7451}" dt="2023-10-19T19:33:29.110" v="1914" actId="478"/>
          <ac:picMkLst>
            <pc:docMk/>
            <pc:sldMk cId="3410913281" sldId="276"/>
            <ac:picMk id="11" creationId="{E043B76A-300B-D0AB-9FBC-CE9BF7329C69}"/>
          </ac:picMkLst>
        </pc:picChg>
        <pc:picChg chg="mod">
          <ac:chgData name="Jonathan Regehr" userId="edd1994c-df8a-4880-a991-3f04d50e2e02" providerId="ADAL" clId="{7CF78184-5461-4C82-9C30-C1A2587A7451}" dt="2023-10-19T19:33:55.837" v="1916"/>
          <ac:picMkLst>
            <pc:docMk/>
            <pc:sldMk cId="3410913281" sldId="276"/>
            <ac:picMk id="13" creationId="{FB7DFBAD-131C-426B-DAE1-38C85B6E7B33}"/>
          </ac:picMkLst>
        </pc:picChg>
        <pc:picChg chg="mod">
          <ac:chgData name="Jonathan Regehr" userId="edd1994c-df8a-4880-a991-3f04d50e2e02" providerId="ADAL" clId="{7CF78184-5461-4C82-9C30-C1A2587A7451}" dt="2023-10-19T19:33:55.837" v="1916"/>
          <ac:picMkLst>
            <pc:docMk/>
            <pc:sldMk cId="3410913281" sldId="276"/>
            <ac:picMk id="14" creationId="{5B01D368-E569-0C63-1DC2-0B74C64601A9}"/>
          </ac:picMkLst>
        </pc:picChg>
        <pc:picChg chg="mod">
          <ac:chgData name="Jonathan Regehr" userId="edd1994c-df8a-4880-a991-3f04d50e2e02" providerId="ADAL" clId="{7CF78184-5461-4C82-9C30-C1A2587A7451}" dt="2023-10-19T19:33:55.837" v="1916"/>
          <ac:picMkLst>
            <pc:docMk/>
            <pc:sldMk cId="3410913281" sldId="276"/>
            <ac:picMk id="15" creationId="{71668AC8-3EDA-4C95-9693-122152C26E24}"/>
          </ac:picMkLst>
        </pc:picChg>
        <pc:picChg chg="add mod">
          <ac:chgData name="Jonathan Regehr" userId="edd1994c-df8a-4880-a991-3f04d50e2e02" providerId="ADAL" clId="{7CF78184-5461-4C82-9C30-C1A2587A7451}" dt="2023-10-19T19:36:42.597" v="1943" actId="12788"/>
          <ac:picMkLst>
            <pc:docMk/>
            <pc:sldMk cId="3410913281" sldId="276"/>
            <ac:picMk id="16" creationId="{6C3F761A-E1A7-158E-DE1A-D90285C2207C}"/>
          </ac:picMkLst>
        </pc:picChg>
        <pc:cxnChg chg="add del mod">
          <ac:chgData name="Jonathan Regehr" userId="edd1994c-df8a-4880-a991-3f04d50e2e02" providerId="ADAL" clId="{7CF78184-5461-4C82-9C30-C1A2587A7451}" dt="2023-10-19T19:34:03.926" v="1918" actId="478"/>
          <ac:cxnSpMkLst>
            <pc:docMk/>
            <pc:sldMk cId="3410913281" sldId="276"/>
            <ac:cxnSpMk id="17" creationId="{1BBB39ED-ED19-C922-FEEE-93ACBA6EE222}"/>
          </ac:cxnSpMkLst>
        </pc:cxnChg>
      </pc:sldChg>
      <pc:sldChg chg="addSp delSp modSp add mod delAnim modAnim modNotesTx">
        <pc:chgData name="Jonathan Regehr" userId="edd1994c-df8a-4880-a991-3f04d50e2e02" providerId="ADAL" clId="{7CF78184-5461-4C82-9C30-C1A2587A7451}" dt="2023-10-19T19:53:40.469" v="2531"/>
        <pc:sldMkLst>
          <pc:docMk/>
          <pc:sldMk cId="1151640757" sldId="277"/>
        </pc:sldMkLst>
        <pc:spChg chg="add mod">
          <ac:chgData name="Jonathan Regehr" userId="edd1994c-df8a-4880-a991-3f04d50e2e02" providerId="ADAL" clId="{7CF78184-5461-4C82-9C30-C1A2587A7451}" dt="2023-10-19T19:47:21.293" v="2511" actId="14100"/>
          <ac:spMkLst>
            <pc:docMk/>
            <pc:sldMk cId="1151640757" sldId="277"/>
            <ac:spMk id="6" creationId="{288719C6-F27B-C75D-2CAF-DEED91D73512}"/>
          </ac:spMkLst>
        </pc:spChg>
        <pc:spChg chg="mod">
          <ac:chgData name="Jonathan Regehr" userId="edd1994c-df8a-4880-a991-3f04d50e2e02" providerId="ADAL" clId="{7CF78184-5461-4C82-9C30-C1A2587A7451}" dt="2023-10-19T19:47:02.570" v="2509" actId="12788"/>
          <ac:spMkLst>
            <pc:docMk/>
            <pc:sldMk cId="1151640757" sldId="277"/>
            <ac:spMk id="9" creationId="{A40C9325-B779-4D45-8E6D-C7E203D5BC27}"/>
          </ac:spMkLst>
        </pc:spChg>
        <pc:spChg chg="del">
          <ac:chgData name="Jonathan Regehr" userId="edd1994c-df8a-4880-a991-3f04d50e2e02" providerId="ADAL" clId="{7CF78184-5461-4C82-9C30-C1A2587A7451}" dt="2023-10-19T19:45:18.837" v="2453" actId="478"/>
          <ac:spMkLst>
            <pc:docMk/>
            <pc:sldMk cId="1151640757" sldId="277"/>
            <ac:spMk id="10" creationId="{C2016737-A573-A42A-D04B-7779A1AF24CD}"/>
          </ac:spMkLst>
        </pc:spChg>
        <pc:spChg chg="del">
          <ac:chgData name="Jonathan Regehr" userId="edd1994c-df8a-4880-a991-3f04d50e2e02" providerId="ADAL" clId="{7CF78184-5461-4C82-9C30-C1A2587A7451}" dt="2023-10-19T19:45:20.917" v="2455" actId="478"/>
          <ac:spMkLst>
            <pc:docMk/>
            <pc:sldMk cId="1151640757" sldId="277"/>
            <ac:spMk id="11" creationId="{A86DB9C3-FC89-5B21-015F-615A2CEEBC7E}"/>
          </ac:spMkLst>
        </pc:spChg>
        <pc:spChg chg="del">
          <ac:chgData name="Jonathan Regehr" userId="edd1994c-df8a-4880-a991-3f04d50e2e02" providerId="ADAL" clId="{7CF78184-5461-4C82-9C30-C1A2587A7451}" dt="2023-10-19T19:45:17.771" v="2452" actId="478"/>
          <ac:spMkLst>
            <pc:docMk/>
            <pc:sldMk cId="1151640757" sldId="277"/>
            <ac:spMk id="12" creationId="{6618CAD6-10D2-E089-9342-5DF839305FD5}"/>
          </ac:spMkLst>
        </pc:spChg>
        <pc:spChg chg="add mod">
          <ac:chgData name="Jonathan Regehr" userId="edd1994c-df8a-4880-a991-3f04d50e2e02" providerId="ADAL" clId="{7CF78184-5461-4C82-9C30-C1A2587A7451}" dt="2023-10-19T19:47:47.101" v="2515" actId="14100"/>
          <ac:spMkLst>
            <pc:docMk/>
            <pc:sldMk cId="1151640757" sldId="277"/>
            <ac:spMk id="13" creationId="{02AAE7A7-DF26-3F64-B60A-08EBBBCD5037}"/>
          </ac:spMkLst>
        </pc:spChg>
        <pc:spChg chg="add mod">
          <ac:chgData name="Jonathan Regehr" userId="edd1994c-df8a-4880-a991-3f04d50e2e02" providerId="ADAL" clId="{7CF78184-5461-4C82-9C30-C1A2587A7451}" dt="2023-10-19T19:48:22.930" v="2521" actId="14100"/>
          <ac:spMkLst>
            <pc:docMk/>
            <pc:sldMk cId="1151640757" sldId="277"/>
            <ac:spMk id="14" creationId="{9050D198-897E-012D-F5C5-5C2113379416}"/>
          </ac:spMkLst>
        </pc:spChg>
        <pc:spChg chg="add mod">
          <ac:chgData name="Jonathan Regehr" userId="edd1994c-df8a-4880-a991-3f04d50e2e02" providerId="ADAL" clId="{7CF78184-5461-4C82-9C30-C1A2587A7451}" dt="2023-10-19T19:47:38.742" v="2513" actId="14100"/>
          <ac:spMkLst>
            <pc:docMk/>
            <pc:sldMk cId="1151640757" sldId="277"/>
            <ac:spMk id="15" creationId="{9F7D84E9-2CC4-358D-3107-4E9238298C06}"/>
          </ac:spMkLst>
        </pc:spChg>
        <pc:spChg chg="add mod">
          <ac:chgData name="Jonathan Regehr" userId="edd1994c-df8a-4880-a991-3f04d50e2e02" providerId="ADAL" clId="{7CF78184-5461-4C82-9C30-C1A2587A7451}" dt="2023-10-19T19:49:51.307" v="2524" actId="1038"/>
          <ac:spMkLst>
            <pc:docMk/>
            <pc:sldMk cId="1151640757" sldId="277"/>
            <ac:spMk id="16" creationId="{606A7DC2-9F1F-2DEC-5367-8523CB5DEABE}"/>
          </ac:spMkLst>
        </pc:spChg>
        <pc:graphicFrameChg chg="add mod modGraphic">
          <ac:chgData name="Jonathan Regehr" userId="edd1994c-df8a-4880-a991-3f04d50e2e02" providerId="ADAL" clId="{7CF78184-5461-4C82-9C30-C1A2587A7451}" dt="2023-10-19T19:47:02.570" v="2509" actId="12788"/>
          <ac:graphicFrameMkLst>
            <pc:docMk/>
            <pc:sldMk cId="1151640757" sldId="277"/>
            <ac:graphicFrameMk id="2" creationId="{E4F4F658-1AF2-0E6B-350B-C865809C3F5E}"/>
          </ac:graphicFrameMkLst>
        </pc:graphicFrameChg>
        <pc:picChg chg="del">
          <ac:chgData name="Jonathan Regehr" userId="edd1994c-df8a-4880-a991-3f04d50e2e02" providerId="ADAL" clId="{7CF78184-5461-4C82-9C30-C1A2587A7451}" dt="2023-10-19T19:45:16.299" v="2451" actId="478"/>
          <ac:picMkLst>
            <pc:docMk/>
            <pc:sldMk cId="1151640757" sldId="277"/>
            <ac:picMk id="7" creationId="{17C2BC09-8A2E-4E0F-7744-1671390467AC}"/>
          </ac:picMkLst>
        </pc:picChg>
        <pc:picChg chg="del">
          <ac:chgData name="Jonathan Regehr" userId="edd1994c-df8a-4880-a991-3f04d50e2e02" providerId="ADAL" clId="{7CF78184-5461-4C82-9C30-C1A2587A7451}" dt="2023-10-19T19:45:19.629" v="2454" actId="478"/>
          <ac:picMkLst>
            <pc:docMk/>
            <pc:sldMk cId="1151640757" sldId="277"/>
            <ac:picMk id="8" creationId="{26B14ABF-A327-8345-9FA2-A1A839DCE0CB}"/>
          </ac:picMkLst>
        </pc:picChg>
        <pc:cxnChg chg="add mod">
          <ac:chgData name="Jonathan Regehr" userId="edd1994c-df8a-4880-a991-3f04d50e2e02" providerId="ADAL" clId="{7CF78184-5461-4C82-9C30-C1A2587A7451}" dt="2023-10-19T19:48:00.451" v="2517" actId="14100"/>
          <ac:cxnSpMkLst>
            <pc:docMk/>
            <pc:sldMk cId="1151640757" sldId="277"/>
            <ac:cxnSpMk id="5" creationId="{088EC7CA-5BF7-25BB-6016-080890634D04}"/>
          </ac:cxnSpMkLst>
        </pc:cxnChg>
      </pc:sldChg>
      <pc:sldChg chg="modSp add mod modAnim modNotesTx">
        <pc:chgData name="Jonathan Regehr" userId="edd1994c-df8a-4880-a991-3f04d50e2e02" providerId="ADAL" clId="{7CF78184-5461-4C82-9C30-C1A2587A7451}" dt="2023-10-19T20:30:58.088" v="4257"/>
        <pc:sldMkLst>
          <pc:docMk/>
          <pc:sldMk cId="1436669689" sldId="278"/>
        </pc:sldMkLst>
        <pc:spChg chg="mod">
          <ac:chgData name="Jonathan Regehr" userId="edd1994c-df8a-4880-a991-3f04d50e2e02" providerId="ADAL" clId="{7CF78184-5461-4C82-9C30-C1A2587A7451}" dt="2023-10-19T20:30:17.419" v="4256" actId="20577"/>
          <ac:spMkLst>
            <pc:docMk/>
            <pc:sldMk cId="1436669689" sldId="278"/>
            <ac:spMk id="2" creationId="{C60033BB-763D-6266-C513-99C93EE6D66D}"/>
          </ac:spMkLst>
        </pc:spChg>
        <pc:spChg chg="mod">
          <ac:chgData name="Jonathan Regehr" userId="edd1994c-df8a-4880-a991-3f04d50e2e02" providerId="ADAL" clId="{7CF78184-5461-4C82-9C30-C1A2587A7451}" dt="2023-10-19T19:55:15.758" v="2542" actId="20577"/>
          <ac:spMkLst>
            <pc:docMk/>
            <pc:sldMk cId="1436669689" sldId="278"/>
            <ac:spMk id="3" creationId="{B5BA2622-23CB-8944-FE31-BB53CC23CA39}"/>
          </ac:spMkLst>
        </pc:spChg>
      </pc:sldChg>
      <pc:sldChg chg="modSp add mod">
        <pc:chgData name="Jonathan Regehr" userId="edd1994c-df8a-4880-a991-3f04d50e2e02" providerId="ADAL" clId="{7CF78184-5461-4C82-9C30-C1A2587A7451}" dt="2023-10-19T20:02:32.842" v="3589" actId="20577"/>
        <pc:sldMkLst>
          <pc:docMk/>
          <pc:sldMk cId="997630871" sldId="279"/>
        </pc:sldMkLst>
        <pc:spChg chg="mod">
          <ac:chgData name="Jonathan Regehr" userId="edd1994c-df8a-4880-a991-3f04d50e2e02" providerId="ADAL" clId="{7CF78184-5461-4C82-9C30-C1A2587A7451}" dt="2023-10-19T20:02:32.842" v="3589" actId="20577"/>
          <ac:spMkLst>
            <pc:docMk/>
            <pc:sldMk cId="997630871" sldId="279"/>
            <ac:spMk id="2" creationId="{C60033BB-763D-6266-C513-99C93EE6D66D}"/>
          </ac:spMkLst>
        </pc:spChg>
        <pc:spChg chg="mod">
          <ac:chgData name="Jonathan Regehr" userId="edd1994c-df8a-4880-a991-3f04d50e2e02" providerId="ADAL" clId="{7CF78184-5461-4C82-9C30-C1A2587A7451}" dt="2023-10-19T20:01:23.258" v="3287" actId="20577"/>
          <ac:spMkLst>
            <pc:docMk/>
            <pc:sldMk cId="997630871" sldId="279"/>
            <ac:spMk id="3" creationId="{B5BA2622-23CB-8944-FE31-BB53CC23CA39}"/>
          </ac:spMkLst>
        </pc:spChg>
      </pc:sldChg>
      <pc:sldChg chg="modSp add mod">
        <pc:chgData name="Jonathan Regehr" userId="edd1994c-df8a-4880-a991-3f04d50e2e02" providerId="ADAL" clId="{7CF78184-5461-4C82-9C30-C1A2587A7451}" dt="2023-10-19T20:06:52.414" v="3814" actId="114"/>
        <pc:sldMkLst>
          <pc:docMk/>
          <pc:sldMk cId="4135668621" sldId="280"/>
        </pc:sldMkLst>
        <pc:spChg chg="mod">
          <ac:chgData name="Jonathan Regehr" userId="edd1994c-df8a-4880-a991-3f04d50e2e02" providerId="ADAL" clId="{7CF78184-5461-4C82-9C30-C1A2587A7451}" dt="2023-10-19T20:06:52.414" v="3814" actId="114"/>
          <ac:spMkLst>
            <pc:docMk/>
            <pc:sldMk cId="4135668621" sldId="280"/>
            <ac:spMk id="2" creationId="{C60033BB-763D-6266-C513-99C93EE6D66D}"/>
          </ac:spMkLst>
        </pc:spChg>
        <pc:spChg chg="mod">
          <ac:chgData name="Jonathan Regehr" userId="edd1994c-df8a-4880-a991-3f04d50e2e02" providerId="ADAL" clId="{7CF78184-5461-4C82-9C30-C1A2587A7451}" dt="2023-10-19T20:02:46.539" v="3605" actId="20577"/>
          <ac:spMkLst>
            <pc:docMk/>
            <pc:sldMk cId="4135668621" sldId="280"/>
            <ac:spMk id="3" creationId="{B5BA2622-23CB-8944-FE31-BB53CC23CA39}"/>
          </ac:spMkLst>
        </pc:spChg>
      </pc:sldChg>
      <pc:sldMasterChg chg="delSp del mod delSldLayout modSldLayout">
        <pc:chgData name="Jonathan Regehr" userId="edd1994c-df8a-4880-a991-3f04d50e2e02" providerId="ADAL" clId="{7CF78184-5461-4C82-9C30-C1A2587A7451}" dt="2023-10-19T19:41:35.878" v="2385" actId="47"/>
        <pc:sldMasterMkLst>
          <pc:docMk/>
          <pc:sldMasterMk cId="938196007" sldId="2147483671"/>
        </pc:sldMasterMkLst>
        <pc:spChg chg="del">
          <ac:chgData name="Jonathan Regehr" userId="edd1994c-df8a-4880-a991-3f04d50e2e02" providerId="ADAL" clId="{7CF78184-5461-4C82-9C30-C1A2587A7451}" dt="2023-10-19T15:20:38.823" v="415" actId="478"/>
          <ac:spMkLst>
            <pc:docMk/>
            <pc:sldMasterMk cId="938196007" sldId="2147483671"/>
            <ac:spMk id="4" creationId="{8026AE49-6FB8-D148-8B0A-A5D9AD168503}"/>
          </ac:spMkLst>
        </pc:spChg>
        <pc:spChg chg="del">
          <ac:chgData name="Jonathan Regehr" userId="edd1994c-df8a-4880-a991-3f04d50e2e02" providerId="ADAL" clId="{7CF78184-5461-4C82-9C30-C1A2587A7451}" dt="2023-10-19T15:20:43.084" v="418" actId="478"/>
          <ac:spMkLst>
            <pc:docMk/>
            <pc:sldMasterMk cId="938196007" sldId="2147483671"/>
            <ac:spMk id="5" creationId="{A789D185-6590-82BC-3771-82A1C8D7EC0F}"/>
          </ac:spMkLst>
        </pc:spChg>
        <pc:spChg chg="del">
          <ac:chgData name="Jonathan Regehr" userId="edd1994c-df8a-4880-a991-3f04d50e2e02" providerId="ADAL" clId="{7CF78184-5461-4C82-9C30-C1A2587A7451}" dt="2023-10-19T15:20:41.489" v="417" actId="478"/>
          <ac:spMkLst>
            <pc:docMk/>
            <pc:sldMasterMk cId="938196007" sldId="2147483671"/>
            <ac:spMk id="7" creationId="{F7EE164F-EE4F-1C4C-A16B-6745870260F2}"/>
          </ac:spMkLst>
        </pc:spChg>
        <pc:spChg chg="del">
          <ac:chgData name="Jonathan Regehr" userId="edd1994c-df8a-4880-a991-3f04d50e2e02" providerId="ADAL" clId="{7CF78184-5461-4C82-9C30-C1A2587A7451}" dt="2023-10-19T15:20:38.029" v="414" actId="478"/>
          <ac:spMkLst>
            <pc:docMk/>
            <pc:sldMasterMk cId="938196007" sldId="2147483671"/>
            <ac:spMk id="13" creationId="{DFDCD870-114B-9948-AF1C-5FA11F706DCE}"/>
          </ac:spMkLst>
        </pc:spChg>
        <pc:picChg chg="del">
          <ac:chgData name="Jonathan Regehr" userId="edd1994c-df8a-4880-a991-3f04d50e2e02" providerId="ADAL" clId="{7CF78184-5461-4C82-9C30-C1A2587A7451}" dt="2023-10-19T15:20:39.349" v="416" actId="478"/>
          <ac:picMkLst>
            <pc:docMk/>
            <pc:sldMasterMk cId="938196007" sldId="2147483671"/>
            <ac:picMk id="2" creationId="{58C0A6CB-2CD0-22AA-7A23-48E4D73E651D}"/>
          </ac:picMkLst>
        </pc:picChg>
        <pc:sldLayoutChg chg="del">
          <pc:chgData name="Jonathan Regehr" userId="edd1994c-df8a-4880-a991-3f04d50e2e02" providerId="ADAL" clId="{7CF78184-5461-4C82-9C30-C1A2587A7451}" dt="2023-10-19T19:41:35.878" v="2385" actId="47"/>
          <pc:sldLayoutMkLst>
            <pc:docMk/>
            <pc:sldMasterMk cId="938196007" sldId="2147483671"/>
            <pc:sldLayoutMk cId="2384542849" sldId="2147483672"/>
          </pc:sldLayoutMkLst>
        </pc:sldLayoutChg>
        <pc:sldLayoutChg chg="delSp del mod">
          <pc:chgData name="Jonathan Regehr" userId="edd1994c-df8a-4880-a991-3f04d50e2e02" providerId="ADAL" clId="{7CF78184-5461-4C82-9C30-C1A2587A7451}" dt="2023-10-19T19:41:35.878" v="2385" actId="47"/>
          <pc:sldLayoutMkLst>
            <pc:docMk/>
            <pc:sldMasterMk cId="938196007" sldId="2147483671"/>
            <pc:sldLayoutMk cId="573807494" sldId="2147483673"/>
          </pc:sldLayoutMkLst>
          <pc:spChg chg="del">
            <ac:chgData name="Jonathan Regehr" userId="edd1994c-df8a-4880-a991-3f04d50e2e02" providerId="ADAL" clId="{7CF78184-5461-4C82-9C30-C1A2587A7451}" dt="2023-10-19T15:21:01.101" v="419" actId="478"/>
            <ac:spMkLst>
              <pc:docMk/>
              <pc:sldMasterMk cId="938196007" sldId="2147483671"/>
              <pc:sldLayoutMk cId="573807494" sldId="2147483673"/>
              <ac:spMk id="7" creationId="{1EAEE215-DF61-57E2-1B39-E2F8B57E55B7}"/>
            </ac:spMkLst>
          </pc:spChg>
        </pc:sldLayoutChg>
        <pc:sldLayoutChg chg="del">
          <pc:chgData name="Jonathan Regehr" userId="edd1994c-df8a-4880-a991-3f04d50e2e02" providerId="ADAL" clId="{7CF78184-5461-4C82-9C30-C1A2587A7451}" dt="2023-10-19T19:41:35.878" v="2385" actId="47"/>
          <pc:sldLayoutMkLst>
            <pc:docMk/>
            <pc:sldMasterMk cId="938196007" sldId="2147483671"/>
            <pc:sldLayoutMk cId="792692857" sldId="2147483674"/>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1405859716" sldId="2147483675"/>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2095083463" sldId="2147483676"/>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3933773372" sldId="2147483677"/>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1832655376" sldId="2147483678"/>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1643128807" sldId="2147483679"/>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2552860106" sldId="2147483680"/>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3294665470" sldId="2147483681"/>
          </pc:sldLayoutMkLst>
        </pc:sldLayoutChg>
        <pc:sldLayoutChg chg="del">
          <pc:chgData name="Jonathan Regehr" userId="edd1994c-df8a-4880-a991-3f04d50e2e02" providerId="ADAL" clId="{7CF78184-5461-4C82-9C30-C1A2587A7451}" dt="2023-10-19T19:41:35.878" v="2385" actId="47"/>
          <pc:sldLayoutMkLst>
            <pc:docMk/>
            <pc:sldMasterMk cId="938196007" sldId="2147483671"/>
            <pc:sldLayoutMk cId="4217224710" sldId="2147483682"/>
          </pc:sldLayoutMkLst>
        </pc:sldLayoutChg>
      </pc:sldMasterChg>
      <pc:sldMasterChg chg="del delSldLayout">
        <pc:chgData name="Jonathan Regehr" userId="edd1994c-df8a-4880-a991-3f04d50e2e02" providerId="ADAL" clId="{7CF78184-5461-4C82-9C30-C1A2587A7451}" dt="2023-10-19T15:19:54.747" v="383" actId="47"/>
        <pc:sldMasterMkLst>
          <pc:docMk/>
          <pc:sldMasterMk cId="1981542107" sldId="2147483671"/>
        </pc:sldMasterMkLst>
        <pc:sldLayoutChg chg="del">
          <pc:chgData name="Jonathan Regehr" userId="edd1994c-df8a-4880-a991-3f04d50e2e02" providerId="ADAL" clId="{7CF78184-5461-4C82-9C30-C1A2587A7451}" dt="2023-10-19T15:19:54.747" v="383" actId="47"/>
          <pc:sldLayoutMkLst>
            <pc:docMk/>
            <pc:sldMasterMk cId="1981542107" sldId="2147483671"/>
            <pc:sldLayoutMk cId="570683986" sldId="2147483672"/>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3030481089" sldId="2147483673"/>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1284930871" sldId="2147483674"/>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811386052" sldId="2147483675"/>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1978068143" sldId="2147483676"/>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802466371" sldId="2147483677"/>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696892553" sldId="2147483678"/>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242142397" sldId="2147483679"/>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889788446" sldId="2147483680"/>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85309165" sldId="2147483681"/>
          </pc:sldLayoutMkLst>
        </pc:sldLayoutChg>
        <pc:sldLayoutChg chg="del">
          <pc:chgData name="Jonathan Regehr" userId="edd1994c-df8a-4880-a991-3f04d50e2e02" providerId="ADAL" clId="{7CF78184-5461-4C82-9C30-C1A2587A7451}" dt="2023-10-19T15:19:54.747" v="383" actId="47"/>
          <pc:sldLayoutMkLst>
            <pc:docMk/>
            <pc:sldMasterMk cId="1981542107" sldId="2147483671"/>
            <pc:sldLayoutMk cId="2556095363" sldId="214748368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DD61D4-708E-86E9-E863-EE9FF4C24B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478BF61-01BB-5B11-576B-6233E0C4A5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AD6CC9-30A9-4211-8439-25737B6C8885}" type="datetimeFigureOut">
              <a:rPr lang="en-AU" smtClean="0"/>
              <a:t>19/10/2023</a:t>
            </a:fld>
            <a:endParaRPr lang="en-AU"/>
          </a:p>
        </p:txBody>
      </p:sp>
      <p:sp>
        <p:nvSpPr>
          <p:cNvPr id="4" name="Footer Placeholder 3">
            <a:extLst>
              <a:ext uri="{FF2B5EF4-FFF2-40B4-BE49-F238E27FC236}">
                <a16:creationId xmlns:a16="http://schemas.microsoft.com/office/drawing/2014/main" id="{77CE0E2A-C016-8299-5176-385C9D3669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15AE73EB-7D69-F0B3-42DF-14C9757D0D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38DECD-48E5-4866-970A-9F94AA76EE4E}" type="slidenum">
              <a:rPr lang="en-AU" smtClean="0"/>
              <a:t>‹#›</a:t>
            </a:fld>
            <a:endParaRPr lang="en-AU"/>
          </a:p>
        </p:txBody>
      </p:sp>
    </p:spTree>
    <p:extLst>
      <p:ext uri="{BB962C8B-B14F-4D97-AF65-F5344CB8AC3E}">
        <p14:creationId xmlns:p14="http://schemas.microsoft.com/office/powerpoint/2010/main" val="859934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EC17DF-5DAF-4EF6-869C-3D21A79FADF1}" type="datetimeFigureOut">
              <a:rPr lang="en-CA" smtClean="0"/>
              <a:t>2023-10-19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F7BBD8-3831-4265-BB6B-60B10FC557BA}" type="slidenum">
              <a:rPr lang="en-CA" smtClean="0"/>
              <a:t>‹#›</a:t>
            </a:fld>
            <a:endParaRPr lang="en-CA"/>
          </a:p>
        </p:txBody>
      </p:sp>
    </p:spTree>
    <p:extLst>
      <p:ext uri="{BB962C8B-B14F-4D97-AF65-F5344CB8AC3E}">
        <p14:creationId xmlns:p14="http://schemas.microsoft.com/office/powerpoint/2010/main" val="171202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University of Manitoba campuses are located on original lands of Anishinaabeg, Cree, Oji-Cree, Dakota, and Dene peoples, and on the homeland of the Metis Nation. </a:t>
            </a:r>
          </a:p>
          <a:p>
            <a:endParaRPr lang="en-US" dirty="0"/>
          </a:p>
          <a:p>
            <a:r>
              <a:rPr lang="en-US" dirty="0"/>
              <a:t>We respect the Treaties that were made on these territories, we acknowledge the harms and mistakes of the past, and we dedicate ourselves to move forward in partnership with Indigenous communities in a spirit of reconciliation and collaboration.</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a:t>
            </a:fld>
            <a:endParaRPr lang="en-CA"/>
          </a:p>
        </p:txBody>
      </p:sp>
    </p:spTree>
    <p:extLst>
      <p:ext uri="{BB962C8B-B14F-4D97-AF65-F5344CB8AC3E}">
        <p14:creationId xmlns:p14="http://schemas.microsoft.com/office/powerpoint/2010/main" val="242960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Times New Roman" panose="02020603050405020304" pitchFamily="18" charset="0"/>
              </a:rPr>
              <a:t>Now here is a comparison of ground truth and </a:t>
            </a:r>
            <a:r>
              <a:rPr lang="en-CA" sz="1800" dirty="0" err="1">
                <a:effectLst/>
                <a:latin typeface="Times New Roman" panose="02020603050405020304" pitchFamily="18" charset="0"/>
                <a:ea typeface="Times New Roman" panose="02020603050405020304" pitchFamily="18" charset="0"/>
              </a:rPr>
              <a:t>StL</a:t>
            </a:r>
            <a:r>
              <a:rPr lang="en-CA" sz="1800" dirty="0">
                <a:effectLst/>
                <a:latin typeface="Times New Roman" panose="02020603050405020304" pitchFamily="18" charset="0"/>
                <a:ea typeface="Times New Roman" panose="02020603050405020304" pitchFamily="18" charset="0"/>
              </a:rPr>
              <a:t> AADTs obtained using single-factor calibration, and the corresponding PEs with the line of perfect agreement shown in black.</a:t>
            </a:r>
            <a:r>
              <a:rPr lang="en-CA"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Times New Roman" panose="02020603050405020304" pitchFamily="18" charset="0"/>
              </a:rPr>
              <a:t>Overall, we can see that there is reasonable agreement between the </a:t>
            </a:r>
            <a:r>
              <a:rPr lang="en-CA" sz="1200" dirty="0" err="1">
                <a:effectLst/>
                <a:latin typeface="Times New Roman" panose="02020603050405020304" pitchFamily="18" charset="0"/>
                <a:ea typeface="Times New Roman" panose="02020603050405020304" pitchFamily="18" charset="0"/>
              </a:rPr>
              <a:t>StL</a:t>
            </a:r>
            <a:r>
              <a:rPr lang="en-CA" sz="1200" dirty="0">
                <a:effectLst/>
                <a:latin typeface="Times New Roman" panose="02020603050405020304" pitchFamily="18" charset="0"/>
                <a:ea typeface="Times New Roman" panose="02020603050405020304" pitchFamily="18" charset="0"/>
              </a:rPr>
              <a:t> and ground truth AADTs with MAPEs ranging from 9% in 2021 to 22% in 2020. </a:t>
            </a:r>
            <a:r>
              <a:rPr lang="en-CA" sz="1200" strike="sngStrike" dirty="0">
                <a:effectLst/>
                <a:latin typeface="Times New Roman" panose="02020603050405020304" pitchFamily="18" charset="0"/>
                <a:ea typeface="Times New Roman" panose="02020603050405020304" pitchFamily="18" charset="0"/>
              </a:rPr>
              <a:t>The lowest volume site (Site 6) had larger PEs in 2019 and 2021 than the other sites, which agrees with observations from previous research on </a:t>
            </a:r>
            <a:r>
              <a:rPr lang="en-CA" sz="1200" strike="sngStrike" dirty="0" err="1">
                <a:effectLst/>
                <a:latin typeface="Times New Roman" panose="02020603050405020304" pitchFamily="18" charset="0"/>
                <a:ea typeface="Times New Roman" panose="02020603050405020304" pitchFamily="18" charset="0"/>
              </a:rPr>
              <a:t>StL</a:t>
            </a:r>
            <a:r>
              <a:rPr lang="en-CA" sz="1200" strike="sngStrike" dirty="0">
                <a:effectLst/>
                <a:latin typeface="Times New Roman" panose="02020603050405020304" pitchFamily="18" charset="0"/>
                <a:ea typeface="Times New Roman" panose="02020603050405020304" pitchFamily="18" charset="0"/>
              </a:rPr>
              <a:t> AADTs</a:t>
            </a:r>
            <a:endParaRPr lang="en-US" strike="sngStrike" dirty="0"/>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11</a:t>
            </a:fld>
            <a:endParaRPr lang="en-CA"/>
          </a:p>
        </p:txBody>
      </p:sp>
    </p:spTree>
    <p:extLst>
      <p:ext uri="{BB962C8B-B14F-4D97-AF65-F5344CB8AC3E}">
        <p14:creationId xmlns:p14="http://schemas.microsoft.com/office/powerpoint/2010/main" val="82581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same comparisons but for medium-duty trucks.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Times New Roman" panose="02020603050405020304" pitchFamily="18" charset="0"/>
              </a:rPr>
              <a:t>The figure shows that there are more significant outliers with higher percent errors for medium-duty trucks than total traffic. Also, there is no clear relationship between the % error and medium-duty truck volume.</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12</a:t>
            </a:fld>
            <a:endParaRPr lang="en-CA"/>
          </a:p>
        </p:txBody>
      </p:sp>
    </p:spTree>
    <p:extLst>
      <p:ext uri="{BB962C8B-B14F-4D97-AF65-F5344CB8AC3E}">
        <p14:creationId xmlns:p14="http://schemas.microsoft.com/office/powerpoint/2010/main" val="2264375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Times New Roman" panose="02020603050405020304" pitchFamily="18" charset="0"/>
              </a:rPr>
              <a:t>Now here are the results for heavy-duty trucks. As I mentioned before, trucks at sites 9 and 10 on Highway 75 which are outlined in red appear to be overrepresented in </a:t>
            </a:r>
            <a:r>
              <a:rPr lang="en-CA" sz="1200" dirty="0" err="1">
                <a:effectLst/>
                <a:latin typeface="Times New Roman" panose="02020603050405020304" pitchFamily="18" charset="0"/>
                <a:ea typeface="Times New Roman" panose="02020603050405020304" pitchFamily="18" charset="0"/>
              </a:rPr>
              <a:t>StL’s</a:t>
            </a:r>
            <a:r>
              <a:rPr lang="en-CA" sz="1200" dirty="0">
                <a:effectLst/>
                <a:latin typeface="Times New Roman" panose="02020603050405020304" pitchFamily="18" charset="0"/>
                <a:ea typeface="Times New Roman" panose="02020603050405020304" pitchFamily="18" charset="0"/>
              </a:rPr>
              <a:t> sample, resulting in over-estimation at these sites. Compared to AADT and AADMT, the AADHT estimates have the largest percent errors at up to over 400%.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Times New Roman" panose="02020603050405020304" pitchFamily="18" charset="0"/>
              </a:rPr>
              <a:t>CLICK-Even though medium-duty trucks have lower volumes than heavy-duty trucks at all sites, </a:t>
            </a:r>
            <a:r>
              <a:rPr lang="en-CA" sz="1200" dirty="0" err="1">
                <a:effectLst/>
                <a:latin typeface="Times New Roman" panose="02020603050405020304" pitchFamily="18" charset="0"/>
                <a:ea typeface="Times New Roman" panose="02020603050405020304" pitchFamily="18" charset="0"/>
              </a:rPr>
              <a:t>StL</a:t>
            </a:r>
            <a:r>
              <a:rPr lang="en-CA" sz="1200" dirty="0">
                <a:effectLst/>
                <a:latin typeface="Times New Roman" panose="02020603050405020304" pitchFamily="18" charset="0"/>
                <a:ea typeface="Times New Roman" panose="02020603050405020304" pitchFamily="18" charset="0"/>
              </a:rPr>
              <a:t> had a substantially smaller sample size for heavy-duty trucks, resulting in large errors.</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13</a:t>
            </a:fld>
            <a:endParaRPr lang="en-CA"/>
          </a:p>
        </p:txBody>
      </p:sp>
    </p:spTree>
    <p:extLst>
      <p:ext uri="{BB962C8B-B14F-4D97-AF65-F5344CB8AC3E}">
        <p14:creationId xmlns:p14="http://schemas.microsoft.com/office/powerpoint/2010/main" val="272594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14</a:t>
            </a:fld>
            <a:endParaRPr lang="en-CA"/>
          </a:p>
        </p:txBody>
      </p:sp>
    </p:spTree>
    <p:extLst>
      <p:ext uri="{BB962C8B-B14F-4D97-AF65-F5344CB8AC3E}">
        <p14:creationId xmlns:p14="http://schemas.microsoft.com/office/powerpoint/2010/main" val="2421570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15</a:t>
            </a:fld>
            <a:endParaRPr lang="en-CA"/>
          </a:p>
        </p:txBody>
      </p:sp>
    </p:spTree>
    <p:extLst>
      <p:ext uri="{BB962C8B-B14F-4D97-AF65-F5344CB8AC3E}">
        <p14:creationId xmlns:p14="http://schemas.microsoft.com/office/powerpoint/2010/main" val="569017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16</a:t>
            </a:fld>
            <a:endParaRPr lang="en-CA"/>
          </a:p>
        </p:txBody>
      </p:sp>
    </p:spTree>
    <p:extLst>
      <p:ext uri="{BB962C8B-B14F-4D97-AF65-F5344CB8AC3E}">
        <p14:creationId xmlns:p14="http://schemas.microsoft.com/office/powerpoint/2010/main" val="783992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17</a:t>
            </a:fld>
            <a:endParaRPr lang="en-CA"/>
          </a:p>
        </p:txBody>
      </p:sp>
    </p:spTree>
    <p:extLst>
      <p:ext uri="{BB962C8B-B14F-4D97-AF65-F5344CB8AC3E}">
        <p14:creationId xmlns:p14="http://schemas.microsoft.com/office/powerpoint/2010/main" val="176203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Times New Roman" panose="02020603050405020304" pitchFamily="18" charset="0"/>
                <a:cs typeface="Times New Roman" panose="02020603050405020304" pitchFamily="18" charset="0"/>
              </a:rPr>
              <a:t>To enhance network-wide truck volume estimation, truck traffic monitoring research and practice has recently focused on: (1) improving the quality of data collected at count sites through improved sampling strategies and technologies; and (2) utilizing commercially available probe-based data products for traffic volume estimation. The purpose of this research was to investigate aspects of these two options for improving network-wide truck volume estimation. </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3</a:t>
            </a:fld>
            <a:endParaRPr lang="en-CA"/>
          </a:p>
        </p:txBody>
      </p:sp>
    </p:spTree>
    <p:extLst>
      <p:ext uri="{BB962C8B-B14F-4D97-AF65-F5344CB8AC3E}">
        <p14:creationId xmlns:p14="http://schemas.microsoft.com/office/powerpoint/2010/main" val="2995062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While SDCs are performed to the supplement the spatial coverage of costly and resource-intensive continuous counts, they do not sufficiently sample temporal traffic patterns, and there are still limitations on how many SDCs can be conducted within a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a:p>
            <a:pPr>
              <a:defRPr/>
            </a:pPr>
            <a:r>
              <a:rPr lang="en-CA" sz="1200" b="0" i="0" u="none" strike="noStrike" cap="none" dirty="0">
                <a:solidFill>
                  <a:srgbClr val="000000"/>
                </a:solidFill>
                <a:effectLst/>
                <a:latin typeface="Arial"/>
                <a:ea typeface="Arial"/>
                <a:cs typeface="Arial"/>
                <a:sym typeface="Arial"/>
              </a:rPr>
              <a:t>An emerging </a:t>
            </a:r>
            <a:r>
              <a:rPr lang="en-US" dirty="0"/>
              <a:t>alternative to these traffic counts is using probe-based data. </a:t>
            </a:r>
            <a:r>
              <a:rPr lang="en-CA" sz="1200" dirty="0">
                <a:effectLst/>
                <a:latin typeface="Arial"/>
                <a:ea typeface="Times New Roman" panose="02020603050405020304" pitchFamily="18" charset="0"/>
                <a:cs typeface="Arial"/>
              </a:rPr>
              <a:t>Unlike the traditional counts which measure all traffic at a single site, probe data is produced by monitoring the position of individual vehicles or devices which represent a sample of total traffic. </a:t>
            </a:r>
            <a:r>
              <a:rPr lang="en-US" dirty="0"/>
              <a:t>Since these devices can be tracked all the time wherever they travel, this data source can provide </a:t>
            </a:r>
            <a:r>
              <a:rPr lang="en-CA" dirty="0">
                <a:latin typeface="Arial"/>
                <a:cs typeface="Arial"/>
              </a:rPr>
              <a:t>broad spatial</a:t>
            </a:r>
            <a:r>
              <a:rPr lang="en-CA" sz="1200" dirty="0">
                <a:effectLst/>
                <a:latin typeface="Arial"/>
                <a:ea typeface="Times New Roman" panose="02020603050405020304" pitchFamily="18" charset="0"/>
                <a:cs typeface="Arial"/>
              </a:rPr>
              <a:t> and temporal coverage. </a:t>
            </a:r>
            <a:r>
              <a:rPr lang="en-CA" sz="1200" dirty="0">
                <a:effectLst/>
                <a:latin typeface="Times New Roman"/>
                <a:ea typeface="Times New Roman" panose="02020603050405020304" pitchFamily="18" charset="0"/>
                <a:cs typeface="Times New Roman"/>
              </a:rPr>
              <a:t>Further, there are now third-party data firms that buy, process, and integrate probe and contextual data to produce proprietary traffic data products that are available for purchase. </a:t>
            </a:r>
            <a:r>
              <a:rPr lang="en-CA" sz="1200" dirty="0">
                <a:effectLst/>
                <a:latin typeface="Arial"/>
                <a:ea typeface="Times New Roman" panose="02020603050405020304" pitchFamily="18" charset="0"/>
                <a:cs typeface="Arial"/>
              </a:rPr>
              <a:t>However, their accuracy and utility are still being investigated, especially for truck traffic applications.</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4</a:t>
            </a:fld>
            <a:endParaRPr lang="en-CA"/>
          </a:p>
        </p:txBody>
      </p:sp>
    </p:spTree>
    <p:extLst>
      <p:ext uri="{BB962C8B-B14F-4D97-AF65-F5344CB8AC3E}">
        <p14:creationId xmlns:p14="http://schemas.microsoft.com/office/powerpoint/2010/main" val="41110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Times New Roman"/>
                <a:ea typeface="Times New Roman" panose="02020603050405020304" pitchFamily="18" charset="0"/>
                <a:cs typeface="Times New Roman"/>
              </a:rPr>
              <a:t>So the probe based data used in this study was purchased from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Data, which is a North American third-party data provider that uses machine learning algorithms to produce traffic volume estimates from probe data. </a:t>
            </a:r>
            <a:r>
              <a:rPr lang="en-CA" sz="1200" dirty="0">
                <a:effectLst/>
                <a:latin typeface="Times New Roman"/>
                <a:cs typeface="Times New Roman"/>
              </a:rPr>
              <a:t>In their online data platform,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offers a variety of </a:t>
            </a:r>
            <a:r>
              <a:rPr lang="en-US" sz="1200" dirty="0">
                <a:solidFill>
                  <a:srgbClr val="000000"/>
                </a:solidFill>
                <a:effectLst/>
                <a:latin typeface="Times New Roman"/>
                <a:ea typeface="Times New Roman" panose="02020603050405020304" pitchFamily="18" charset="0"/>
                <a:cs typeface="Times New Roman"/>
              </a:rPr>
              <a:t>analysis types with different outputs and metrics, which </a:t>
            </a:r>
            <a:r>
              <a:rPr lang="en-US" sz="1200" dirty="0">
                <a:solidFill>
                  <a:srgbClr val="000000"/>
                </a:solidFill>
                <a:effectLst/>
                <a:latin typeface="Arial"/>
                <a:ea typeface="Times New Roman" panose="02020603050405020304" pitchFamily="18" charset="0"/>
                <a:cs typeface="Arial"/>
              </a:rPr>
              <a:t>include </a:t>
            </a:r>
            <a:r>
              <a:rPr lang="en-CA" sz="1200" dirty="0">
                <a:effectLst/>
                <a:latin typeface="Arial"/>
                <a:ea typeface="Times New Roman" panose="02020603050405020304" pitchFamily="18" charset="0"/>
                <a:cs typeface="Arial"/>
              </a:rPr>
              <a:t>total traffic volume estimates, total traffic activity indices, and truck activity indices. </a:t>
            </a:r>
            <a:r>
              <a:rPr lang="en-CA" sz="1200" dirty="0" err="1">
                <a:effectLst/>
                <a:latin typeface="Arial"/>
                <a:ea typeface="Times New Roman" panose="02020603050405020304" pitchFamily="18" charset="0"/>
                <a:cs typeface="Arial"/>
              </a:rPr>
              <a:t>StL’s</a:t>
            </a:r>
            <a:r>
              <a:rPr lang="en-CA" sz="1200" dirty="0">
                <a:effectLst/>
                <a:latin typeface="Arial"/>
                <a:ea typeface="Times New Roman" panose="02020603050405020304" pitchFamily="18" charset="0"/>
                <a:cs typeface="Arial"/>
              </a:rPr>
              <a:t> data source for their truck indices is GPS data from commercial truck fleets, while the total traffic indices are based on Location based services data</a:t>
            </a:r>
            <a:r>
              <a:rPr lang="en-CA" sz="1200" dirty="0">
                <a:latin typeface="Arial"/>
                <a:ea typeface="Times New Roman" panose="02020603050405020304" pitchFamily="18" charset="0"/>
                <a:cs typeface="Arial"/>
              </a:rPr>
              <a:t> from cell phones</a:t>
            </a:r>
            <a:r>
              <a:rPr lang="en-CA" sz="1200" dirty="0">
                <a:effectLst/>
                <a:latin typeface="Arial"/>
                <a:ea typeface="Times New Roman" panose="02020603050405020304" pitchFamily="18" charset="0"/>
                <a:cs typeface="Arial"/>
              </a:rPr>
              <a:t>.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truck indices represent the relative volume of truck activity on a road and truck volumes from local continuous count data can be used to scale the indices into volume estimates.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provides separate indices for trucks based on the gross vehicle weight ratings of medium and heavy duty. While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provides the axle information for the weight classes in brackets here which can be associated with the FHWA classes, in reality the GVWRs don’t perfectly correspond to the FHWA axle-based classes.</a:t>
            </a:r>
          </a:p>
          <a:p>
            <a:endParaRPr lang="en-CA" sz="1200" dirty="0">
              <a:effectLst/>
              <a:latin typeface="Times New Roman" panose="02020603050405020304" pitchFamily="18" charset="0"/>
            </a:endParaRPr>
          </a:p>
          <a:p>
            <a:r>
              <a:rPr lang="en-CA" sz="1200" dirty="0">
                <a:effectLst/>
                <a:latin typeface="Times New Roman"/>
                <a:ea typeface="Times New Roman" panose="02020603050405020304" pitchFamily="18" charset="0"/>
                <a:cs typeface="Times New Roman"/>
              </a:rPr>
              <a:t>The use of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data for volume estimation has been the subject of several recent studies in the united states, including a pooled-fund study by the FHWA, but no Canadian studies on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data have been published. Further, the studies primarily focused on AADT estimates, and none included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medium and heavy duty truck indices.</a:t>
            </a:r>
            <a:endParaRPr lang="en-CA" sz="1200" dirty="0">
              <a:effectLst/>
              <a:latin typeface="Times New Roman"/>
              <a:cs typeface="Times New Roman"/>
            </a:endParaRP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5</a:t>
            </a:fld>
            <a:endParaRPr lang="en-CA"/>
          </a:p>
        </p:txBody>
      </p:sp>
    </p:spTree>
    <p:extLst>
      <p:ext uri="{BB962C8B-B14F-4D97-AF65-F5344CB8AC3E}">
        <p14:creationId xmlns:p14="http://schemas.microsoft.com/office/powerpoint/2010/main" val="103584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Based on the gaps in previous research, the objective of this study was to answer the following questions: </a:t>
            </a:r>
          </a:p>
          <a:p>
            <a:r>
              <a:rPr lang="en-CA" dirty="0"/>
              <a:t>How do AADT estimates produced by scaling </a:t>
            </a:r>
            <a:r>
              <a:rPr lang="en-CA" dirty="0" err="1"/>
              <a:t>StL</a:t>
            </a:r>
            <a:r>
              <a:rPr lang="en-CA" dirty="0"/>
              <a:t> total traffic indices compare to ground truth volumes?</a:t>
            </a:r>
          </a:p>
          <a:p>
            <a:r>
              <a:rPr lang="en-CA" dirty="0"/>
              <a:t>How do AADTT estimates produced by scaling medium-duty and heavy-duty truck indices from </a:t>
            </a:r>
            <a:r>
              <a:rPr lang="en-CA" dirty="0" err="1"/>
              <a:t>StL</a:t>
            </a:r>
            <a:r>
              <a:rPr lang="en-CA" dirty="0"/>
              <a:t> compare to ground truth volumes?</a:t>
            </a:r>
          </a:p>
          <a:p>
            <a:r>
              <a:rPr lang="en-CA" dirty="0"/>
              <a:t>How do the errors of the scaled </a:t>
            </a:r>
            <a:r>
              <a:rPr lang="en-CA" dirty="0" err="1"/>
              <a:t>StL</a:t>
            </a:r>
            <a:r>
              <a:rPr lang="en-CA" dirty="0"/>
              <a:t> AADTT estimates vary by truck volume?</a:t>
            </a:r>
          </a:p>
          <a:p>
            <a:r>
              <a:rPr lang="en-CA" strike="sngStrike" baseline="0" dirty="0"/>
              <a:t>Can truck volumes estimates be improved by manually scaling </a:t>
            </a:r>
            <a:r>
              <a:rPr lang="en-CA" strike="sngStrike" baseline="0" dirty="0" err="1"/>
              <a:t>StL</a:t>
            </a:r>
            <a:r>
              <a:rPr lang="en-CA" strike="sngStrike" baseline="0" dirty="0"/>
              <a:t> activity indices?</a:t>
            </a:r>
          </a:p>
          <a:p>
            <a:r>
              <a:rPr lang="en-CA" strike="sngStrike" baseline="0" dirty="0"/>
              <a:t>HOW do the volume estimates produced by scaling </a:t>
            </a:r>
            <a:r>
              <a:rPr lang="en-CA" strike="sngStrike" baseline="0" dirty="0" err="1"/>
              <a:t>StL</a:t>
            </a:r>
            <a:r>
              <a:rPr lang="en-CA" strike="sngStrike" baseline="0" dirty="0"/>
              <a:t> indices compare to estimates obtained from SDCs?</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6</a:t>
            </a:fld>
            <a:endParaRPr lang="en-CA"/>
          </a:p>
        </p:txBody>
      </p:sp>
    </p:spTree>
    <p:extLst>
      <p:ext uri="{BB962C8B-B14F-4D97-AF65-F5344CB8AC3E}">
        <p14:creationId xmlns:p14="http://schemas.microsoft.com/office/powerpoint/2010/main" val="236597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the methodology, the study included the 11 continuous count sites shown in green on the map here which are classified as level 1 sites and 29 SDC sites. The SDC sites can be further divided into level 2 sites which have classification data and level 3 sites, which only have total traffic volume data. </a:t>
            </a:r>
          </a:p>
          <a:p>
            <a:r>
              <a:rPr lang="en-US" dirty="0"/>
              <a:t>This study included three analysis years which were 2019, 2020, and 2021.</a:t>
            </a:r>
          </a:p>
          <a:p>
            <a:r>
              <a:rPr lang="en-US" dirty="0"/>
              <a:t>The count data for each year was cleaned and the AADT, medium duty AADTT (or AADMT), heavy-duty AADTT or AADHT, and AADTT were calculated for all the site directions that had sufficient data in each year.</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7</a:t>
            </a:fld>
            <a:endParaRPr lang="en-CA"/>
          </a:p>
        </p:txBody>
      </p:sp>
    </p:spTree>
    <p:extLst>
      <p:ext uri="{BB962C8B-B14F-4D97-AF65-F5344CB8AC3E}">
        <p14:creationId xmlns:p14="http://schemas.microsoft.com/office/powerpoint/2010/main" val="354590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Times New Roman"/>
                <a:ea typeface="Times New Roman" panose="02020603050405020304" pitchFamily="18" charset="0"/>
                <a:cs typeface="Times New Roman"/>
              </a:rPr>
              <a:t>Now to get data from </a:t>
            </a:r>
            <a:r>
              <a:rPr lang="en-CA" sz="1200" dirty="0" err="1">
                <a:solidFill>
                  <a:srgbClr val="000000"/>
                </a:solidFill>
                <a:effectLst/>
                <a:latin typeface="Times New Roman"/>
                <a:ea typeface="Times New Roman" panose="02020603050405020304" pitchFamily="18" charset="0"/>
                <a:cs typeface="Times New Roman"/>
              </a:rPr>
              <a:t>StL</a:t>
            </a:r>
            <a:r>
              <a:rPr lang="en-CA" sz="1200" dirty="0">
                <a:solidFill>
                  <a:srgbClr val="000000"/>
                </a:solidFill>
                <a:effectLst/>
                <a:latin typeface="Times New Roman"/>
                <a:ea typeface="Times New Roman" panose="02020603050405020304" pitchFamily="18" charset="0"/>
                <a:cs typeface="Times New Roman"/>
              </a:rPr>
              <a:t>, </a:t>
            </a:r>
            <a:r>
              <a:rPr lang="en-CA" sz="1200" dirty="0">
                <a:effectLst/>
                <a:latin typeface="Times New Roman"/>
                <a:ea typeface="Times New Roman" panose="02020603050405020304" pitchFamily="18" charset="0"/>
                <a:cs typeface="Times New Roman"/>
              </a:rPr>
              <a:t>zones approximately rectangular in shape corresponding to each of the count sites were uploaded to their online data platform with an example zone shown here. The ground truth AADT and percentage of medium-duty and heavy-duty trucks obtained from the continuous counts were added to the level 1 zones in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provides a built-in function called single-factor calibration that uses the user entered ground truth data to scale the </a:t>
            </a:r>
            <a:r>
              <a:rPr lang="en-CA" sz="1200" dirty="0" err="1">
                <a:effectLst/>
                <a:latin typeface="Times New Roman"/>
                <a:ea typeface="Times New Roman" panose="02020603050405020304" pitchFamily="18" charset="0"/>
                <a:cs typeface="Times New Roman"/>
              </a:rPr>
              <a:t>StL</a:t>
            </a:r>
            <a:r>
              <a:rPr lang="en-CA" sz="1200" dirty="0">
                <a:effectLst/>
                <a:latin typeface="Times New Roman"/>
                <a:ea typeface="Times New Roman" panose="02020603050405020304" pitchFamily="18" charset="0"/>
                <a:cs typeface="Times New Roman"/>
              </a:rPr>
              <a:t> indices into volumes. </a:t>
            </a:r>
            <a:r>
              <a:rPr lang="en-CA" sz="1000" dirty="0">
                <a:solidFill>
                  <a:srgbClr val="000000"/>
                </a:solidFill>
                <a:effectLst/>
                <a:latin typeface="Times New Roman"/>
                <a:ea typeface="Times New Roman" panose="02020603050405020304" pitchFamily="18" charset="0"/>
                <a:cs typeface="Times New Roman"/>
              </a:rPr>
              <a:t>B</a:t>
            </a:r>
            <a:r>
              <a:rPr lang="en-CA" sz="1000" dirty="0">
                <a:solidFill>
                  <a:srgbClr val="000000"/>
                </a:solidFill>
                <a:effectLst/>
                <a:latin typeface="Times New Roman"/>
                <a:cs typeface="Times New Roman"/>
              </a:rPr>
              <a:t>asically for single factor calibration, </a:t>
            </a:r>
            <a:r>
              <a:rPr lang="en-CA" sz="1000" dirty="0" err="1">
                <a:solidFill>
                  <a:srgbClr val="000000"/>
                </a:solidFill>
                <a:effectLst/>
                <a:latin typeface="Times New Roman"/>
                <a:cs typeface="Times New Roman"/>
              </a:rPr>
              <a:t>StL</a:t>
            </a:r>
            <a:r>
              <a:rPr lang="en-CA" sz="1000" dirty="0">
                <a:solidFill>
                  <a:srgbClr val="000000"/>
                </a:solidFill>
                <a:effectLst/>
                <a:latin typeface="Times New Roman"/>
                <a:cs typeface="Times New Roman"/>
              </a:rPr>
              <a:t> calculates a volume factor for each direction of travel at the level 1 calibration sites as the ground truth AADT divided by the </a:t>
            </a:r>
            <a:r>
              <a:rPr lang="en-CA" sz="1000" dirty="0" err="1">
                <a:solidFill>
                  <a:srgbClr val="000000"/>
                </a:solidFill>
                <a:effectLst/>
                <a:latin typeface="Times New Roman"/>
                <a:cs typeface="Times New Roman"/>
              </a:rPr>
              <a:t>stl</a:t>
            </a:r>
            <a:r>
              <a:rPr lang="en-CA" sz="1000" dirty="0">
                <a:solidFill>
                  <a:srgbClr val="000000"/>
                </a:solidFill>
                <a:effectLst/>
                <a:latin typeface="Times New Roman"/>
                <a:cs typeface="Times New Roman"/>
              </a:rPr>
              <a:t> index, they remove any outlier VFs, they take a simple average all the volume factors and multiply that </a:t>
            </a:r>
            <a:r>
              <a:rPr lang="en-CA" dirty="0">
                <a:solidFill>
                  <a:srgbClr val="000000"/>
                </a:solidFill>
                <a:latin typeface="Times New Roman"/>
                <a:cs typeface="Times New Roman"/>
              </a:rPr>
              <a:t>average volume</a:t>
            </a:r>
            <a:r>
              <a:rPr lang="en-CA" sz="1000" dirty="0">
                <a:solidFill>
                  <a:srgbClr val="000000"/>
                </a:solidFill>
                <a:effectLst/>
                <a:latin typeface="Times New Roman"/>
                <a:cs typeface="Times New Roman"/>
              </a:rPr>
              <a:t> factor by the </a:t>
            </a:r>
            <a:r>
              <a:rPr lang="en-CA" sz="1000" dirty="0" err="1">
                <a:solidFill>
                  <a:srgbClr val="000000"/>
                </a:solidFill>
                <a:effectLst/>
                <a:latin typeface="Times New Roman"/>
                <a:cs typeface="Times New Roman"/>
              </a:rPr>
              <a:t>StL</a:t>
            </a:r>
            <a:r>
              <a:rPr lang="en-CA" sz="1000" dirty="0">
                <a:solidFill>
                  <a:srgbClr val="000000"/>
                </a:solidFill>
                <a:effectLst/>
                <a:latin typeface="Times New Roman"/>
                <a:cs typeface="Times New Roman"/>
              </a:rPr>
              <a:t> index at a site to get a volume estimate there.</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8</a:t>
            </a:fld>
            <a:endParaRPr lang="en-CA"/>
          </a:p>
        </p:txBody>
      </p:sp>
    </p:spTree>
    <p:extLst>
      <p:ext uri="{BB962C8B-B14F-4D97-AF65-F5344CB8AC3E}">
        <p14:creationId xmlns:p14="http://schemas.microsoft.com/office/powerpoint/2010/main" val="23903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700"/>
              </a:spcAft>
            </a:pPr>
            <a:r>
              <a:rPr lang="en-CA" sz="1200" dirty="0">
                <a:effectLst/>
                <a:latin typeface="Times New Roman" panose="02020603050405020304" pitchFamily="18" charset="0"/>
                <a:ea typeface="Times New Roman" panose="02020603050405020304" pitchFamily="18" charset="0"/>
              </a:rPr>
              <a:t>The error metrics used to compare the probe-based </a:t>
            </a:r>
            <a:r>
              <a:rPr lang="en-CA" sz="1200" dirty="0" err="1">
                <a:effectLst/>
                <a:latin typeface="Times New Roman" panose="02020603050405020304" pitchFamily="18" charset="0"/>
                <a:ea typeface="Times New Roman" panose="02020603050405020304" pitchFamily="18" charset="0"/>
              </a:rPr>
              <a:t>StL</a:t>
            </a:r>
            <a:r>
              <a:rPr lang="en-CA" sz="1200" dirty="0">
                <a:effectLst/>
                <a:latin typeface="Times New Roman" panose="02020603050405020304" pitchFamily="18" charset="0"/>
                <a:ea typeface="Times New Roman" panose="02020603050405020304" pitchFamily="18" charset="0"/>
              </a:rPr>
              <a:t> estimates to the ground truth traffic count volumes at the level 1 sites include percent error (PE), median percent error (bias), mean absolute percent error (MAPE), and median absolute percent error (</a:t>
            </a:r>
            <a:r>
              <a:rPr lang="en-CA" sz="1200" dirty="0" err="1">
                <a:effectLst/>
                <a:latin typeface="Times New Roman" panose="02020603050405020304" pitchFamily="18" charset="0"/>
                <a:ea typeface="Times New Roman" panose="02020603050405020304" pitchFamily="18" charset="0"/>
              </a:rPr>
              <a:t>MdAPE</a:t>
            </a:r>
            <a:r>
              <a:rPr lang="en-CA" sz="1200" dirty="0">
                <a:effectLst/>
                <a:latin typeface="Times New Roman" panose="02020603050405020304" pitchFamily="18" charset="0"/>
                <a:ea typeface="Times New Roman" panose="02020603050405020304" pitchFamily="18" charset="0"/>
              </a:rPr>
              <a:t>). </a:t>
            </a:r>
          </a:p>
          <a:p>
            <a:endParaRPr lang="en-CA" sz="120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a:ea typeface="Times New Roman" panose="02020603050405020304" pitchFamily="18" charset="0"/>
                <a:cs typeface="Arial"/>
              </a:rPr>
              <a:t>Though the same error metrics were used to compare the volume estimates at the Level 2 and 3 sites. the errors simply represent the differences between the estimates obtained from the SDCs and </a:t>
            </a:r>
            <a:r>
              <a:rPr lang="en-CA" sz="1200" dirty="0" err="1">
                <a:effectLst/>
                <a:latin typeface="Arial"/>
                <a:ea typeface="Times New Roman" panose="02020603050405020304" pitchFamily="18" charset="0"/>
                <a:cs typeface="Arial"/>
              </a:rPr>
              <a:t>StL</a:t>
            </a:r>
            <a:r>
              <a:rPr lang="en-CA" sz="1200" dirty="0">
                <a:effectLst/>
                <a:latin typeface="Arial"/>
                <a:ea typeface="Times New Roman" panose="02020603050405020304" pitchFamily="18" charset="0"/>
                <a:cs typeface="Arial"/>
              </a:rPr>
              <a:t>. </a:t>
            </a: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9</a:t>
            </a:fld>
            <a:endParaRPr lang="en-CA"/>
          </a:p>
        </p:txBody>
      </p:sp>
    </p:spTree>
    <p:extLst>
      <p:ext uri="{BB962C8B-B14F-4D97-AF65-F5344CB8AC3E}">
        <p14:creationId xmlns:p14="http://schemas.microsoft.com/office/powerpoint/2010/main" val="137172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the results, What we are looking at here are the Volume factors I mentioned earlier by year and class group, except they are normalized by the their mean VF to facilitate </a:t>
            </a:r>
            <a:r>
              <a:rPr lang="en-CA" dirty="0"/>
              <a:t>comparison across the </a:t>
            </a:r>
            <a:r>
              <a:rPr lang="en-CA" sz="1000" dirty="0">
                <a:solidFill>
                  <a:srgbClr val="000000"/>
                </a:solidFill>
                <a:effectLst/>
                <a:latin typeface="Times New Roman"/>
                <a:ea typeface="Times New Roman" panose="02020603050405020304" pitchFamily="18" charset="0"/>
                <a:cs typeface="Times New Roman"/>
              </a:rPr>
              <a:t>indices. </a:t>
            </a:r>
            <a:r>
              <a:rPr lang="en-US" dirty="0"/>
              <a:t>For </a:t>
            </a:r>
            <a:r>
              <a:rPr lang="en-US" dirty="0" err="1"/>
              <a:t>StL</a:t>
            </a:r>
            <a:r>
              <a:rPr lang="en-US" dirty="0"/>
              <a:t> to provide accurate estimates using single-factor calibration, the relationship b/w the ground truth volume &amp; </a:t>
            </a:r>
            <a:r>
              <a:rPr lang="en-US" dirty="0" err="1"/>
              <a:t>stl</a:t>
            </a:r>
            <a:r>
              <a:rPr lang="en-US" dirty="0"/>
              <a:t> index which is represented by the VF, needs to be consistent across the calibration sites and estimation site, and this figure shows that they are most consistent for total traffic.</a:t>
            </a:r>
          </a:p>
          <a:p>
            <a:endParaRPr lang="en-US" dirty="0"/>
          </a:p>
          <a:p>
            <a:pPr>
              <a:spcAft>
                <a:spcPts val="1200"/>
              </a:spcAft>
            </a:pPr>
            <a:r>
              <a:rPr lang="en-CA" sz="1200" dirty="0">
                <a:solidFill>
                  <a:srgbClr val="000000"/>
                </a:solidFill>
                <a:effectLst/>
                <a:latin typeface="Times New Roman" panose="02020603050405020304" pitchFamily="18" charset="0"/>
                <a:ea typeface="Times New Roman" panose="02020603050405020304" pitchFamily="18" charset="0"/>
              </a:rPr>
              <a:t>The quality of </a:t>
            </a:r>
            <a:r>
              <a:rPr lang="en-CA" sz="1200" dirty="0" err="1">
                <a:solidFill>
                  <a:srgbClr val="000000"/>
                </a:solidFill>
                <a:effectLst/>
                <a:latin typeface="Times New Roman" panose="02020603050405020304" pitchFamily="18" charset="0"/>
                <a:ea typeface="Times New Roman" panose="02020603050405020304" pitchFamily="18" charset="0"/>
              </a:rPr>
              <a:t>StL’s</a:t>
            </a:r>
            <a:r>
              <a:rPr lang="en-CA" sz="1200" dirty="0">
                <a:solidFill>
                  <a:srgbClr val="000000"/>
                </a:solidFill>
                <a:effectLst/>
                <a:latin typeface="Times New Roman" panose="02020603050405020304" pitchFamily="18" charset="0"/>
                <a:ea typeface="Times New Roman" panose="02020603050405020304" pitchFamily="18" charset="0"/>
              </a:rPr>
              <a:t> truck data sample is impacted by both the commercial vehicle GPS sample size and any bias in the sample towards certain truck fleets. (CLICK) For low volume Sites 6, 7, and 8 boxed in blue, the </a:t>
            </a:r>
            <a:r>
              <a:rPr lang="en-CA" sz="1200" dirty="0" err="1">
                <a:solidFill>
                  <a:srgbClr val="000000"/>
                </a:solidFill>
                <a:effectLst/>
                <a:latin typeface="Times New Roman" panose="02020603050405020304" pitchFamily="18" charset="0"/>
                <a:ea typeface="Times New Roman" panose="02020603050405020304" pitchFamily="18" charset="0"/>
              </a:rPr>
              <a:t>StL</a:t>
            </a:r>
            <a:r>
              <a:rPr lang="en-CA" sz="1200" dirty="0">
                <a:solidFill>
                  <a:srgbClr val="000000"/>
                </a:solidFill>
                <a:effectLst/>
                <a:latin typeface="Times New Roman" panose="02020603050405020304" pitchFamily="18" charset="0"/>
                <a:ea typeface="Times New Roman" panose="02020603050405020304" pitchFamily="18" charset="0"/>
              </a:rPr>
              <a:t> heavy-duty index has a weak relationship with AADHT. CLICK- Sites 9 and 10, which are boxed in red, are located on highway 75, which is the main link between Winnipeg and the U.S. They have the lowest volume factors and thus highest PRs for heavy duty trucks, which indicates that </a:t>
            </a:r>
            <a:r>
              <a:rPr lang="en-CA" sz="1200" dirty="0" err="1">
                <a:solidFill>
                  <a:srgbClr val="000000"/>
                </a:solidFill>
                <a:effectLst/>
                <a:latin typeface="Times New Roman" panose="02020603050405020304" pitchFamily="18" charset="0"/>
                <a:ea typeface="Times New Roman" panose="02020603050405020304" pitchFamily="18" charset="0"/>
              </a:rPr>
              <a:t>StL’s</a:t>
            </a:r>
            <a:r>
              <a:rPr lang="en-CA" sz="1200" dirty="0">
                <a:solidFill>
                  <a:srgbClr val="000000"/>
                </a:solidFill>
                <a:effectLst/>
                <a:latin typeface="Times New Roman" panose="02020603050405020304" pitchFamily="18" charset="0"/>
                <a:ea typeface="Times New Roman" panose="02020603050405020304" pitchFamily="18" charset="0"/>
              </a:rPr>
              <a:t> truck sample may be biased towards fleets that operate in both Canada and the U.S.</a:t>
            </a:r>
          </a:p>
          <a:p>
            <a:endParaRPr lang="en-CA" sz="1000" strike="sngStrike" dirty="0">
              <a:solidFill>
                <a:srgbClr val="000000"/>
              </a:solidFill>
              <a:effectLst/>
              <a:latin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CDF7BBD8-3831-4265-BB6B-60B10FC557BA}" type="slidenum">
              <a:rPr lang="en-CA" smtClean="0"/>
              <a:t>10</a:t>
            </a:fld>
            <a:endParaRPr lang="en-CA"/>
          </a:p>
        </p:txBody>
      </p:sp>
    </p:spTree>
    <p:extLst>
      <p:ext uri="{BB962C8B-B14F-4D97-AF65-F5344CB8AC3E}">
        <p14:creationId xmlns:p14="http://schemas.microsoft.com/office/powerpoint/2010/main" val="4121676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32A1C19-91B4-D94C-9D4D-C1391F0823A4}"/>
              </a:ext>
            </a:extLst>
          </p:cNvPr>
          <p:cNvGrpSpPr/>
          <p:nvPr userDrawn="1"/>
        </p:nvGrpSpPr>
        <p:grpSpPr>
          <a:xfrm>
            <a:off x="0" y="0"/>
            <a:ext cx="421327" cy="4460975"/>
            <a:chOff x="0" y="0"/>
            <a:chExt cx="376634" cy="3987767"/>
          </a:xfrm>
        </p:grpSpPr>
        <p:sp>
          <p:nvSpPr>
            <p:cNvPr id="6" name="Freeform 3">
              <a:extLst>
                <a:ext uri="{FF2B5EF4-FFF2-40B4-BE49-F238E27FC236}">
                  <a16:creationId xmlns:a16="http://schemas.microsoft.com/office/drawing/2014/main" id="{A300F247-D694-1BD3-517C-F08D89DE0FCF}"/>
                </a:ext>
              </a:extLst>
            </p:cNvPr>
            <p:cNvSpPr/>
            <p:nvPr/>
          </p:nvSpPr>
          <p:spPr>
            <a:xfrm>
              <a:off x="0" y="0"/>
              <a:ext cx="376634" cy="3987767"/>
            </a:xfrm>
            <a:custGeom>
              <a:avLst/>
              <a:gdLst/>
              <a:ahLst/>
              <a:cxnLst/>
              <a:rect l="l" t="t" r="r" b="b"/>
              <a:pathLst>
                <a:path w="376634" h="3987767">
                  <a:moveTo>
                    <a:pt x="0" y="0"/>
                  </a:moveTo>
                  <a:lnTo>
                    <a:pt x="376634" y="0"/>
                  </a:lnTo>
                  <a:lnTo>
                    <a:pt x="376634" y="3987767"/>
                  </a:lnTo>
                  <a:lnTo>
                    <a:pt x="0" y="3987767"/>
                  </a:lnTo>
                  <a:close/>
                </a:path>
              </a:pathLst>
            </a:custGeom>
            <a:solidFill>
              <a:srgbClr val="FBCF16">
                <a:alpha val="74902"/>
              </a:srgbClr>
            </a:solidFill>
          </p:spPr>
          <p:txBody>
            <a:bodyPr/>
            <a:lstStyle/>
            <a:p>
              <a:endParaRPr lang="en-AU"/>
            </a:p>
          </p:txBody>
        </p:sp>
        <p:sp>
          <p:nvSpPr>
            <p:cNvPr id="7" name="TextBox 4">
              <a:extLst>
                <a:ext uri="{FF2B5EF4-FFF2-40B4-BE49-F238E27FC236}">
                  <a16:creationId xmlns:a16="http://schemas.microsoft.com/office/drawing/2014/main" id="{D43BCA16-03D0-74C6-F73E-9229A70D5633}"/>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8" name="Group 5">
            <a:extLst>
              <a:ext uri="{FF2B5EF4-FFF2-40B4-BE49-F238E27FC236}">
                <a16:creationId xmlns:a16="http://schemas.microsoft.com/office/drawing/2014/main" id="{8B6D02A6-F014-44FF-A68B-084AA7FC0B9A}"/>
              </a:ext>
            </a:extLst>
          </p:cNvPr>
          <p:cNvGrpSpPr/>
          <p:nvPr userDrawn="1"/>
        </p:nvGrpSpPr>
        <p:grpSpPr>
          <a:xfrm>
            <a:off x="0" y="4460975"/>
            <a:ext cx="421327" cy="3224540"/>
            <a:chOff x="0" y="0"/>
            <a:chExt cx="376634" cy="2882490"/>
          </a:xfrm>
        </p:grpSpPr>
        <p:sp>
          <p:nvSpPr>
            <p:cNvPr id="9" name="Freeform 6">
              <a:extLst>
                <a:ext uri="{FF2B5EF4-FFF2-40B4-BE49-F238E27FC236}">
                  <a16:creationId xmlns:a16="http://schemas.microsoft.com/office/drawing/2014/main" id="{CF770914-BC16-CA6A-AEE7-1C11891EE6A2}"/>
                </a:ext>
              </a:extLst>
            </p:cNvPr>
            <p:cNvSpPr/>
            <p:nvPr/>
          </p:nvSpPr>
          <p:spPr>
            <a:xfrm>
              <a:off x="0" y="0"/>
              <a:ext cx="376634" cy="2882490"/>
            </a:xfrm>
            <a:custGeom>
              <a:avLst/>
              <a:gdLst/>
              <a:ahLst/>
              <a:cxnLst/>
              <a:rect l="l" t="t" r="r" b="b"/>
              <a:pathLst>
                <a:path w="376634" h="2882490">
                  <a:moveTo>
                    <a:pt x="0" y="0"/>
                  </a:moveTo>
                  <a:lnTo>
                    <a:pt x="376634" y="0"/>
                  </a:lnTo>
                  <a:lnTo>
                    <a:pt x="376634" y="2882490"/>
                  </a:lnTo>
                  <a:lnTo>
                    <a:pt x="0" y="2882490"/>
                  </a:lnTo>
                  <a:close/>
                </a:path>
              </a:pathLst>
            </a:custGeom>
            <a:solidFill>
              <a:srgbClr val="409C4B">
                <a:alpha val="74902"/>
              </a:srgbClr>
            </a:solidFill>
          </p:spPr>
          <p:txBody>
            <a:bodyPr/>
            <a:lstStyle/>
            <a:p>
              <a:endParaRPr lang="en-AU"/>
            </a:p>
          </p:txBody>
        </p:sp>
        <p:sp>
          <p:nvSpPr>
            <p:cNvPr id="10" name="TextBox 7">
              <a:extLst>
                <a:ext uri="{FF2B5EF4-FFF2-40B4-BE49-F238E27FC236}">
                  <a16:creationId xmlns:a16="http://schemas.microsoft.com/office/drawing/2014/main" id="{B3388C66-B048-3A8A-394D-5EE4B7F44ACC}"/>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11" name="Group 8">
            <a:extLst>
              <a:ext uri="{FF2B5EF4-FFF2-40B4-BE49-F238E27FC236}">
                <a16:creationId xmlns:a16="http://schemas.microsoft.com/office/drawing/2014/main" id="{F94024D7-24E6-DE53-FF67-9D74EBB1272C}"/>
              </a:ext>
            </a:extLst>
          </p:cNvPr>
          <p:cNvGrpSpPr/>
          <p:nvPr userDrawn="1"/>
        </p:nvGrpSpPr>
        <p:grpSpPr>
          <a:xfrm>
            <a:off x="0" y="7685515"/>
            <a:ext cx="421327" cy="2601485"/>
            <a:chOff x="0" y="0"/>
            <a:chExt cx="376634" cy="2325526"/>
          </a:xfrm>
        </p:grpSpPr>
        <p:sp>
          <p:nvSpPr>
            <p:cNvPr id="12" name="Freeform 9">
              <a:extLst>
                <a:ext uri="{FF2B5EF4-FFF2-40B4-BE49-F238E27FC236}">
                  <a16:creationId xmlns:a16="http://schemas.microsoft.com/office/drawing/2014/main" id="{B6D1455E-FF03-799B-2E64-53E92D1FA417}"/>
                </a:ext>
              </a:extLst>
            </p:cNvPr>
            <p:cNvSpPr/>
            <p:nvPr/>
          </p:nvSpPr>
          <p:spPr>
            <a:xfrm>
              <a:off x="0" y="0"/>
              <a:ext cx="376634" cy="2325526"/>
            </a:xfrm>
            <a:custGeom>
              <a:avLst/>
              <a:gdLst/>
              <a:ahLst/>
              <a:cxnLst/>
              <a:rect l="l" t="t" r="r" b="b"/>
              <a:pathLst>
                <a:path w="376634" h="2325526">
                  <a:moveTo>
                    <a:pt x="0" y="0"/>
                  </a:moveTo>
                  <a:lnTo>
                    <a:pt x="376634" y="0"/>
                  </a:lnTo>
                  <a:lnTo>
                    <a:pt x="376634" y="2325526"/>
                  </a:lnTo>
                  <a:lnTo>
                    <a:pt x="0" y="2325526"/>
                  </a:lnTo>
                  <a:close/>
                </a:path>
              </a:pathLst>
            </a:custGeom>
            <a:solidFill>
              <a:srgbClr val="707070">
                <a:alpha val="74902"/>
              </a:srgbClr>
            </a:solidFill>
          </p:spPr>
          <p:txBody>
            <a:bodyPr/>
            <a:lstStyle/>
            <a:p>
              <a:endParaRPr lang="en-AU"/>
            </a:p>
          </p:txBody>
        </p:sp>
        <p:sp>
          <p:nvSpPr>
            <p:cNvPr id="13" name="TextBox 10">
              <a:extLst>
                <a:ext uri="{FF2B5EF4-FFF2-40B4-BE49-F238E27FC236}">
                  <a16:creationId xmlns:a16="http://schemas.microsoft.com/office/drawing/2014/main" id="{95A61BC9-25D1-EEBD-A936-8FB0DAF496C8}"/>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sp>
        <p:nvSpPr>
          <p:cNvPr id="15" name="Title 6">
            <a:extLst>
              <a:ext uri="{FF2B5EF4-FFF2-40B4-BE49-F238E27FC236}">
                <a16:creationId xmlns:a16="http://schemas.microsoft.com/office/drawing/2014/main" id="{999F7FE1-235E-7934-12A4-F22BA4E1C4D2}"/>
              </a:ext>
            </a:extLst>
          </p:cNvPr>
          <p:cNvSpPr>
            <a:spLocks noGrp="1"/>
          </p:cNvSpPr>
          <p:nvPr>
            <p:ph type="title" hasCustomPrompt="1"/>
          </p:nvPr>
        </p:nvSpPr>
        <p:spPr>
          <a:xfrm>
            <a:off x="1257300" y="3304665"/>
            <a:ext cx="15773400" cy="1120186"/>
          </a:xfrm>
          <a:prstGeom prst="rect">
            <a:avLst/>
          </a:prstGeom>
        </p:spPr>
        <p:txBody>
          <a:bodyPr/>
          <a:lstStyle>
            <a:lvl1pPr algn="l">
              <a:defRPr sz="4800" b="1"/>
            </a:lvl1pPr>
          </a:lstStyle>
          <a:p>
            <a:r>
              <a:rPr lang="en-US" dirty="0"/>
              <a:t>Paper Title</a:t>
            </a:r>
            <a:endParaRPr lang="en-AU" dirty="0"/>
          </a:p>
        </p:txBody>
      </p:sp>
      <p:sp>
        <p:nvSpPr>
          <p:cNvPr id="16" name="Freeform 14">
            <a:extLst>
              <a:ext uri="{FF2B5EF4-FFF2-40B4-BE49-F238E27FC236}">
                <a16:creationId xmlns:a16="http://schemas.microsoft.com/office/drawing/2014/main" id="{A4E1BDCB-DEB8-3897-1194-8D429EF012E0}"/>
              </a:ext>
            </a:extLst>
          </p:cNvPr>
          <p:cNvSpPr/>
          <p:nvPr userDrawn="1"/>
        </p:nvSpPr>
        <p:spPr>
          <a:xfrm>
            <a:off x="12581773" y="9084464"/>
            <a:ext cx="4742440" cy="836068"/>
          </a:xfrm>
          <a:custGeom>
            <a:avLst/>
            <a:gdLst/>
            <a:ahLst/>
            <a:cxnLst/>
            <a:rect l="l" t="t" r="r" b="b"/>
            <a:pathLst>
              <a:path w="4742440" h="836068">
                <a:moveTo>
                  <a:pt x="0" y="0"/>
                </a:moveTo>
                <a:lnTo>
                  <a:pt x="4742440" y="0"/>
                </a:lnTo>
                <a:lnTo>
                  <a:pt x="4742440" y="836068"/>
                </a:lnTo>
                <a:lnTo>
                  <a:pt x="0" y="836068"/>
                </a:lnTo>
                <a:lnTo>
                  <a:pt x="0" y="0"/>
                </a:lnTo>
                <a:close/>
              </a:path>
            </a:pathLst>
          </a:custGeom>
          <a:blipFill>
            <a:blip r:embed="rId2"/>
            <a:stretch>
              <a:fillRect/>
            </a:stretch>
          </a:blipFill>
        </p:spPr>
        <p:txBody>
          <a:bodyPr/>
          <a:lstStyle/>
          <a:p>
            <a:endParaRPr lang="en-AU"/>
          </a:p>
        </p:txBody>
      </p:sp>
      <p:sp>
        <p:nvSpPr>
          <p:cNvPr id="17" name="Freeform 15">
            <a:extLst>
              <a:ext uri="{FF2B5EF4-FFF2-40B4-BE49-F238E27FC236}">
                <a16:creationId xmlns:a16="http://schemas.microsoft.com/office/drawing/2014/main" id="{A366E07C-F3A3-8F32-0D03-052D2778B399}"/>
              </a:ext>
            </a:extLst>
          </p:cNvPr>
          <p:cNvSpPr/>
          <p:nvPr userDrawn="1"/>
        </p:nvSpPr>
        <p:spPr>
          <a:xfrm>
            <a:off x="1093613" y="8974432"/>
            <a:ext cx="4278487" cy="1120186"/>
          </a:xfrm>
          <a:custGeom>
            <a:avLst/>
            <a:gdLst/>
            <a:ahLst/>
            <a:cxnLst/>
            <a:rect l="l" t="t" r="r" b="b"/>
            <a:pathLst>
              <a:path w="4278487" h="1120186">
                <a:moveTo>
                  <a:pt x="0" y="0"/>
                </a:moveTo>
                <a:lnTo>
                  <a:pt x="4278487" y="0"/>
                </a:lnTo>
                <a:lnTo>
                  <a:pt x="4278487" y="1120186"/>
                </a:lnTo>
                <a:lnTo>
                  <a:pt x="0" y="1120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8" name="TextBox 16">
            <a:extLst>
              <a:ext uri="{FF2B5EF4-FFF2-40B4-BE49-F238E27FC236}">
                <a16:creationId xmlns:a16="http://schemas.microsoft.com/office/drawing/2014/main" id="{FFA060C8-CB59-4A6C-E3D0-21CA218114CC}"/>
              </a:ext>
            </a:extLst>
          </p:cNvPr>
          <p:cNvSpPr txBox="1"/>
          <p:nvPr userDrawn="1"/>
        </p:nvSpPr>
        <p:spPr>
          <a:xfrm>
            <a:off x="5954195" y="9046364"/>
            <a:ext cx="6509437" cy="1343660"/>
          </a:xfrm>
          <a:prstGeom prst="rect">
            <a:avLst/>
          </a:prstGeom>
        </p:spPr>
        <p:txBody>
          <a:bodyPr wrap="square" lIns="0" tIns="0" rIns="0" bIns="0" rtlCol="0" anchor="t">
            <a:spAutoFit/>
          </a:bodyPr>
          <a:lstStyle/>
          <a:p>
            <a:pPr algn="ctr">
              <a:lnSpc>
                <a:spcPts val="3640"/>
              </a:lnSpc>
            </a:pPr>
            <a:r>
              <a:rPr lang="en-US" sz="2600" dirty="0">
                <a:solidFill>
                  <a:srgbClr val="707070"/>
                </a:solidFill>
                <a:latin typeface="Open Sauce Bold"/>
              </a:rPr>
              <a:t>6 - 10 November 2023 </a:t>
            </a:r>
          </a:p>
          <a:p>
            <a:pPr algn="ctr">
              <a:lnSpc>
                <a:spcPts val="3640"/>
              </a:lnSpc>
            </a:pPr>
            <a:r>
              <a:rPr lang="en-US" sz="2600" dirty="0">
                <a:solidFill>
                  <a:srgbClr val="707070"/>
                </a:solidFill>
                <a:latin typeface="Open Sauce Bold"/>
              </a:rPr>
              <a:t>Brisbane, Australia </a:t>
            </a:r>
          </a:p>
          <a:p>
            <a:pPr>
              <a:lnSpc>
                <a:spcPts val="3640"/>
              </a:lnSpc>
            </a:pPr>
            <a:endParaRPr lang="en-US" sz="2600" dirty="0">
              <a:solidFill>
                <a:srgbClr val="707070"/>
              </a:solidFill>
              <a:latin typeface="Open Sauce Bold"/>
            </a:endParaRPr>
          </a:p>
        </p:txBody>
      </p:sp>
      <p:sp>
        <p:nvSpPr>
          <p:cNvPr id="21" name="Freeform 11">
            <a:extLst>
              <a:ext uri="{FF2B5EF4-FFF2-40B4-BE49-F238E27FC236}">
                <a16:creationId xmlns:a16="http://schemas.microsoft.com/office/drawing/2014/main" id="{3B2AE936-FA78-CA8C-8AE1-3AB7F26F374D}"/>
              </a:ext>
            </a:extLst>
          </p:cNvPr>
          <p:cNvSpPr/>
          <p:nvPr userDrawn="1"/>
        </p:nvSpPr>
        <p:spPr>
          <a:xfrm>
            <a:off x="13104440" y="199752"/>
            <a:ext cx="4929560" cy="1932146"/>
          </a:xfrm>
          <a:custGeom>
            <a:avLst/>
            <a:gdLst/>
            <a:ahLst/>
            <a:cxnLst/>
            <a:rect l="l" t="t" r="r" b="b"/>
            <a:pathLst>
              <a:path w="5710198" h="2287442">
                <a:moveTo>
                  <a:pt x="0" y="0"/>
                </a:moveTo>
                <a:lnTo>
                  <a:pt x="5710198" y="0"/>
                </a:lnTo>
                <a:lnTo>
                  <a:pt x="5710198" y="2287442"/>
                </a:lnTo>
                <a:lnTo>
                  <a:pt x="0" y="2287442"/>
                </a:lnTo>
                <a:lnTo>
                  <a:pt x="0" y="0"/>
                </a:lnTo>
                <a:close/>
              </a:path>
            </a:pathLst>
          </a:custGeom>
          <a:blipFill>
            <a:blip r:embed="rId5"/>
            <a:stretch>
              <a:fillRect l="-26599" t="-14198" r="-23217" b="-14412"/>
            </a:stretch>
          </a:blipFill>
        </p:spPr>
        <p:txBody>
          <a:bodyPr/>
          <a:lstStyle/>
          <a:p>
            <a:endParaRPr lang="en-AU"/>
          </a:p>
        </p:txBody>
      </p:sp>
      <p:sp>
        <p:nvSpPr>
          <p:cNvPr id="22" name="Freeform 12">
            <a:extLst>
              <a:ext uri="{FF2B5EF4-FFF2-40B4-BE49-F238E27FC236}">
                <a16:creationId xmlns:a16="http://schemas.microsoft.com/office/drawing/2014/main" id="{37D3CAB7-8D46-6621-9686-911AAF1AB7E5}"/>
              </a:ext>
            </a:extLst>
          </p:cNvPr>
          <p:cNvSpPr/>
          <p:nvPr userDrawn="1"/>
        </p:nvSpPr>
        <p:spPr>
          <a:xfrm>
            <a:off x="1943200" y="492384"/>
            <a:ext cx="7599645" cy="1738103"/>
          </a:xfrm>
          <a:custGeom>
            <a:avLst/>
            <a:gdLst/>
            <a:ahLst/>
            <a:cxnLst/>
            <a:rect l="l" t="t" r="r" b="b"/>
            <a:pathLst>
              <a:path w="11809899" h="2767945">
                <a:moveTo>
                  <a:pt x="0" y="0"/>
                </a:moveTo>
                <a:lnTo>
                  <a:pt x="11809899" y="0"/>
                </a:lnTo>
                <a:lnTo>
                  <a:pt x="11809899" y="2767945"/>
                </a:lnTo>
                <a:lnTo>
                  <a:pt x="0" y="2767945"/>
                </a:lnTo>
                <a:lnTo>
                  <a:pt x="0" y="0"/>
                </a:lnTo>
                <a:close/>
              </a:path>
            </a:pathLst>
          </a:custGeom>
          <a:blipFill>
            <a:blip r:embed="rId6"/>
            <a:stretch>
              <a:fillRect/>
            </a:stretch>
          </a:blipFill>
        </p:spPr>
        <p:txBody>
          <a:bodyPr/>
          <a:lstStyle/>
          <a:p>
            <a:endParaRPr lang="en-AU" dirty="0"/>
          </a:p>
        </p:txBody>
      </p:sp>
      <p:sp>
        <p:nvSpPr>
          <p:cNvPr id="36" name="Picture Placeholder 34">
            <a:extLst>
              <a:ext uri="{FF2B5EF4-FFF2-40B4-BE49-F238E27FC236}">
                <a16:creationId xmlns:a16="http://schemas.microsoft.com/office/drawing/2014/main" id="{6DBE4ABF-5949-BB04-A4A7-6E6D656880D8}"/>
              </a:ext>
            </a:extLst>
          </p:cNvPr>
          <p:cNvSpPr>
            <a:spLocks noGrp="1"/>
          </p:cNvSpPr>
          <p:nvPr>
            <p:ph type="pic" sz="quarter" idx="11"/>
          </p:nvPr>
        </p:nvSpPr>
        <p:spPr>
          <a:xfrm>
            <a:off x="4092203" y="5841721"/>
            <a:ext cx="1980605" cy="2160000"/>
          </a:xfrm>
          <a:prstGeom prst="rect">
            <a:avLst/>
          </a:prstGeom>
        </p:spPr>
        <p:txBody>
          <a:bodyPr/>
          <a:lstStyle>
            <a:lvl1pPr algn="ctr">
              <a:defRPr/>
            </a:lvl1pPr>
          </a:lstStyle>
          <a:p>
            <a:endParaRPr lang="en-AU" dirty="0"/>
          </a:p>
        </p:txBody>
      </p:sp>
      <p:sp>
        <p:nvSpPr>
          <p:cNvPr id="39" name="Text Placeholder 38">
            <a:extLst>
              <a:ext uri="{FF2B5EF4-FFF2-40B4-BE49-F238E27FC236}">
                <a16:creationId xmlns:a16="http://schemas.microsoft.com/office/drawing/2014/main" id="{598B5617-8CD5-AFB9-64FA-069BE8359CA8}"/>
              </a:ext>
            </a:extLst>
          </p:cNvPr>
          <p:cNvSpPr>
            <a:spLocks noGrp="1"/>
          </p:cNvSpPr>
          <p:nvPr>
            <p:ph type="body" sz="quarter" idx="13" hasCustomPrompt="1"/>
          </p:nvPr>
        </p:nvSpPr>
        <p:spPr>
          <a:xfrm>
            <a:off x="791072" y="7444508"/>
            <a:ext cx="3024188" cy="557213"/>
          </a:xfrm>
          <a:prstGeom prst="rect">
            <a:avLst/>
          </a:prstGeom>
        </p:spPr>
        <p:txBody>
          <a:bodyPr/>
          <a:lstStyle>
            <a:lvl1pPr marL="0" indent="0" algn="ctr">
              <a:buNone/>
              <a:defRPr sz="2000"/>
            </a:lvl1pPr>
          </a:lstStyle>
          <a:p>
            <a:pPr lvl="0"/>
            <a:r>
              <a:rPr lang="en-US" dirty="0"/>
              <a:t>First Author’s Name</a:t>
            </a:r>
            <a:endParaRPr lang="en-AU" dirty="0"/>
          </a:p>
        </p:txBody>
      </p:sp>
      <p:sp>
        <p:nvSpPr>
          <p:cNvPr id="42" name="Picture Placeholder 34">
            <a:extLst>
              <a:ext uri="{FF2B5EF4-FFF2-40B4-BE49-F238E27FC236}">
                <a16:creationId xmlns:a16="http://schemas.microsoft.com/office/drawing/2014/main" id="{03F2A3D6-9A3B-563C-1BCC-C945CBE8DA50}"/>
              </a:ext>
            </a:extLst>
          </p:cNvPr>
          <p:cNvSpPr>
            <a:spLocks noGrp="1"/>
          </p:cNvSpPr>
          <p:nvPr>
            <p:ph type="pic" sz="quarter" idx="14"/>
          </p:nvPr>
        </p:nvSpPr>
        <p:spPr>
          <a:xfrm>
            <a:off x="9650882" y="5841721"/>
            <a:ext cx="1980605" cy="2160000"/>
          </a:xfrm>
          <a:prstGeom prst="rect">
            <a:avLst/>
          </a:prstGeom>
        </p:spPr>
        <p:txBody>
          <a:bodyPr/>
          <a:lstStyle>
            <a:lvl1pPr algn="ctr">
              <a:defRPr/>
            </a:lvl1pPr>
          </a:lstStyle>
          <a:p>
            <a:endParaRPr lang="en-AU" dirty="0"/>
          </a:p>
        </p:txBody>
      </p:sp>
      <p:sp>
        <p:nvSpPr>
          <p:cNvPr id="43" name="Text Placeholder 38">
            <a:extLst>
              <a:ext uri="{FF2B5EF4-FFF2-40B4-BE49-F238E27FC236}">
                <a16:creationId xmlns:a16="http://schemas.microsoft.com/office/drawing/2014/main" id="{08483973-8FC7-1195-B480-6974AAE3D663}"/>
              </a:ext>
            </a:extLst>
          </p:cNvPr>
          <p:cNvSpPr>
            <a:spLocks noGrp="1"/>
          </p:cNvSpPr>
          <p:nvPr>
            <p:ph type="body" sz="quarter" idx="15" hasCustomPrompt="1"/>
          </p:nvPr>
        </p:nvSpPr>
        <p:spPr>
          <a:xfrm>
            <a:off x="6349751" y="7444508"/>
            <a:ext cx="3024188" cy="557213"/>
          </a:xfrm>
          <a:prstGeom prst="rect">
            <a:avLst/>
          </a:prstGeom>
        </p:spPr>
        <p:txBody>
          <a:bodyPr/>
          <a:lstStyle>
            <a:lvl1pPr marL="0" indent="0" algn="ctr">
              <a:buNone/>
              <a:defRPr sz="2000"/>
            </a:lvl1pPr>
          </a:lstStyle>
          <a:p>
            <a:pPr lvl="0"/>
            <a:r>
              <a:rPr lang="en-US" dirty="0"/>
              <a:t>Second Author’s Name</a:t>
            </a:r>
            <a:endParaRPr lang="en-AU" dirty="0"/>
          </a:p>
        </p:txBody>
      </p:sp>
      <p:sp>
        <p:nvSpPr>
          <p:cNvPr id="44" name="Picture Placeholder 34">
            <a:extLst>
              <a:ext uri="{FF2B5EF4-FFF2-40B4-BE49-F238E27FC236}">
                <a16:creationId xmlns:a16="http://schemas.microsoft.com/office/drawing/2014/main" id="{8D018AD3-4B87-5B1C-DEF7-98BF5FE52685}"/>
              </a:ext>
            </a:extLst>
          </p:cNvPr>
          <p:cNvSpPr>
            <a:spLocks noGrp="1"/>
          </p:cNvSpPr>
          <p:nvPr>
            <p:ph type="pic" sz="quarter" idx="16"/>
          </p:nvPr>
        </p:nvSpPr>
        <p:spPr>
          <a:xfrm>
            <a:off x="15209561" y="5787904"/>
            <a:ext cx="1980605" cy="2160000"/>
          </a:xfrm>
          <a:prstGeom prst="rect">
            <a:avLst/>
          </a:prstGeom>
        </p:spPr>
        <p:txBody>
          <a:bodyPr/>
          <a:lstStyle>
            <a:lvl1pPr algn="ctr">
              <a:defRPr/>
            </a:lvl1pPr>
          </a:lstStyle>
          <a:p>
            <a:endParaRPr lang="en-AU" dirty="0"/>
          </a:p>
        </p:txBody>
      </p:sp>
      <p:sp>
        <p:nvSpPr>
          <p:cNvPr id="45" name="Text Placeholder 38">
            <a:extLst>
              <a:ext uri="{FF2B5EF4-FFF2-40B4-BE49-F238E27FC236}">
                <a16:creationId xmlns:a16="http://schemas.microsoft.com/office/drawing/2014/main" id="{B3B41B62-E9C3-DA34-5F20-9DCF1F6BE4D7}"/>
              </a:ext>
            </a:extLst>
          </p:cNvPr>
          <p:cNvSpPr>
            <a:spLocks noGrp="1"/>
          </p:cNvSpPr>
          <p:nvPr>
            <p:ph type="body" sz="quarter" idx="17" hasCustomPrompt="1"/>
          </p:nvPr>
        </p:nvSpPr>
        <p:spPr>
          <a:xfrm>
            <a:off x="11908430" y="7390691"/>
            <a:ext cx="3024188" cy="557213"/>
          </a:xfrm>
          <a:prstGeom prst="rect">
            <a:avLst/>
          </a:prstGeom>
        </p:spPr>
        <p:txBody>
          <a:bodyPr/>
          <a:lstStyle>
            <a:lvl1pPr marL="0" indent="0" algn="ctr">
              <a:buNone/>
              <a:defRPr sz="2000"/>
            </a:lvl1pPr>
          </a:lstStyle>
          <a:p>
            <a:pPr lvl="0"/>
            <a:r>
              <a:rPr lang="en-US" dirty="0"/>
              <a:t>Third Author’s Name</a:t>
            </a:r>
            <a:endParaRPr lang="en-AU" dirty="0"/>
          </a:p>
        </p:txBody>
      </p:sp>
      <p:cxnSp>
        <p:nvCxnSpPr>
          <p:cNvPr id="2" name="Straight Connector 1">
            <a:extLst>
              <a:ext uri="{FF2B5EF4-FFF2-40B4-BE49-F238E27FC236}">
                <a16:creationId xmlns:a16="http://schemas.microsoft.com/office/drawing/2014/main" id="{79350540-7C4D-8F65-971D-317792632497}"/>
              </a:ext>
            </a:extLst>
          </p:cNvPr>
          <p:cNvCxnSpPr/>
          <p:nvPr userDrawn="1"/>
        </p:nvCxnSpPr>
        <p:spPr>
          <a:xfrm>
            <a:off x="1257300" y="8743900"/>
            <a:ext cx="15773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622122"/>
      </p:ext>
    </p:extLst>
  </p:cSld>
  <p:clrMapOvr>
    <a:masterClrMapping/>
  </p:clrMapOvr>
  <p:extLst>
    <p:ext uri="{DCECCB84-F9BA-43D5-87BE-67443E8EF086}">
      <p15:sldGuideLst xmlns:p15="http://schemas.microsoft.com/office/powerpoint/2012/main">
        <p15:guide id="1" orient="horz" pos="3285" userDrawn="1">
          <p15:clr>
            <a:srgbClr val="FBAE40"/>
          </p15:clr>
        </p15:guide>
        <p15:guide id="2"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032A1C19-91B4-D94C-9D4D-C1391F0823A4}"/>
              </a:ext>
            </a:extLst>
          </p:cNvPr>
          <p:cNvGrpSpPr/>
          <p:nvPr userDrawn="1"/>
        </p:nvGrpSpPr>
        <p:grpSpPr>
          <a:xfrm>
            <a:off x="0" y="0"/>
            <a:ext cx="421327" cy="4460975"/>
            <a:chOff x="0" y="0"/>
            <a:chExt cx="376634" cy="3987767"/>
          </a:xfrm>
        </p:grpSpPr>
        <p:sp>
          <p:nvSpPr>
            <p:cNvPr id="6" name="Freeform 3">
              <a:extLst>
                <a:ext uri="{FF2B5EF4-FFF2-40B4-BE49-F238E27FC236}">
                  <a16:creationId xmlns:a16="http://schemas.microsoft.com/office/drawing/2014/main" id="{A300F247-D694-1BD3-517C-F08D89DE0FCF}"/>
                </a:ext>
              </a:extLst>
            </p:cNvPr>
            <p:cNvSpPr/>
            <p:nvPr/>
          </p:nvSpPr>
          <p:spPr>
            <a:xfrm>
              <a:off x="0" y="0"/>
              <a:ext cx="376634" cy="3987767"/>
            </a:xfrm>
            <a:custGeom>
              <a:avLst/>
              <a:gdLst/>
              <a:ahLst/>
              <a:cxnLst/>
              <a:rect l="l" t="t" r="r" b="b"/>
              <a:pathLst>
                <a:path w="376634" h="3987767">
                  <a:moveTo>
                    <a:pt x="0" y="0"/>
                  </a:moveTo>
                  <a:lnTo>
                    <a:pt x="376634" y="0"/>
                  </a:lnTo>
                  <a:lnTo>
                    <a:pt x="376634" y="3987767"/>
                  </a:lnTo>
                  <a:lnTo>
                    <a:pt x="0" y="3987767"/>
                  </a:lnTo>
                  <a:close/>
                </a:path>
              </a:pathLst>
            </a:custGeom>
            <a:solidFill>
              <a:srgbClr val="FBCF16">
                <a:alpha val="74902"/>
              </a:srgbClr>
            </a:solidFill>
          </p:spPr>
          <p:txBody>
            <a:bodyPr/>
            <a:lstStyle/>
            <a:p>
              <a:endParaRPr lang="en-AU"/>
            </a:p>
          </p:txBody>
        </p:sp>
        <p:sp>
          <p:nvSpPr>
            <p:cNvPr id="7" name="TextBox 4">
              <a:extLst>
                <a:ext uri="{FF2B5EF4-FFF2-40B4-BE49-F238E27FC236}">
                  <a16:creationId xmlns:a16="http://schemas.microsoft.com/office/drawing/2014/main" id="{D43BCA16-03D0-74C6-F73E-9229A70D5633}"/>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8" name="Group 5">
            <a:extLst>
              <a:ext uri="{FF2B5EF4-FFF2-40B4-BE49-F238E27FC236}">
                <a16:creationId xmlns:a16="http://schemas.microsoft.com/office/drawing/2014/main" id="{8B6D02A6-F014-44FF-A68B-084AA7FC0B9A}"/>
              </a:ext>
            </a:extLst>
          </p:cNvPr>
          <p:cNvGrpSpPr/>
          <p:nvPr userDrawn="1"/>
        </p:nvGrpSpPr>
        <p:grpSpPr>
          <a:xfrm>
            <a:off x="0" y="4460975"/>
            <a:ext cx="421327" cy="3224540"/>
            <a:chOff x="0" y="0"/>
            <a:chExt cx="376634" cy="2882490"/>
          </a:xfrm>
        </p:grpSpPr>
        <p:sp>
          <p:nvSpPr>
            <p:cNvPr id="9" name="Freeform 6">
              <a:extLst>
                <a:ext uri="{FF2B5EF4-FFF2-40B4-BE49-F238E27FC236}">
                  <a16:creationId xmlns:a16="http://schemas.microsoft.com/office/drawing/2014/main" id="{CF770914-BC16-CA6A-AEE7-1C11891EE6A2}"/>
                </a:ext>
              </a:extLst>
            </p:cNvPr>
            <p:cNvSpPr/>
            <p:nvPr/>
          </p:nvSpPr>
          <p:spPr>
            <a:xfrm>
              <a:off x="0" y="0"/>
              <a:ext cx="376634" cy="2882490"/>
            </a:xfrm>
            <a:custGeom>
              <a:avLst/>
              <a:gdLst/>
              <a:ahLst/>
              <a:cxnLst/>
              <a:rect l="l" t="t" r="r" b="b"/>
              <a:pathLst>
                <a:path w="376634" h="2882490">
                  <a:moveTo>
                    <a:pt x="0" y="0"/>
                  </a:moveTo>
                  <a:lnTo>
                    <a:pt x="376634" y="0"/>
                  </a:lnTo>
                  <a:lnTo>
                    <a:pt x="376634" y="2882490"/>
                  </a:lnTo>
                  <a:lnTo>
                    <a:pt x="0" y="2882490"/>
                  </a:lnTo>
                  <a:close/>
                </a:path>
              </a:pathLst>
            </a:custGeom>
            <a:solidFill>
              <a:srgbClr val="409C4B">
                <a:alpha val="74902"/>
              </a:srgbClr>
            </a:solidFill>
          </p:spPr>
          <p:txBody>
            <a:bodyPr/>
            <a:lstStyle/>
            <a:p>
              <a:endParaRPr lang="en-AU"/>
            </a:p>
          </p:txBody>
        </p:sp>
        <p:sp>
          <p:nvSpPr>
            <p:cNvPr id="10" name="TextBox 7">
              <a:extLst>
                <a:ext uri="{FF2B5EF4-FFF2-40B4-BE49-F238E27FC236}">
                  <a16:creationId xmlns:a16="http://schemas.microsoft.com/office/drawing/2014/main" id="{B3388C66-B048-3A8A-394D-5EE4B7F44ACC}"/>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grpSp>
        <p:nvGrpSpPr>
          <p:cNvPr id="11" name="Group 8">
            <a:extLst>
              <a:ext uri="{FF2B5EF4-FFF2-40B4-BE49-F238E27FC236}">
                <a16:creationId xmlns:a16="http://schemas.microsoft.com/office/drawing/2014/main" id="{F94024D7-24E6-DE53-FF67-9D74EBB1272C}"/>
              </a:ext>
            </a:extLst>
          </p:cNvPr>
          <p:cNvGrpSpPr/>
          <p:nvPr userDrawn="1"/>
        </p:nvGrpSpPr>
        <p:grpSpPr>
          <a:xfrm>
            <a:off x="0" y="7685515"/>
            <a:ext cx="421327" cy="2601485"/>
            <a:chOff x="0" y="0"/>
            <a:chExt cx="376634" cy="2325526"/>
          </a:xfrm>
        </p:grpSpPr>
        <p:sp>
          <p:nvSpPr>
            <p:cNvPr id="12" name="Freeform 9">
              <a:extLst>
                <a:ext uri="{FF2B5EF4-FFF2-40B4-BE49-F238E27FC236}">
                  <a16:creationId xmlns:a16="http://schemas.microsoft.com/office/drawing/2014/main" id="{B6D1455E-FF03-799B-2E64-53E92D1FA417}"/>
                </a:ext>
              </a:extLst>
            </p:cNvPr>
            <p:cNvSpPr/>
            <p:nvPr/>
          </p:nvSpPr>
          <p:spPr>
            <a:xfrm>
              <a:off x="0" y="0"/>
              <a:ext cx="376634" cy="2325526"/>
            </a:xfrm>
            <a:custGeom>
              <a:avLst/>
              <a:gdLst/>
              <a:ahLst/>
              <a:cxnLst/>
              <a:rect l="l" t="t" r="r" b="b"/>
              <a:pathLst>
                <a:path w="376634" h="2325526">
                  <a:moveTo>
                    <a:pt x="0" y="0"/>
                  </a:moveTo>
                  <a:lnTo>
                    <a:pt x="376634" y="0"/>
                  </a:lnTo>
                  <a:lnTo>
                    <a:pt x="376634" y="2325526"/>
                  </a:lnTo>
                  <a:lnTo>
                    <a:pt x="0" y="2325526"/>
                  </a:lnTo>
                  <a:close/>
                </a:path>
              </a:pathLst>
            </a:custGeom>
            <a:solidFill>
              <a:srgbClr val="707070">
                <a:alpha val="74902"/>
              </a:srgbClr>
            </a:solidFill>
          </p:spPr>
          <p:txBody>
            <a:bodyPr/>
            <a:lstStyle/>
            <a:p>
              <a:endParaRPr lang="en-AU"/>
            </a:p>
          </p:txBody>
        </p:sp>
        <p:sp>
          <p:nvSpPr>
            <p:cNvPr id="13" name="TextBox 10">
              <a:extLst>
                <a:ext uri="{FF2B5EF4-FFF2-40B4-BE49-F238E27FC236}">
                  <a16:creationId xmlns:a16="http://schemas.microsoft.com/office/drawing/2014/main" id="{95A61BC9-25D1-EEBD-A936-8FB0DAF496C8}"/>
                </a:ext>
              </a:extLst>
            </p:cNvPr>
            <p:cNvSpPr txBox="1"/>
            <p:nvPr/>
          </p:nvSpPr>
          <p:spPr>
            <a:xfrm>
              <a:off x="0" y="-38100"/>
              <a:ext cx="812800" cy="850900"/>
            </a:xfrm>
            <a:prstGeom prst="rect">
              <a:avLst/>
            </a:prstGeom>
          </p:spPr>
          <p:txBody>
            <a:bodyPr lIns="50800" tIns="50800" rIns="50800" bIns="50800" rtlCol="0" anchor="ctr"/>
            <a:lstStyle/>
            <a:p>
              <a:pPr algn="ctr">
                <a:lnSpc>
                  <a:spcPts val="2969"/>
                </a:lnSpc>
              </a:pPr>
              <a:endParaRPr/>
            </a:p>
          </p:txBody>
        </p:sp>
      </p:grpSp>
      <p:sp>
        <p:nvSpPr>
          <p:cNvPr id="14" name="Freeform 2">
            <a:extLst>
              <a:ext uri="{FF2B5EF4-FFF2-40B4-BE49-F238E27FC236}">
                <a16:creationId xmlns:a16="http://schemas.microsoft.com/office/drawing/2014/main" id="{3A299A5E-D3E2-51B1-A1F8-8A80F2A37510}"/>
              </a:ext>
            </a:extLst>
          </p:cNvPr>
          <p:cNvSpPr/>
          <p:nvPr userDrawn="1"/>
        </p:nvSpPr>
        <p:spPr>
          <a:xfrm>
            <a:off x="12984848" y="0"/>
            <a:ext cx="5303152" cy="2983023"/>
          </a:xfrm>
          <a:custGeom>
            <a:avLst/>
            <a:gdLst/>
            <a:ahLst/>
            <a:cxnLst/>
            <a:rect l="l" t="t" r="r" b="b"/>
            <a:pathLst>
              <a:path w="5303152" h="2983023">
                <a:moveTo>
                  <a:pt x="0" y="0"/>
                </a:moveTo>
                <a:lnTo>
                  <a:pt x="5303152" y="0"/>
                </a:lnTo>
                <a:lnTo>
                  <a:pt x="5303152" y="2983023"/>
                </a:lnTo>
                <a:lnTo>
                  <a:pt x="0" y="2983023"/>
                </a:lnTo>
                <a:lnTo>
                  <a:pt x="0" y="0"/>
                </a:lnTo>
                <a:close/>
              </a:path>
            </a:pathLst>
          </a:custGeom>
          <a:blipFill>
            <a:blip r:embed="rId2"/>
            <a:stretch>
              <a:fillRect/>
            </a:stretch>
          </a:blipFill>
        </p:spPr>
        <p:txBody>
          <a:bodyPr/>
          <a:lstStyle/>
          <a:p>
            <a:endParaRPr lang="en-AU"/>
          </a:p>
        </p:txBody>
      </p:sp>
      <p:sp>
        <p:nvSpPr>
          <p:cNvPr id="4" name="Content Placeholder 3">
            <a:extLst>
              <a:ext uri="{FF2B5EF4-FFF2-40B4-BE49-F238E27FC236}">
                <a16:creationId xmlns:a16="http://schemas.microsoft.com/office/drawing/2014/main" id="{54BB21D8-F5B4-574E-A404-9859B6235F42}"/>
              </a:ext>
            </a:extLst>
          </p:cNvPr>
          <p:cNvSpPr>
            <a:spLocks noGrp="1"/>
          </p:cNvSpPr>
          <p:nvPr>
            <p:ph sz="quarter" idx="11"/>
          </p:nvPr>
        </p:nvSpPr>
        <p:spPr>
          <a:xfrm>
            <a:off x="1257300" y="2551213"/>
            <a:ext cx="15773400" cy="597666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itle 18">
            <a:extLst>
              <a:ext uri="{FF2B5EF4-FFF2-40B4-BE49-F238E27FC236}">
                <a16:creationId xmlns:a16="http://schemas.microsoft.com/office/drawing/2014/main" id="{4FD79B66-4661-E68C-76C0-7D4B2A8C9589}"/>
              </a:ext>
            </a:extLst>
          </p:cNvPr>
          <p:cNvSpPr>
            <a:spLocks noGrp="1"/>
          </p:cNvSpPr>
          <p:nvPr>
            <p:ph type="title" hasCustomPrompt="1"/>
          </p:nvPr>
        </p:nvSpPr>
        <p:spPr>
          <a:xfrm>
            <a:off x="1257300" y="547689"/>
            <a:ext cx="12495212" cy="1787500"/>
          </a:xfrm>
          <a:prstGeom prst="rect">
            <a:avLst/>
          </a:prstGeom>
        </p:spPr>
        <p:txBody>
          <a:bodyPr/>
          <a:lstStyle>
            <a:lvl1pPr algn="l">
              <a:defRPr sz="5400" b="1">
                <a:solidFill>
                  <a:srgbClr val="3B9D48"/>
                </a:solidFill>
              </a:defRPr>
            </a:lvl1pPr>
          </a:lstStyle>
          <a:p>
            <a:r>
              <a:rPr lang="en-US" dirty="0"/>
              <a:t>Title</a:t>
            </a:r>
            <a:endParaRPr lang="en-AU" dirty="0"/>
          </a:p>
        </p:txBody>
      </p:sp>
      <p:sp>
        <p:nvSpPr>
          <p:cNvPr id="26" name="Content Placeholder 25">
            <a:extLst>
              <a:ext uri="{FF2B5EF4-FFF2-40B4-BE49-F238E27FC236}">
                <a16:creationId xmlns:a16="http://schemas.microsoft.com/office/drawing/2014/main" id="{FF328DD7-50DC-F844-77D2-965DFD9BFBE2}"/>
              </a:ext>
            </a:extLst>
          </p:cNvPr>
          <p:cNvSpPr>
            <a:spLocks noGrp="1"/>
          </p:cNvSpPr>
          <p:nvPr>
            <p:ph sz="quarter" idx="13" hasCustomPrompt="1"/>
          </p:nvPr>
        </p:nvSpPr>
        <p:spPr>
          <a:xfrm>
            <a:off x="1257300" y="9046843"/>
            <a:ext cx="7886700" cy="993200"/>
          </a:xfrm>
          <a:prstGeom prst="rect">
            <a:avLst/>
          </a:prstGeom>
        </p:spPr>
        <p:txBody>
          <a:bodyPr/>
          <a:lstStyle>
            <a:lvl1pPr marL="0" indent="0">
              <a:buNone/>
              <a:defRPr sz="1800"/>
            </a:lvl1pPr>
          </a:lstStyle>
          <a:p>
            <a:pPr lvl="0"/>
            <a:r>
              <a:rPr lang="en-AU" dirty="0"/>
              <a:t>Author/s</a:t>
            </a:r>
          </a:p>
          <a:p>
            <a:pPr lvl="0"/>
            <a:r>
              <a:rPr lang="en-AU" dirty="0"/>
              <a:t>XXX, XXX, XXX</a:t>
            </a:r>
          </a:p>
        </p:txBody>
      </p:sp>
      <p:cxnSp>
        <p:nvCxnSpPr>
          <p:cNvPr id="16" name="Straight Connector 15">
            <a:extLst>
              <a:ext uri="{FF2B5EF4-FFF2-40B4-BE49-F238E27FC236}">
                <a16:creationId xmlns:a16="http://schemas.microsoft.com/office/drawing/2014/main" id="{E31104CC-3BEC-2D84-08C2-C957D49FD7A5}"/>
              </a:ext>
            </a:extLst>
          </p:cNvPr>
          <p:cNvCxnSpPr/>
          <p:nvPr userDrawn="1"/>
        </p:nvCxnSpPr>
        <p:spPr>
          <a:xfrm>
            <a:off x="1257300" y="8743900"/>
            <a:ext cx="157734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031885"/>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082331"/>
      </p:ext>
    </p:extLst>
  </p:cSld>
  <p:clrMap bg1="lt1" tx1="dk1" bg2="lt2" tx2="dk2" accent1="accent1" accent2="accent2" accent3="accent3" accent4="accent4" accent5="accent5" accent6="accent6" hlink="hlink" folHlink="folHlink"/>
  <p:sldLayoutIdLst>
    <p:sldLayoutId id="2147483667" r:id="rId1"/>
    <p:sldLayoutId id="214748367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A96A-5200-B26C-995D-433F98A610EF}"/>
              </a:ext>
            </a:extLst>
          </p:cNvPr>
          <p:cNvSpPr>
            <a:spLocks noGrp="1"/>
          </p:cNvSpPr>
          <p:nvPr>
            <p:ph type="title"/>
          </p:nvPr>
        </p:nvSpPr>
        <p:spPr>
          <a:xfrm>
            <a:off x="1257300" y="2551212"/>
            <a:ext cx="15932866" cy="1838835"/>
          </a:xfrm>
        </p:spPr>
        <p:txBody>
          <a:bodyPr/>
          <a:lstStyle/>
          <a:p>
            <a:r>
              <a:rPr lang="en-US" sz="6000" dirty="0">
                <a:latin typeface="Arial" panose="020B0604020202020204" pitchFamily="34" charset="0"/>
                <a:cs typeface="Arial" panose="020B0604020202020204" pitchFamily="34" charset="0"/>
              </a:rPr>
              <a:t>Comparative analysis of truck volumes from traffic counts and probe-based data:</a:t>
            </a:r>
            <a:br>
              <a:rPr lang="en-US" sz="72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A case study in the Winnipeg Metropolitan Region, Canada</a:t>
            </a:r>
            <a:endParaRPr lang="en-AU" sz="72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C55A680-EB0E-0814-22CB-B6D807106D40}"/>
              </a:ext>
            </a:extLst>
          </p:cNvPr>
          <p:cNvSpPr>
            <a:spLocks noGrp="1"/>
          </p:cNvSpPr>
          <p:nvPr>
            <p:ph type="body" sz="quarter" idx="13"/>
          </p:nvPr>
        </p:nvSpPr>
        <p:spPr>
          <a:xfrm>
            <a:off x="1439144" y="5899122"/>
            <a:ext cx="3024188" cy="557213"/>
          </a:xfrm>
        </p:spPr>
        <p:txBody>
          <a:bodyPr/>
          <a:lstStyle/>
          <a:p>
            <a:pPr algn="l"/>
            <a:r>
              <a:rPr lang="en-AU" dirty="0">
                <a:latin typeface="Arial" panose="020B0604020202020204" pitchFamily="34" charset="0"/>
                <a:cs typeface="Arial" panose="020B0604020202020204" pitchFamily="34" charset="0"/>
              </a:rPr>
              <a:t>Cassidy Zrobek</a:t>
            </a:r>
          </a:p>
        </p:txBody>
      </p:sp>
      <p:pic>
        <p:nvPicPr>
          <p:cNvPr id="13" name="Picture Placeholder 12" descr="A person wearing glasses and a black sweater&#10;&#10;Description automatically generated">
            <a:extLst>
              <a:ext uri="{FF2B5EF4-FFF2-40B4-BE49-F238E27FC236}">
                <a16:creationId xmlns:a16="http://schemas.microsoft.com/office/drawing/2014/main" id="{01B1EE2C-33F6-5572-37DA-E78FE273407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675" b="13675"/>
          <a:stretch>
            <a:fillRect/>
          </a:stretch>
        </p:blipFill>
        <p:spPr>
          <a:xfrm>
            <a:off x="6280956" y="5719804"/>
            <a:ext cx="1980605" cy="2160000"/>
          </a:xfrm>
        </p:spPr>
      </p:pic>
      <p:sp>
        <p:nvSpPr>
          <p:cNvPr id="6" name="Text Placeholder 5">
            <a:extLst>
              <a:ext uri="{FF2B5EF4-FFF2-40B4-BE49-F238E27FC236}">
                <a16:creationId xmlns:a16="http://schemas.microsoft.com/office/drawing/2014/main" id="{4E567595-7022-4DBF-820E-E6FB76FAB154}"/>
              </a:ext>
            </a:extLst>
          </p:cNvPr>
          <p:cNvSpPr>
            <a:spLocks noGrp="1"/>
          </p:cNvSpPr>
          <p:nvPr>
            <p:ph type="body" sz="quarter" idx="15"/>
          </p:nvPr>
        </p:nvSpPr>
        <p:spPr>
          <a:xfrm>
            <a:off x="1439144" y="6380324"/>
            <a:ext cx="3024188" cy="557213"/>
          </a:xfrm>
        </p:spPr>
        <p:txBody>
          <a:bodyPr/>
          <a:lstStyle/>
          <a:p>
            <a:pPr algn="l"/>
            <a:r>
              <a:rPr lang="en-AU" dirty="0">
                <a:latin typeface="Arial" panose="020B0604020202020204" pitchFamily="34" charset="0"/>
                <a:cs typeface="Arial" panose="020B0604020202020204" pitchFamily="34" charset="0"/>
              </a:rPr>
              <a:t>Giuseppe Grande </a:t>
            </a:r>
            <a:r>
              <a:rPr lang="en-AU" sz="1800" dirty="0">
                <a:latin typeface="Arial" panose="020B0604020202020204" pitchFamily="34" charset="0"/>
                <a:cs typeface="Arial" panose="020B0604020202020204" pitchFamily="34" charset="0"/>
              </a:rPr>
              <a:t>Ph.D.</a:t>
            </a:r>
            <a:endParaRPr lang="en-AU"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229E674F-2A82-A8F6-0C96-5EB64504133F}"/>
              </a:ext>
            </a:extLst>
          </p:cNvPr>
          <p:cNvSpPr>
            <a:spLocks noGrp="1"/>
          </p:cNvSpPr>
          <p:nvPr>
            <p:ph type="body" sz="quarter" idx="17"/>
          </p:nvPr>
        </p:nvSpPr>
        <p:spPr>
          <a:xfrm>
            <a:off x="1439144" y="6889463"/>
            <a:ext cx="4248472" cy="557213"/>
          </a:xfrm>
        </p:spPr>
        <p:txBody>
          <a:bodyPr/>
          <a:lstStyle/>
          <a:p>
            <a:pPr algn="l"/>
            <a:r>
              <a:rPr lang="en-AU" b="1" dirty="0">
                <a:latin typeface="Arial" panose="020B0604020202020204" pitchFamily="34" charset="0"/>
                <a:cs typeface="Arial" panose="020B0604020202020204" pitchFamily="34" charset="0"/>
              </a:rPr>
              <a:t>Jonathan D. Regehr </a:t>
            </a:r>
            <a:r>
              <a:rPr lang="en-AU" sz="1800" dirty="0">
                <a:latin typeface="Arial" panose="020B0604020202020204" pitchFamily="34" charset="0"/>
                <a:cs typeface="Arial" panose="020B0604020202020204" pitchFamily="34" charset="0"/>
              </a:rPr>
              <a:t>Ph.D., P.Eng.</a:t>
            </a:r>
            <a:endParaRPr lang="en-AU" dirty="0">
              <a:latin typeface="Arial" panose="020B0604020202020204" pitchFamily="34" charset="0"/>
              <a:cs typeface="Arial" panose="020B0604020202020204" pitchFamily="34" charset="0"/>
            </a:endParaRPr>
          </a:p>
        </p:txBody>
      </p:sp>
      <p:pic>
        <p:nvPicPr>
          <p:cNvPr id="11" name="Picture 10" descr="A picture containing logo, graphics, text, poster&#10;&#10;Description automatically generated">
            <a:extLst>
              <a:ext uri="{FF2B5EF4-FFF2-40B4-BE49-F238E27FC236}">
                <a16:creationId xmlns:a16="http://schemas.microsoft.com/office/drawing/2014/main" id="{8A4D9CC4-E527-B25F-C92F-D9B30203C94C}"/>
              </a:ext>
            </a:extLst>
          </p:cNvPr>
          <p:cNvPicPr>
            <a:picLocks noChangeAspect="1"/>
          </p:cNvPicPr>
          <p:nvPr/>
        </p:nvPicPr>
        <p:blipFill>
          <a:blip r:embed="rId4"/>
          <a:stretch>
            <a:fillRect/>
          </a:stretch>
        </p:blipFill>
        <p:spPr>
          <a:xfrm>
            <a:off x="10584160" y="5880386"/>
            <a:ext cx="2111398" cy="1838836"/>
          </a:xfrm>
          <a:prstGeom prst="rect">
            <a:avLst/>
          </a:prstGeom>
        </p:spPr>
      </p:pic>
      <p:sp>
        <p:nvSpPr>
          <p:cNvPr id="14" name="Text Placeholder 7">
            <a:extLst>
              <a:ext uri="{FF2B5EF4-FFF2-40B4-BE49-F238E27FC236}">
                <a16:creationId xmlns:a16="http://schemas.microsoft.com/office/drawing/2014/main" id="{57AFEE1C-DF22-4270-DA90-D65A7D62D16A}"/>
              </a:ext>
            </a:extLst>
          </p:cNvPr>
          <p:cNvSpPr txBox="1">
            <a:spLocks/>
          </p:cNvSpPr>
          <p:nvPr/>
        </p:nvSpPr>
        <p:spPr>
          <a:xfrm>
            <a:off x="1439144" y="7322591"/>
            <a:ext cx="4248472" cy="557213"/>
          </a:xfrm>
          <a:prstGeom prst="rect">
            <a:avLst/>
          </a:prstGeom>
        </p:spPr>
        <p:txBody>
          <a:bodyPr/>
          <a:lstStyle>
            <a:lvl1pPr marL="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AU" dirty="0">
                <a:latin typeface="Arial" panose="020B0604020202020204" pitchFamily="34" charset="0"/>
                <a:cs typeface="Arial" panose="020B0604020202020204" pitchFamily="34" charset="0"/>
              </a:rPr>
              <a:t>Babak Mehran </a:t>
            </a:r>
            <a:r>
              <a:rPr lang="en-AU" sz="1800" dirty="0">
                <a:latin typeface="Arial" panose="020B0604020202020204" pitchFamily="34" charset="0"/>
                <a:cs typeface="Arial" panose="020B0604020202020204" pitchFamily="34" charset="0"/>
              </a:rPr>
              <a:t>Ph.D., P.Eng.</a:t>
            </a:r>
            <a:endParaRPr lang="en-AU" dirty="0">
              <a:latin typeface="Arial" panose="020B0604020202020204" pitchFamily="34" charset="0"/>
              <a:cs typeface="Arial" panose="020B0604020202020204" pitchFamily="34" charset="0"/>
            </a:endParaRPr>
          </a:p>
        </p:txBody>
      </p:sp>
      <p:pic>
        <p:nvPicPr>
          <p:cNvPr id="15" name="Picture 14" descr="university of manitoba logo">
            <a:extLst>
              <a:ext uri="{FF2B5EF4-FFF2-40B4-BE49-F238E27FC236}">
                <a16:creationId xmlns:a16="http://schemas.microsoft.com/office/drawing/2014/main" id="{3BB3D6C1-B799-D566-0DB7-EFAF23C668D2}"/>
              </a:ext>
            </a:extLst>
          </p:cNvPr>
          <p:cNvPicPr>
            <a:picLocks noChangeAspect="1"/>
          </p:cNvPicPr>
          <p:nvPr/>
        </p:nvPicPr>
        <p:blipFill>
          <a:blip r:embed="rId5"/>
          <a:stretch>
            <a:fillRect/>
          </a:stretch>
        </p:blipFill>
        <p:spPr>
          <a:xfrm>
            <a:off x="13916253" y="6092775"/>
            <a:ext cx="2932603" cy="1414058"/>
          </a:xfrm>
          <a:prstGeom prst="rect">
            <a:avLst/>
          </a:prstGeom>
        </p:spPr>
      </p:pic>
    </p:spTree>
    <p:extLst>
      <p:ext uri="{BB962C8B-B14F-4D97-AF65-F5344CB8AC3E}">
        <p14:creationId xmlns:p14="http://schemas.microsoft.com/office/powerpoint/2010/main" val="1275717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Results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5" name="Picture 4" descr="A graph with colored dots&#10;&#10;Description automatically generated">
            <a:extLst>
              <a:ext uri="{FF2B5EF4-FFF2-40B4-BE49-F238E27FC236}">
                <a16:creationId xmlns:a16="http://schemas.microsoft.com/office/drawing/2014/main" id="{A3650EA9-14A0-5ADF-9DB5-B951F43ECEE8}"/>
              </a:ext>
            </a:extLst>
          </p:cNvPr>
          <p:cNvPicPr>
            <a:picLocks noChangeAspect="1"/>
          </p:cNvPicPr>
          <p:nvPr/>
        </p:nvPicPr>
        <p:blipFill rotWithShape="1">
          <a:blip r:embed="rId3">
            <a:alphaModFix/>
          </a:blip>
          <a:srcRect r="10378"/>
          <a:stretch/>
        </p:blipFill>
        <p:spPr bwMode="auto">
          <a:xfrm>
            <a:off x="1982670" y="3372326"/>
            <a:ext cx="14198245" cy="5347880"/>
          </a:xfrm>
          <a:prstGeom prst="rect">
            <a:avLst/>
          </a:prstGeom>
          <a:ln>
            <a:noFill/>
          </a:ln>
          <a:extLst>
            <a:ext uri="{53640926-AAD7-44D8-BBD7-CCE9431645EC}">
              <a14:shadowObscured xmlns:a14="http://schemas.microsoft.com/office/drawing/2010/main"/>
            </a:ext>
          </a:extLst>
        </p:spPr>
      </p:pic>
      <p:sp>
        <p:nvSpPr>
          <p:cNvPr id="6" name="Content Placeholder 21">
            <a:extLst>
              <a:ext uri="{FF2B5EF4-FFF2-40B4-BE49-F238E27FC236}">
                <a16:creationId xmlns:a16="http://schemas.microsoft.com/office/drawing/2014/main" id="{494B5F6A-5B50-7B59-0327-8C78EBE0549F}"/>
              </a:ext>
            </a:extLst>
          </p:cNvPr>
          <p:cNvSpPr txBox="1">
            <a:spLocks/>
          </p:cNvSpPr>
          <p:nvPr/>
        </p:nvSpPr>
        <p:spPr>
          <a:xfrm>
            <a:off x="431032" y="2815558"/>
            <a:ext cx="17301520" cy="784793"/>
          </a:xfrm>
          <a:prstGeom prst="rect">
            <a:avLst/>
          </a:prstGeom>
        </p:spPr>
        <p:txBody>
          <a:bodyPr/>
          <a:lstStyle>
            <a:lvl1pPr marL="228600" indent="-228600" algn="l" defTabSz="914400" rtl="0" eaLnBrk="1" latinLnBrk="0" hangingPunct="1">
              <a:lnSpc>
                <a:spcPts val="3500"/>
              </a:lnSpc>
              <a:spcBef>
                <a:spcPts val="0"/>
              </a:spcBef>
              <a:spcAft>
                <a:spcPts val="5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3500"/>
              </a:lnSpc>
              <a:spcBef>
                <a:spcPts val="0"/>
              </a:spcBef>
              <a:spcAft>
                <a:spcPts val="0"/>
              </a:spcAft>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ts val="3500"/>
              </a:lnSpc>
              <a:spcBef>
                <a:spcPts val="0"/>
              </a:spcBef>
              <a:spcAft>
                <a:spcPts val="5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0" lang="en-US" altLang="en-US" sz="3200" b="1" i="0" u="none" strike="noStrike" cap="none" normalizeH="0" baseline="0" dirty="0">
                <a:ln>
                  <a:noFill/>
                </a:ln>
                <a:solidFill>
                  <a:srgbClr val="000000"/>
                </a:solidFill>
                <a:effectLst/>
                <a:ea typeface="Times New Roman" panose="02020603050405020304" pitchFamily="18" charset="0"/>
              </a:rPr>
              <a:t>Comparison of Normalized </a:t>
            </a:r>
            <a:r>
              <a:rPr lang="en-US" altLang="en-US" sz="3200" b="1" dirty="0">
                <a:solidFill>
                  <a:srgbClr val="000000"/>
                </a:solidFill>
                <a:ea typeface="Times New Roman" panose="02020603050405020304" pitchFamily="18" charset="0"/>
              </a:rPr>
              <a:t>V</a:t>
            </a:r>
            <a:r>
              <a:rPr kumimoji="0" lang="en-US" altLang="en-US" sz="3200" b="1" i="0" u="none" strike="noStrike" cap="none" normalizeH="0" baseline="0" dirty="0">
                <a:ln>
                  <a:noFill/>
                </a:ln>
                <a:solidFill>
                  <a:srgbClr val="000000"/>
                </a:solidFill>
                <a:effectLst/>
                <a:ea typeface="Times New Roman" panose="02020603050405020304" pitchFamily="18" charset="0"/>
              </a:rPr>
              <a:t>olume </a:t>
            </a:r>
            <a:r>
              <a:rPr lang="en-US" altLang="en-US" sz="3200" b="1" dirty="0">
                <a:solidFill>
                  <a:srgbClr val="000000"/>
                </a:solidFill>
                <a:ea typeface="Times New Roman" panose="02020603050405020304" pitchFamily="18" charset="0"/>
              </a:rPr>
              <a:t>F</a:t>
            </a:r>
            <a:r>
              <a:rPr kumimoji="0" lang="en-US" altLang="en-US" sz="3200" b="1" i="0" u="none" strike="noStrike" cap="none" normalizeH="0" baseline="0" dirty="0">
                <a:ln>
                  <a:noFill/>
                </a:ln>
                <a:solidFill>
                  <a:srgbClr val="000000"/>
                </a:solidFill>
                <a:effectLst/>
                <a:ea typeface="Times New Roman" panose="02020603050405020304" pitchFamily="18" charset="0"/>
              </a:rPr>
              <a:t>actors by Class </a:t>
            </a:r>
            <a:r>
              <a:rPr lang="en-US" altLang="en-US" sz="3200" b="1" dirty="0">
                <a:solidFill>
                  <a:srgbClr val="000000"/>
                </a:solidFill>
                <a:ea typeface="Times New Roman" panose="02020603050405020304" pitchFamily="18" charset="0"/>
              </a:rPr>
              <a:t>G</a:t>
            </a:r>
            <a:r>
              <a:rPr kumimoji="0" lang="en-US" altLang="en-US" sz="3200" b="1" i="0" u="none" strike="noStrike" cap="none" normalizeH="0" baseline="0" dirty="0">
                <a:ln>
                  <a:noFill/>
                </a:ln>
                <a:solidFill>
                  <a:srgbClr val="000000"/>
                </a:solidFill>
                <a:effectLst/>
                <a:ea typeface="Times New Roman" panose="02020603050405020304" pitchFamily="18" charset="0"/>
              </a:rPr>
              <a:t>roup – Level 1 Sites</a:t>
            </a:r>
            <a:endParaRPr lang="en-CA" sz="3200" b="1" dirty="0"/>
          </a:p>
        </p:txBody>
      </p:sp>
      <p:pic>
        <p:nvPicPr>
          <p:cNvPr id="7" name="Picture 6" descr="A row of dots with numbers&#10;&#10;Description automatically generated">
            <a:extLst>
              <a:ext uri="{FF2B5EF4-FFF2-40B4-BE49-F238E27FC236}">
                <a16:creationId xmlns:a16="http://schemas.microsoft.com/office/drawing/2014/main" id="{3560331F-4EF7-2171-C645-E36967B21F9C}"/>
              </a:ext>
            </a:extLst>
          </p:cNvPr>
          <p:cNvPicPr>
            <a:picLocks noChangeAspect="1"/>
          </p:cNvPicPr>
          <p:nvPr/>
        </p:nvPicPr>
        <p:blipFill rotWithShape="1">
          <a:blip r:embed="rId4"/>
          <a:srcRect r="-18" b="3006"/>
          <a:stretch/>
        </p:blipFill>
        <p:spPr bwMode="auto">
          <a:xfrm>
            <a:off x="16466328" y="3579019"/>
            <a:ext cx="1174616" cy="4713743"/>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3F7B8248-BAB1-874F-880C-40D000FFB1F9}"/>
              </a:ext>
            </a:extLst>
          </p:cNvPr>
          <p:cNvSpPr/>
          <p:nvPr/>
        </p:nvSpPr>
        <p:spPr>
          <a:xfrm>
            <a:off x="11952312" y="4152265"/>
            <a:ext cx="576064" cy="3223483"/>
          </a:xfrm>
          <a:prstGeom prst="rect">
            <a:avLst/>
          </a:prstGeom>
          <a:noFill/>
          <a:ln w="28575">
            <a:solidFill>
              <a:srgbClr val="307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95EC77-5C42-D116-AC8D-CA73D24E35F8}"/>
              </a:ext>
            </a:extLst>
          </p:cNvPr>
          <p:cNvSpPr/>
          <p:nvPr/>
        </p:nvSpPr>
        <p:spPr>
          <a:xfrm>
            <a:off x="12816408" y="7375748"/>
            <a:ext cx="792088" cy="3600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4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Results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7" name="Picture 6" descr="A graph of different colored dots&#10;&#10;Description automatically generated">
            <a:extLst>
              <a:ext uri="{FF2B5EF4-FFF2-40B4-BE49-F238E27FC236}">
                <a16:creationId xmlns:a16="http://schemas.microsoft.com/office/drawing/2014/main" id="{78C3DB32-C2DA-F867-F230-D43EB697FD41}"/>
              </a:ext>
            </a:extLst>
          </p:cNvPr>
          <p:cNvPicPr>
            <a:picLocks noChangeAspect="1"/>
          </p:cNvPicPr>
          <p:nvPr/>
        </p:nvPicPr>
        <p:blipFill>
          <a:blip r:embed="rId3"/>
          <a:stretch>
            <a:fillRect/>
          </a:stretch>
        </p:blipFill>
        <p:spPr>
          <a:xfrm>
            <a:off x="2183843" y="3267943"/>
            <a:ext cx="14329592" cy="4839304"/>
          </a:xfrm>
          <a:prstGeom prst="rect">
            <a:avLst/>
          </a:prstGeom>
        </p:spPr>
      </p:pic>
      <p:pic>
        <p:nvPicPr>
          <p:cNvPr id="8" name="Picture 7" descr="A row of dots with numbers&#10;&#10;Description automatically generated">
            <a:extLst>
              <a:ext uri="{FF2B5EF4-FFF2-40B4-BE49-F238E27FC236}">
                <a16:creationId xmlns:a16="http://schemas.microsoft.com/office/drawing/2014/main" id="{B1C5FD9A-3B3D-8910-7087-9D0B931A9BE5}"/>
              </a:ext>
            </a:extLst>
          </p:cNvPr>
          <p:cNvPicPr>
            <a:picLocks noChangeAspect="1"/>
          </p:cNvPicPr>
          <p:nvPr/>
        </p:nvPicPr>
        <p:blipFill rotWithShape="1">
          <a:blip r:embed="rId4"/>
          <a:srcRect r="-18" b="3006"/>
          <a:stretch/>
        </p:blipFill>
        <p:spPr bwMode="auto">
          <a:xfrm>
            <a:off x="16735798" y="3267943"/>
            <a:ext cx="1195572" cy="4797840"/>
          </a:xfrm>
          <a:prstGeom prst="rect">
            <a:avLst/>
          </a:prstGeom>
          <a:ln>
            <a:noFill/>
          </a:ln>
          <a:extLst>
            <a:ext uri="{53640926-AAD7-44D8-BBD7-CCE9431645EC}">
              <a14:shadowObscured xmlns:a14="http://schemas.microsoft.com/office/drawing/2010/main"/>
            </a:ext>
          </a:extLst>
        </p:spPr>
      </p:pic>
      <p:sp>
        <p:nvSpPr>
          <p:cNvPr id="9" name="Content Placeholder 21">
            <a:extLst>
              <a:ext uri="{FF2B5EF4-FFF2-40B4-BE49-F238E27FC236}">
                <a16:creationId xmlns:a16="http://schemas.microsoft.com/office/drawing/2014/main" id="{D5003A2B-9CDC-7542-1E3B-523612C1C8C8}"/>
              </a:ext>
            </a:extLst>
          </p:cNvPr>
          <p:cNvSpPr txBox="1">
            <a:spLocks/>
          </p:cNvSpPr>
          <p:nvPr/>
        </p:nvSpPr>
        <p:spPr>
          <a:xfrm>
            <a:off x="543545" y="2625521"/>
            <a:ext cx="17610188" cy="716124"/>
          </a:xfrm>
          <a:prstGeom prst="rect">
            <a:avLst/>
          </a:prstGeom>
        </p:spPr>
        <p:txBody>
          <a:bodyPr/>
          <a:lstStyle>
            <a:lvl1pPr marL="228600" indent="-228600" algn="l" defTabSz="914400" rtl="0" eaLnBrk="1" latinLnBrk="0" hangingPunct="1">
              <a:lnSpc>
                <a:spcPts val="3500"/>
              </a:lnSpc>
              <a:spcBef>
                <a:spcPts val="0"/>
              </a:spcBef>
              <a:spcAft>
                <a:spcPts val="5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3500"/>
              </a:lnSpc>
              <a:spcBef>
                <a:spcPts val="0"/>
              </a:spcBef>
              <a:spcAft>
                <a:spcPts val="0"/>
              </a:spcAft>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ts val="3500"/>
              </a:lnSpc>
              <a:spcBef>
                <a:spcPts val="0"/>
              </a:spcBef>
              <a:spcAft>
                <a:spcPts val="5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200" b="1" dirty="0">
                <a:effectLst/>
                <a:ea typeface="Times New Roman" panose="02020603050405020304" pitchFamily="18" charset="0"/>
              </a:rPr>
              <a:t>Comparison of Ground </a:t>
            </a:r>
            <a:r>
              <a:rPr lang="en-CA" sz="3200" b="1" dirty="0">
                <a:ea typeface="Times New Roman" panose="02020603050405020304" pitchFamily="18" charset="0"/>
              </a:rPr>
              <a:t>T</a:t>
            </a:r>
            <a:r>
              <a:rPr lang="en-CA" sz="3200" b="1" dirty="0">
                <a:effectLst/>
                <a:ea typeface="Times New Roman" panose="02020603050405020304" pitchFamily="18" charset="0"/>
              </a:rPr>
              <a:t>ruth and StL AADT </a:t>
            </a:r>
            <a:r>
              <a:rPr kumimoji="0" lang="en-US" altLang="en-US" sz="3200" b="1" i="0" u="none" strike="noStrike" cap="none" normalizeH="0" baseline="0" dirty="0">
                <a:ln>
                  <a:noFill/>
                </a:ln>
                <a:solidFill>
                  <a:srgbClr val="000000"/>
                </a:solidFill>
                <a:effectLst/>
                <a:ea typeface="Times New Roman" panose="02020603050405020304" pitchFamily="18" charset="0"/>
              </a:rPr>
              <a:t>– Level 1 Sites</a:t>
            </a:r>
            <a:r>
              <a:rPr lang="en-CA" sz="3200" b="1" dirty="0">
                <a:effectLst/>
                <a:ea typeface="Times New Roman" panose="02020603050405020304" pitchFamily="18" charset="0"/>
              </a:rPr>
              <a:t> </a:t>
            </a:r>
            <a:endParaRPr lang="en-CA" sz="3200" b="1" dirty="0"/>
          </a:p>
        </p:txBody>
      </p:sp>
      <p:sp>
        <p:nvSpPr>
          <p:cNvPr id="10" name="TextBox 9">
            <a:extLst>
              <a:ext uri="{FF2B5EF4-FFF2-40B4-BE49-F238E27FC236}">
                <a16:creationId xmlns:a16="http://schemas.microsoft.com/office/drawing/2014/main" id="{6A4F0FD2-90EB-8D29-BFCF-9DBADFD53A68}"/>
              </a:ext>
            </a:extLst>
          </p:cNvPr>
          <p:cNvSpPr txBox="1"/>
          <p:nvPr/>
        </p:nvSpPr>
        <p:spPr>
          <a:xfrm>
            <a:off x="13449340" y="8223101"/>
            <a:ext cx="306409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MAPE = 9% to 22%</a:t>
            </a:r>
          </a:p>
        </p:txBody>
      </p:sp>
    </p:spTree>
    <p:extLst>
      <p:ext uri="{BB962C8B-B14F-4D97-AF65-F5344CB8AC3E}">
        <p14:creationId xmlns:p14="http://schemas.microsoft.com/office/powerpoint/2010/main" val="373964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Results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7" name="Picture 6">
            <a:extLst>
              <a:ext uri="{FF2B5EF4-FFF2-40B4-BE49-F238E27FC236}">
                <a16:creationId xmlns:a16="http://schemas.microsoft.com/office/drawing/2014/main" id="{89321F35-0E25-B04B-B26B-976D80C70210}"/>
              </a:ext>
            </a:extLst>
          </p:cNvPr>
          <p:cNvPicPr>
            <a:picLocks noChangeAspect="1"/>
          </p:cNvPicPr>
          <p:nvPr/>
        </p:nvPicPr>
        <p:blipFill>
          <a:blip r:embed="rId3">
            <a:alphaModFix/>
          </a:blip>
          <a:stretch>
            <a:fillRect/>
          </a:stretch>
        </p:blipFill>
        <p:spPr>
          <a:xfrm>
            <a:off x="1511152" y="3009944"/>
            <a:ext cx="15059319" cy="5085743"/>
          </a:xfrm>
          <a:prstGeom prst="rect">
            <a:avLst/>
          </a:prstGeom>
        </p:spPr>
      </p:pic>
      <p:pic>
        <p:nvPicPr>
          <p:cNvPr id="8" name="Picture 7" descr="A row of dots with numbers&#10;&#10;Description automatically generated">
            <a:extLst>
              <a:ext uri="{FF2B5EF4-FFF2-40B4-BE49-F238E27FC236}">
                <a16:creationId xmlns:a16="http://schemas.microsoft.com/office/drawing/2014/main" id="{14D9942F-F66E-5342-FD0C-6E7A895FD080}"/>
              </a:ext>
            </a:extLst>
          </p:cNvPr>
          <p:cNvPicPr>
            <a:picLocks noChangeAspect="1"/>
          </p:cNvPicPr>
          <p:nvPr/>
        </p:nvPicPr>
        <p:blipFill rotWithShape="1">
          <a:blip r:embed="rId4"/>
          <a:srcRect r="-18" b="3006"/>
          <a:stretch/>
        </p:blipFill>
        <p:spPr bwMode="auto">
          <a:xfrm>
            <a:off x="16715160" y="3125669"/>
            <a:ext cx="1256456" cy="5042167"/>
          </a:xfrm>
          <a:prstGeom prst="rect">
            <a:avLst/>
          </a:prstGeom>
          <a:ln>
            <a:noFill/>
          </a:ln>
          <a:extLst>
            <a:ext uri="{53640926-AAD7-44D8-BBD7-CCE9431645EC}">
              <a14:shadowObscured xmlns:a14="http://schemas.microsoft.com/office/drawing/2010/main"/>
            </a:ext>
          </a:extLst>
        </p:spPr>
      </p:pic>
      <p:sp>
        <p:nvSpPr>
          <p:cNvPr id="9" name="Content Placeholder 21">
            <a:extLst>
              <a:ext uri="{FF2B5EF4-FFF2-40B4-BE49-F238E27FC236}">
                <a16:creationId xmlns:a16="http://schemas.microsoft.com/office/drawing/2014/main" id="{1C1C3FB9-4DCD-492E-39C6-3F0E85A4C3EC}"/>
              </a:ext>
            </a:extLst>
          </p:cNvPr>
          <p:cNvSpPr txBox="1">
            <a:spLocks/>
          </p:cNvSpPr>
          <p:nvPr/>
        </p:nvSpPr>
        <p:spPr>
          <a:xfrm>
            <a:off x="579247" y="2367936"/>
            <a:ext cx="17708753" cy="762901"/>
          </a:xfrm>
          <a:prstGeom prst="rect">
            <a:avLst/>
          </a:prstGeom>
        </p:spPr>
        <p:txBody>
          <a:bodyPr/>
          <a:lstStyle>
            <a:lvl1pPr marL="228600" indent="-228600" algn="l" defTabSz="914400" rtl="0" eaLnBrk="1" latinLnBrk="0" hangingPunct="1">
              <a:lnSpc>
                <a:spcPts val="3500"/>
              </a:lnSpc>
              <a:spcBef>
                <a:spcPts val="0"/>
              </a:spcBef>
              <a:spcAft>
                <a:spcPts val="5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3500"/>
              </a:lnSpc>
              <a:spcBef>
                <a:spcPts val="0"/>
              </a:spcBef>
              <a:spcAft>
                <a:spcPts val="0"/>
              </a:spcAft>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ts val="3500"/>
              </a:lnSpc>
              <a:spcBef>
                <a:spcPts val="0"/>
              </a:spcBef>
              <a:spcAft>
                <a:spcPts val="5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200" b="1" dirty="0">
                <a:effectLst/>
                <a:ea typeface="Times New Roman" panose="02020603050405020304" pitchFamily="18" charset="0"/>
              </a:rPr>
              <a:t>Comparison of Ground </a:t>
            </a:r>
            <a:r>
              <a:rPr lang="en-CA" sz="3200" b="1" dirty="0">
                <a:ea typeface="Times New Roman" panose="02020603050405020304" pitchFamily="18" charset="0"/>
              </a:rPr>
              <a:t>T</a:t>
            </a:r>
            <a:r>
              <a:rPr lang="en-CA" sz="3200" b="1" dirty="0">
                <a:effectLst/>
                <a:ea typeface="Times New Roman" panose="02020603050405020304" pitchFamily="18" charset="0"/>
              </a:rPr>
              <a:t>ruth and StL AADMT </a:t>
            </a:r>
            <a:r>
              <a:rPr kumimoji="0" lang="en-US" altLang="en-US" sz="3200" b="1" i="0" u="none" strike="noStrike" cap="none" normalizeH="0" baseline="0" dirty="0">
                <a:ln>
                  <a:noFill/>
                </a:ln>
                <a:solidFill>
                  <a:srgbClr val="000000"/>
                </a:solidFill>
                <a:effectLst/>
                <a:ea typeface="Times New Roman" panose="02020603050405020304" pitchFamily="18" charset="0"/>
              </a:rPr>
              <a:t>– Level 1 Sites</a:t>
            </a:r>
            <a:endParaRPr lang="en-CA" sz="3200" b="1" dirty="0"/>
          </a:p>
        </p:txBody>
      </p:sp>
      <p:sp>
        <p:nvSpPr>
          <p:cNvPr id="10" name="TextBox 9">
            <a:extLst>
              <a:ext uri="{FF2B5EF4-FFF2-40B4-BE49-F238E27FC236}">
                <a16:creationId xmlns:a16="http://schemas.microsoft.com/office/drawing/2014/main" id="{B48A3537-5B5D-B81B-B97A-56C87320368F}"/>
              </a:ext>
            </a:extLst>
          </p:cNvPr>
          <p:cNvSpPr txBox="1"/>
          <p:nvPr/>
        </p:nvSpPr>
        <p:spPr>
          <a:xfrm>
            <a:off x="13086669" y="8167836"/>
            <a:ext cx="348380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MAPE = 30% to 38%</a:t>
            </a:r>
          </a:p>
        </p:txBody>
      </p:sp>
    </p:spTree>
    <p:extLst>
      <p:ext uri="{BB962C8B-B14F-4D97-AF65-F5344CB8AC3E}">
        <p14:creationId xmlns:p14="http://schemas.microsoft.com/office/powerpoint/2010/main" val="2581370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Results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7" name="Picture 6">
            <a:extLst>
              <a:ext uri="{FF2B5EF4-FFF2-40B4-BE49-F238E27FC236}">
                <a16:creationId xmlns:a16="http://schemas.microsoft.com/office/drawing/2014/main" id="{17C2BC09-8A2E-4E0F-7744-1671390467AC}"/>
              </a:ext>
            </a:extLst>
          </p:cNvPr>
          <p:cNvPicPr>
            <a:picLocks noChangeAspect="1"/>
          </p:cNvPicPr>
          <p:nvPr/>
        </p:nvPicPr>
        <p:blipFill>
          <a:blip r:embed="rId3">
            <a:alphaModFix/>
          </a:blip>
          <a:stretch>
            <a:fillRect/>
          </a:stretch>
        </p:blipFill>
        <p:spPr>
          <a:xfrm>
            <a:off x="935088" y="2695228"/>
            <a:ext cx="15529284" cy="5271546"/>
          </a:xfrm>
          <a:prstGeom prst="rect">
            <a:avLst/>
          </a:prstGeom>
        </p:spPr>
      </p:pic>
      <p:pic>
        <p:nvPicPr>
          <p:cNvPr id="8" name="Picture 7" descr="A row of dots with numbers&#10;&#10;Description automatically generated">
            <a:extLst>
              <a:ext uri="{FF2B5EF4-FFF2-40B4-BE49-F238E27FC236}">
                <a16:creationId xmlns:a16="http://schemas.microsoft.com/office/drawing/2014/main" id="{26B14ABF-A327-8345-9FA2-A1A839DCE0CB}"/>
              </a:ext>
            </a:extLst>
          </p:cNvPr>
          <p:cNvPicPr>
            <a:picLocks noChangeAspect="1"/>
          </p:cNvPicPr>
          <p:nvPr/>
        </p:nvPicPr>
        <p:blipFill rotWithShape="1">
          <a:blip r:embed="rId4"/>
          <a:srcRect r="-18" b="3006"/>
          <a:stretch/>
        </p:blipFill>
        <p:spPr bwMode="auto">
          <a:xfrm>
            <a:off x="16726522" y="2865750"/>
            <a:ext cx="1299328" cy="5214214"/>
          </a:xfrm>
          <a:prstGeom prst="rect">
            <a:avLst/>
          </a:prstGeom>
          <a:ln>
            <a:noFill/>
          </a:ln>
          <a:extLst>
            <a:ext uri="{53640926-AAD7-44D8-BBD7-CCE9431645EC}">
              <a14:shadowObscured xmlns:a14="http://schemas.microsoft.com/office/drawing/2010/main"/>
            </a:ext>
          </a:extLst>
        </p:spPr>
      </p:pic>
      <p:sp>
        <p:nvSpPr>
          <p:cNvPr id="9" name="Content Placeholder 21">
            <a:extLst>
              <a:ext uri="{FF2B5EF4-FFF2-40B4-BE49-F238E27FC236}">
                <a16:creationId xmlns:a16="http://schemas.microsoft.com/office/drawing/2014/main" id="{A40C9325-B779-4D45-8E6D-C7E203D5BC27}"/>
              </a:ext>
            </a:extLst>
          </p:cNvPr>
          <p:cNvSpPr txBox="1">
            <a:spLocks/>
          </p:cNvSpPr>
          <p:nvPr/>
        </p:nvSpPr>
        <p:spPr>
          <a:xfrm>
            <a:off x="375229" y="2191172"/>
            <a:ext cx="17912771" cy="806708"/>
          </a:xfrm>
          <a:prstGeom prst="rect">
            <a:avLst/>
          </a:prstGeom>
        </p:spPr>
        <p:txBody>
          <a:bodyPr/>
          <a:lstStyle>
            <a:lvl1pPr marL="228600" indent="-228600" algn="l" defTabSz="914400" rtl="0" eaLnBrk="1" latinLnBrk="0" hangingPunct="1">
              <a:lnSpc>
                <a:spcPts val="3500"/>
              </a:lnSpc>
              <a:spcBef>
                <a:spcPts val="0"/>
              </a:spcBef>
              <a:spcAft>
                <a:spcPts val="5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3500"/>
              </a:lnSpc>
              <a:spcBef>
                <a:spcPts val="0"/>
              </a:spcBef>
              <a:spcAft>
                <a:spcPts val="0"/>
              </a:spcAft>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ts val="3500"/>
              </a:lnSpc>
              <a:spcBef>
                <a:spcPts val="0"/>
              </a:spcBef>
              <a:spcAft>
                <a:spcPts val="5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200" b="1" dirty="0">
                <a:effectLst/>
                <a:ea typeface="Times New Roman" panose="02020603050405020304" pitchFamily="18" charset="0"/>
              </a:rPr>
              <a:t>Comparison of Ground </a:t>
            </a:r>
            <a:r>
              <a:rPr lang="en-CA" sz="3200" b="1" dirty="0">
                <a:ea typeface="Times New Roman" panose="02020603050405020304" pitchFamily="18" charset="0"/>
              </a:rPr>
              <a:t>T</a:t>
            </a:r>
            <a:r>
              <a:rPr lang="en-CA" sz="3200" b="1" dirty="0">
                <a:effectLst/>
                <a:ea typeface="Times New Roman" panose="02020603050405020304" pitchFamily="18" charset="0"/>
              </a:rPr>
              <a:t>ruth and StL AADHT </a:t>
            </a:r>
            <a:r>
              <a:rPr kumimoji="0" lang="en-US" altLang="en-US" sz="3200" b="1" i="0" u="none" strike="noStrike" cap="none" normalizeH="0" baseline="0" dirty="0">
                <a:ln>
                  <a:noFill/>
                </a:ln>
                <a:solidFill>
                  <a:srgbClr val="000000"/>
                </a:solidFill>
                <a:effectLst/>
                <a:ea typeface="Times New Roman" panose="02020603050405020304" pitchFamily="18" charset="0"/>
              </a:rPr>
              <a:t>– Level 1 Sites</a:t>
            </a:r>
            <a:r>
              <a:rPr lang="en-CA" sz="3200" b="1" dirty="0">
                <a:effectLst/>
                <a:ea typeface="Times New Roman" panose="02020603050405020304" pitchFamily="18" charset="0"/>
              </a:rPr>
              <a:t> </a:t>
            </a:r>
            <a:endParaRPr lang="en-CA" sz="3200" b="1" dirty="0"/>
          </a:p>
        </p:txBody>
      </p:sp>
      <p:sp>
        <p:nvSpPr>
          <p:cNvPr id="10" name="TextBox 9">
            <a:extLst>
              <a:ext uri="{FF2B5EF4-FFF2-40B4-BE49-F238E27FC236}">
                <a16:creationId xmlns:a16="http://schemas.microsoft.com/office/drawing/2014/main" id="{C2016737-A573-A42A-D04B-7779A1AF24CD}"/>
              </a:ext>
            </a:extLst>
          </p:cNvPr>
          <p:cNvSpPr txBox="1"/>
          <p:nvPr/>
        </p:nvSpPr>
        <p:spPr>
          <a:xfrm>
            <a:off x="12646429" y="8188061"/>
            <a:ext cx="348380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MAPE = 57% to 96%</a:t>
            </a:r>
          </a:p>
        </p:txBody>
      </p:sp>
      <p:sp>
        <p:nvSpPr>
          <p:cNvPr id="11" name="Rectangle 10">
            <a:extLst>
              <a:ext uri="{FF2B5EF4-FFF2-40B4-BE49-F238E27FC236}">
                <a16:creationId xmlns:a16="http://schemas.microsoft.com/office/drawing/2014/main" id="{A86DB9C3-FC89-5B21-015F-615A2CEEBC7E}"/>
              </a:ext>
            </a:extLst>
          </p:cNvPr>
          <p:cNvSpPr/>
          <p:nvPr/>
        </p:nvSpPr>
        <p:spPr>
          <a:xfrm>
            <a:off x="13754835" y="3408026"/>
            <a:ext cx="717757" cy="15194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18CAD6-10D2-E089-9342-5DF839305FD5}"/>
              </a:ext>
            </a:extLst>
          </p:cNvPr>
          <p:cNvSpPr txBox="1"/>
          <p:nvPr/>
        </p:nvSpPr>
        <p:spPr>
          <a:xfrm>
            <a:off x="1714402" y="7898490"/>
            <a:ext cx="10652097" cy="856645"/>
          </a:xfrm>
          <a:prstGeom prst="rect">
            <a:avLst/>
          </a:prstGeom>
          <a:noFill/>
        </p:spPr>
        <p:txBody>
          <a:bodyPr wrap="square">
            <a:spAutoFit/>
          </a:bodyPr>
          <a:lstStyle/>
          <a:p>
            <a:pPr algn="ctr">
              <a:spcBef>
                <a:spcPts val="100"/>
              </a:spcBef>
              <a:spcAft>
                <a:spcPts val="100"/>
              </a:spcAft>
            </a:pPr>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StL sample trip count in 2020:</a:t>
            </a:r>
            <a:endParaRPr lang="en-US" sz="2400" dirty="0">
              <a:solidFill>
                <a:srgbClr val="000000"/>
              </a:solidFill>
              <a:latin typeface="Arial" panose="020B0604020202020204" pitchFamily="34" charset="0"/>
              <a:ea typeface="SimSun" panose="02010600030101010101" pitchFamily="2" charset="-122"/>
              <a:cs typeface="Arial" panose="020B0604020202020204" pitchFamily="34" charset="0"/>
            </a:endParaRPr>
          </a:p>
          <a:p>
            <a:pPr algn="ctr">
              <a:spcBef>
                <a:spcPts val="100"/>
              </a:spcBef>
              <a:spcAft>
                <a:spcPts val="100"/>
              </a:spcAft>
            </a:pPr>
            <a:r>
              <a:rPr lang="en-US" sz="2400" dirty="0">
                <a:solidFill>
                  <a:srgbClr val="000000"/>
                </a:solidFill>
                <a:effectLst/>
                <a:latin typeface="Arial" panose="020B0604020202020204" pitchFamily="34" charset="0"/>
                <a:ea typeface="SimSun" panose="02010600030101010101" pitchFamily="2" charset="-122"/>
                <a:cs typeface="Arial" panose="020B0604020202020204" pitchFamily="34" charset="0"/>
              </a:rPr>
              <a:t> Mediu</a:t>
            </a:r>
            <a:r>
              <a:rPr lang="en-US" sz="2400" dirty="0">
                <a:solidFill>
                  <a:srgbClr val="000000"/>
                </a:solidFill>
                <a:latin typeface="Arial" panose="020B0604020202020204" pitchFamily="34" charset="0"/>
                <a:ea typeface="SimSun" panose="02010600030101010101" pitchFamily="2" charset="-122"/>
                <a:cs typeface="Arial" panose="020B0604020202020204" pitchFamily="34" charset="0"/>
              </a:rPr>
              <a:t>m-duty ~ 329,000; Heavy-duty ~ 10,000</a:t>
            </a:r>
            <a:endParaRPr lang="en-CA" sz="24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644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Results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sp>
        <p:nvSpPr>
          <p:cNvPr id="9" name="Content Placeholder 21">
            <a:extLst>
              <a:ext uri="{FF2B5EF4-FFF2-40B4-BE49-F238E27FC236}">
                <a16:creationId xmlns:a16="http://schemas.microsoft.com/office/drawing/2014/main" id="{A40C9325-B779-4D45-8E6D-C7E203D5BC27}"/>
              </a:ext>
            </a:extLst>
          </p:cNvPr>
          <p:cNvSpPr txBox="1">
            <a:spLocks/>
          </p:cNvSpPr>
          <p:nvPr/>
        </p:nvSpPr>
        <p:spPr>
          <a:xfrm>
            <a:off x="375229" y="2191172"/>
            <a:ext cx="17912771" cy="806708"/>
          </a:xfrm>
          <a:prstGeom prst="rect">
            <a:avLst/>
          </a:prstGeom>
        </p:spPr>
        <p:txBody>
          <a:bodyPr/>
          <a:lstStyle>
            <a:lvl1pPr marL="228600" indent="-228600" algn="l" defTabSz="914400" rtl="0" eaLnBrk="1" latinLnBrk="0" hangingPunct="1">
              <a:lnSpc>
                <a:spcPts val="3500"/>
              </a:lnSpc>
              <a:spcBef>
                <a:spcPts val="0"/>
              </a:spcBef>
              <a:spcAft>
                <a:spcPts val="5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3500"/>
              </a:lnSpc>
              <a:spcBef>
                <a:spcPts val="0"/>
              </a:spcBef>
              <a:spcAft>
                <a:spcPts val="0"/>
              </a:spcAft>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ts val="3500"/>
              </a:lnSpc>
              <a:spcBef>
                <a:spcPts val="0"/>
              </a:spcBef>
              <a:spcAft>
                <a:spcPts val="5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200" b="1" dirty="0">
                <a:effectLst/>
                <a:ea typeface="Times New Roman" panose="02020603050405020304" pitchFamily="18" charset="0"/>
              </a:rPr>
              <a:t>Summary of Error Metrics and Sample Size</a:t>
            </a:r>
            <a:endParaRPr lang="en-CA" sz="3200" b="1" dirty="0"/>
          </a:p>
        </p:txBody>
      </p:sp>
      <p:graphicFrame>
        <p:nvGraphicFramePr>
          <p:cNvPr id="2" name="Table 1">
            <a:extLst>
              <a:ext uri="{FF2B5EF4-FFF2-40B4-BE49-F238E27FC236}">
                <a16:creationId xmlns:a16="http://schemas.microsoft.com/office/drawing/2014/main" id="{E4F4F658-1AF2-0E6B-350B-C865809C3F5E}"/>
              </a:ext>
            </a:extLst>
          </p:cNvPr>
          <p:cNvGraphicFramePr>
            <a:graphicFrameLocks noGrp="1"/>
          </p:cNvGraphicFramePr>
          <p:nvPr>
            <p:extLst>
              <p:ext uri="{D42A27DB-BD31-4B8C-83A1-F6EECF244321}">
                <p14:modId xmlns:p14="http://schemas.microsoft.com/office/powerpoint/2010/main" val="1424728386"/>
              </p:ext>
            </p:extLst>
          </p:nvPr>
        </p:nvGraphicFramePr>
        <p:xfrm>
          <a:off x="1626758" y="2915512"/>
          <a:ext cx="15409712" cy="5687383"/>
        </p:xfrm>
        <a:graphic>
          <a:graphicData uri="http://schemas.openxmlformats.org/drawingml/2006/table">
            <a:tbl>
              <a:tblPr firstRow="1" firstCol="1" bandRow="1">
                <a:tableStyleId>{5C22544A-7EE6-4342-B048-85BDC9FD1C3A}</a:tableStyleId>
              </a:tblPr>
              <a:tblGrid>
                <a:gridCol w="2881069">
                  <a:extLst>
                    <a:ext uri="{9D8B030D-6E8A-4147-A177-3AD203B41FA5}">
                      <a16:colId xmlns:a16="http://schemas.microsoft.com/office/drawing/2014/main" val="3184617577"/>
                    </a:ext>
                  </a:extLst>
                </a:gridCol>
                <a:gridCol w="3065417">
                  <a:extLst>
                    <a:ext uri="{9D8B030D-6E8A-4147-A177-3AD203B41FA5}">
                      <a16:colId xmlns:a16="http://schemas.microsoft.com/office/drawing/2014/main" val="1452818582"/>
                    </a:ext>
                  </a:extLst>
                </a:gridCol>
                <a:gridCol w="3150748">
                  <a:extLst>
                    <a:ext uri="{9D8B030D-6E8A-4147-A177-3AD203B41FA5}">
                      <a16:colId xmlns:a16="http://schemas.microsoft.com/office/drawing/2014/main" val="3876739704"/>
                    </a:ext>
                  </a:extLst>
                </a:gridCol>
                <a:gridCol w="3527951">
                  <a:extLst>
                    <a:ext uri="{9D8B030D-6E8A-4147-A177-3AD203B41FA5}">
                      <a16:colId xmlns:a16="http://schemas.microsoft.com/office/drawing/2014/main" val="2057641415"/>
                    </a:ext>
                  </a:extLst>
                </a:gridCol>
                <a:gridCol w="2784527">
                  <a:extLst>
                    <a:ext uri="{9D8B030D-6E8A-4147-A177-3AD203B41FA5}">
                      <a16:colId xmlns:a16="http://schemas.microsoft.com/office/drawing/2014/main" val="3480465786"/>
                    </a:ext>
                  </a:extLst>
                </a:gridCol>
              </a:tblGrid>
              <a:tr h="319994">
                <a:tc>
                  <a:txBody>
                    <a:bodyPr/>
                    <a:lstStyle/>
                    <a:p>
                      <a:pPr algn="ctr">
                        <a:lnSpc>
                          <a:spcPct val="107000"/>
                        </a:lnSpc>
                      </a:pPr>
                      <a:r>
                        <a:rPr lang="en-CA" sz="2800" dirty="0">
                          <a:solidFill>
                            <a:sysClr val="windowText" lastClr="000000"/>
                          </a:solidFill>
                          <a:effectLst/>
                        </a:rPr>
                        <a:t>Metric</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Year</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Total Traffic</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Medium-Duty </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Heavy-Duty</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704564"/>
                  </a:ext>
                </a:extLst>
              </a:tr>
              <a:tr h="273186">
                <a:tc rowSpan="3">
                  <a:txBody>
                    <a:bodyPr/>
                    <a:lstStyle/>
                    <a:p>
                      <a:pPr algn="ctr">
                        <a:lnSpc>
                          <a:spcPct val="107000"/>
                        </a:lnSpc>
                      </a:pPr>
                      <a:r>
                        <a:rPr lang="en-CA" sz="2800" dirty="0">
                          <a:solidFill>
                            <a:sysClr val="windowText" lastClr="000000"/>
                          </a:solidFill>
                          <a:effectLst/>
                        </a:rPr>
                        <a:t>Median PE (%)</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2019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4.4</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14.5</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15.9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94069018"/>
                  </a:ext>
                </a:extLst>
              </a:tr>
              <a:tr h="273186">
                <a:tc vMerge="1">
                  <a:txBody>
                    <a:bodyPr/>
                    <a:lstStyle/>
                    <a:p>
                      <a:endParaRPr lang="en-US"/>
                    </a:p>
                  </a:txBody>
                  <a:tcPr/>
                </a:tc>
                <a:tc>
                  <a:txBody>
                    <a:bodyPr/>
                    <a:lstStyle/>
                    <a:p>
                      <a:pPr algn="ctr">
                        <a:lnSpc>
                          <a:spcPct val="107000"/>
                        </a:lnSpc>
                      </a:pPr>
                      <a:r>
                        <a:rPr lang="en-CA" sz="2800" dirty="0">
                          <a:solidFill>
                            <a:sysClr val="windowText" lastClr="000000"/>
                          </a:solidFill>
                          <a:effectLst/>
                        </a:rPr>
                        <a:t>2020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5.4</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-12.0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-9.9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74308312"/>
                  </a:ext>
                </a:extLst>
              </a:tr>
              <a:tr h="273186">
                <a:tc vMerge="1">
                  <a:txBody>
                    <a:bodyPr/>
                    <a:lstStyle/>
                    <a:p>
                      <a:endParaRPr lang="en-US"/>
                    </a:p>
                  </a:txBody>
                  <a:tcPr/>
                </a:tc>
                <a:tc>
                  <a:txBody>
                    <a:bodyPr/>
                    <a:lstStyle/>
                    <a:p>
                      <a:pPr algn="ctr">
                        <a:lnSpc>
                          <a:spcPct val="107000"/>
                        </a:lnSpc>
                      </a:pPr>
                      <a:r>
                        <a:rPr lang="en-CA" sz="2800" dirty="0">
                          <a:solidFill>
                            <a:sysClr val="windowText" lastClr="000000"/>
                          </a:solidFill>
                          <a:effectLst/>
                        </a:rPr>
                        <a:t>2021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0.0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-3.0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-23.7</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3047682"/>
                  </a:ext>
                </a:extLst>
              </a:tr>
              <a:tr h="273186">
                <a:tc rowSpan="3">
                  <a:txBody>
                    <a:bodyPr/>
                    <a:lstStyle/>
                    <a:p>
                      <a:pPr algn="ctr">
                        <a:lnSpc>
                          <a:spcPct val="107000"/>
                        </a:lnSpc>
                      </a:pPr>
                      <a:r>
                        <a:rPr lang="en-CA" sz="2800" dirty="0" err="1">
                          <a:solidFill>
                            <a:sysClr val="windowText" lastClr="000000"/>
                          </a:solidFill>
                          <a:effectLst/>
                        </a:rPr>
                        <a:t>MdAPE</a:t>
                      </a:r>
                      <a:r>
                        <a:rPr lang="en-CA" sz="2800" dirty="0">
                          <a:solidFill>
                            <a:sysClr val="windowText" lastClr="000000"/>
                          </a:solidFill>
                          <a:effectLst/>
                        </a:rPr>
                        <a:t> (%)</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2019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13.2</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45.2</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59.4</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972235734"/>
                  </a:ext>
                </a:extLst>
              </a:tr>
              <a:tr h="273186">
                <a:tc vMerge="1">
                  <a:txBody>
                    <a:bodyPr/>
                    <a:lstStyle/>
                    <a:p>
                      <a:endParaRPr lang="en-US"/>
                    </a:p>
                  </a:txBody>
                  <a:tcPr/>
                </a:tc>
                <a:tc>
                  <a:txBody>
                    <a:bodyPr/>
                    <a:lstStyle/>
                    <a:p>
                      <a:pPr algn="ctr">
                        <a:lnSpc>
                          <a:spcPct val="107000"/>
                        </a:lnSpc>
                      </a:pPr>
                      <a:r>
                        <a:rPr lang="en-CA" sz="2800" dirty="0">
                          <a:solidFill>
                            <a:sysClr val="windowText" lastClr="000000"/>
                          </a:solidFill>
                          <a:effectLst/>
                        </a:rPr>
                        <a:t>2020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18.8</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21.9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50.7</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54444020"/>
                  </a:ext>
                </a:extLst>
              </a:tr>
              <a:tr h="273186">
                <a:tc vMerge="1">
                  <a:txBody>
                    <a:bodyPr/>
                    <a:lstStyle/>
                    <a:p>
                      <a:endParaRPr lang="en-US"/>
                    </a:p>
                  </a:txBody>
                  <a:tcPr/>
                </a:tc>
                <a:tc>
                  <a:txBody>
                    <a:bodyPr/>
                    <a:lstStyle/>
                    <a:p>
                      <a:pPr algn="ctr">
                        <a:lnSpc>
                          <a:spcPct val="107000"/>
                        </a:lnSpc>
                      </a:pPr>
                      <a:r>
                        <a:rPr lang="en-CA" sz="2800" dirty="0">
                          <a:solidFill>
                            <a:sysClr val="windowText" lastClr="000000"/>
                          </a:solidFill>
                          <a:effectLst/>
                        </a:rPr>
                        <a:t>2021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4.6</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32.4</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46.3</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3743837"/>
                  </a:ext>
                </a:extLst>
              </a:tr>
              <a:tr h="273186">
                <a:tc rowSpan="3">
                  <a:txBody>
                    <a:bodyPr/>
                    <a:lstStyle/>
                    <a:p>
                      <a:pPr algn="ctr">
                        <a:lnSpc>
                          <a:spcPct val="107000"/>
                        </a:lnSpc>
                      </a:pPr>
                      <a:r>
                        <a:rPr lang="en-CA" sz="2800" dirty="0">
                          <a:solidFill>
                            <a:sysClr val="windowText" lastClr="000000"/>
                          </a:solidFill>
                          <a:effectLst/>
                        </a:rPr>
                        <a:t>MAPE (%)</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2019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17.0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37.5</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96.4</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368265126"/>
                  </a:ext>
                </a:extLst>
              </a:tr>
              <a:tr h="273186">
                <a:tc vMerge="1">
                  <a:txBody>
                    <a:bodyPr/>
                    <a:lstStyle/>
                    <a:p>
                      <a:endParaRPr lang="en-US"/>
                    </a:p>
                  </a:txBody>
                  <a:tcPr/>
                </a:tc>
                <a:tc>
                  <a:txBody>
                    <a:bodyPr/>
                    <a:lstStyle/>
                    <a:p>
                      <a:pPr algn="ctr">
                        <a:lnSpc>
                          <a:spcPct val="107000"/>
                        </a:lnSpc>
                      </a:pPr>
                      <a:r>
                        <a:rPr lang="en-CA" sz="2800" dirty="0">
                          <a:solidFill>
                            <a:sysClr val="windowText" lastClr="000000"/>
                          </a:solidFill>
                          <a:effectLst/>
                        </a:rPr>
                        <a:t>2020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22.1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29.9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56.6</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6964341"/>
                  </a:ext>
                </a:extLst>
              </a:tr>
              <a:tr h="273186">
                <a:tc vMerge="1">
                  <a:txBody>
                    <a:bodyPr/>
                    <a:lstStyle/>
                    <a:p>
                      <a:endParaRPr lang="en-US"/>
                    </a:p>
                  </a:txBody>
                  <a:tcPr/>
                </a:tc>
                <a:tc>
                  <a:txBody>
                    <a:bodyPr/>
                    <a:lstStyle/>
                    <a:p>
                      <a:pPr algn="ctr">
                        <a:lnSpc>
                          <a:spcPct val="107000"/>
                        </a:lnSpc>
                      </a:pPr>
                      <a:r>
                        <a:rPr lang="en-CA" sz="2800" dirty="0">
                          <a:solidFill>
                            <a:sysClr val="windowText" lastClr="000000"/>
                          </a:solidFill>
                          <a:effectLst/>
                        </a:rPr>
                        <a:t>2021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8.8</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33.3</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pPr>
                      <a:r>
                        <a:rPr lang="en-CA" sz="2800" dirty="0">
                          <a:solidFill>
                            <a:sysClr val="windowText" lastClr="000000"/>
                          </a:solidFill>
                          <a:effectLst/>
                        </a:rPr>
                        <a:t>89.9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7079351"/>
                  </a:ext>
                </a:extLst>
              </a:tr>
              <a:tr h="273186">
                <a:tc rowSpan="3">
                  <a:txBody>
                    <a:bodyPr/>
                    <a:lstStyle/>
                    <a:p>
                      <a:pPr algn="ctr">
                        <a:lnSpc>
                          <a:spcPct val="107000"/>
                        </a:lnSpc>
                      </a:pPr>
                      <a:r>
                        <a:rPr lang="en-CA" sz="2800" dirty="0">
                          <a:solidFill>
                            <a:sysClr val="windowText" lastClr="000000"/>
                          </a:solidFill>
                          <a:effectLst/>
                        </a:rPr>
                        <a:t>StL Approximate Sample Trip Count</a:t>
                      </a:r>
                    </a:p>
                    <a:p>
                      <a:pPr algn="ctr">
                        <a:lnSpc>
                          <a:spcPct val="107000"/>
                        </a:lnSpc>
                      </a:pPr>
                      <a:r>
                        <a:rPr lang="en-CA" sz="2800" dirty="0">
                          <a:solidFill>
                            <a:sysClr val="windowText" lastClr="000000"/>
                          </a:solidFill>
                          <a:effectLst/>
                        </a:rPr>
                        <a:t>[PR (%)]</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2019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392,000 [0.91]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329,000 [40]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10,000 [0.29]</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2778045"/>
                  </a:ext>
                </a:extLst>
              </a:tr>
              <a:tr h="273186">
                <a:tc vMerge="1">
                  <a:txBody>
                    <a:bodyPr/>
                    <a:lstStyle/>
                    <a:p>
                      <a:endParaRPr lang="en-US"/>
                    </a:p>
                  </a:txBody>
                  <a:tcPr/>
                </a:tc>
                <a:tc>
                  <a:txBody>
                    <a:bodyPr/>
                    <a:lstStyle/>
                    <a:p>
                      <a:pPr algn="ctr">
                        <a:lnSpc>
                          <a:spcPct val="107000"/>
                        </a:lnSpc>
                      </a:pPr>
                      <a:r>
                        <a:rPr lang="en-CA" sz="2800" dirty="0">
                          <a:solidFill>
                            <a:sysClr val="windowText" lastClr="000000"/>
                          </a:solidFill>
                          <a:effectLst/>
                        </a:rPr>
                        <a:t>2020</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223,000 [0.51]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224,000 [25]</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6,000 [0.13]</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7824415"/>
                  </a:ext>
                </a:extLst>
              </a:tr>
              <a:tr h="301483">
                <a:tc vMerge="1">
                  <a:txBody>
                    <a:bodyPr/>
                    <a:lstStyle/>
                    <a:p>
                      <a:endParaRPr lang="en-US"/>
                    </a:p>
                  </a:txBody>
                  <a:tcPr/>
                </a:tc>
                <a:tc>
                  <a:txBody>
                    <a:bodyPr/>
                    <a:lstStyle/>
                    <a:p>
                      <a:pPr algn="ctr">
                        <a:lnSpc>
                          <a:spcPct val="107000"/>
                        </a:lnSpc>
                      </a:pPr>
                      <a:r>
                        <a:rPr lang="en-CA" sz="2800" dirty="0">
                          <a:solidFill>
                            <a:sysClr val="windowText" lastClr="000000"/>
                          </a:solidFill>
                          <a:effectLst/>
                        </a:rPr>
                        <a:t>2021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438,000 [1.05]</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b="1" dirty="0">
                          <a:solidFill>
                            <a:sysClr val="windowText" lastClr="000000"/>
                          </a:solidFill>
                          <a:effectLst/>
                        </a:rPr>
                        <a:t>29,000 [3]</a:t>
                      </a:r>
                      <a:endParaRPr lang="en-CA" sz="2800" b="1"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pPr>
                      <a:r>
                        <a:rPr lang="en-CA" sz="2800" dirty="0">
                          <a:solidFill>
                            <a:sysClr val="windowText" lastClr="000000"/>
                          </a:solidFill>
                          <a:effectLst/>
                        </a:rPr>
                        <a:t>4,000 [0.11]</a:t>
                      </a:r>
                      <a:endParaRPr lang="en-CA" sz="28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023078"/>
                  </a:ext>
                </a:extLst>
              </a:tr>
            </a:tbl>
          </a:graphicData>
        </a:graphic>
      </p:graphicFrame>
      <p:cxnSp>
        <p:nvCxnSpPr>
          <p:cNvPr id="5" name="Straight Arrow Connector 4">
            <a:extLst>
              <a:ext uri="{FF2B5EF4-FFF2-40B4-BE49-F238E27FC236}">
                <a16:creationId xmlns:a16="http://schemas.microsoft.com/office/drawing/2014/main" id="{088EC7CA-5BF7-25BB-6016-080890634D04}"/>
              </a:ext>
            </a:extLst>
          </p:cNvPr>
          <p:cNvCxnSpPr>
            <a:cxnSpLocks/>
          </p:cNvCxnSpPr>
          <p:nvPr/>
        </p:nvCxnSpPr>
        <p:spPr>
          <a:xfrm>
            <a:off x="13608496" y="7297287"/>
            <a:ext cx="0" cy="1260895"/>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88719C6-F27B-C75D-2CAF-DEED91D73512}"/>
              </a:ext>
            </a:extLst>
          </p:cNvPr>
          <p:cNvSpPr/>
          <p:nvPr/>
        </p:nvSpPr>
        <p:spPr>
          <a:xfrm>
            <a:off x="9273350" y="7289121"/>
            <a:ext cx="1022778" cy="127722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AAE7A7-DF26-3F64-B60A-08EBBBCD5037}"/>
              </a:ext>
            </a:extLst>
          </p:cNvPr>
          <p:cNvSpPr/>
          <p:nvPr/>
        </p:nvSpPr>
        <p:spPr>
          <a:xfrm>
            <a:off x="12775622" y="7289121"/>
            <a:ext cx="616849" cy="126906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50D198-897E-012D-F5C5-5C2113379416}"/>
              </a:ext>
            </a:extLst>
          </p:cNvPr>
          <p:cNvSpPr/>
          <p:nvPr/>
        </p:nvSpPr>
        <p:spPr>
          <a:xfrm>
            <a:off x="15119904" y="4641363"/>
            <a:ext cx="1022389" cy="259487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F7D84E9-2CC4-358D-3107-4E9238298C06}"/>
              </a:ext>
            </a:extLst>
          </p:cNvPr>
          <p:cNvSpPr/>
          <p:nvPr/>
        </p:nvSpPr>
        <p:spPr>
          <a:xfrm>
            <a:off x="11376248" y="7297287"/>
            <a:ext cx="1440160" cy="126906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6A7DC2-9F1F-2DEC-5367-8523CB5DEABE}"/>
              </a:ext>
            </a:extLst>
          </p:cNvPr>
          <p:cNvSpPr/>
          <p:nvPr/>
        </p:nvSpPr>
        <p:spPr>
          <a:xfrm>
            <a:off x="14674340" y="7289121"/>
            <a:ext cx="1022388" cy="126089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64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13" grpId="1" animBg="1"/>
      <p:bldP spid="14" grpId="0" animBg="1"/>
      <p:bldP spid="14" grpId="1"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57300" y="2551213"/>
            <a:ext cx="16167620" cy="5976664"/>
          </a:xfrm>
        </p:spPr>
        <p:txBody>
          <a:bodyPr/>
          <a:lstStyle/>
          <a:p>
            <a:r>
              <a:rPr lang="en-CA" sz="3600" dirty="0">
                <a:latin typeface="Arial" panose="020B0604020202020204" pitchFamily="34" charset="0"/>
                <a:cs typeface="Arial" panose="020B0604020202020204" pitchFamily="34" charset="0"/>
              </a:rPr>
              <a:t>Assessed the accuracy of probe-based traffic volume estimates from </a:t>
            </a:r>
            <a:r>
              <a:rPr lang="en-CA" sz="3600" dirty="0" err="1">
                <a:latin typeface="Arial" panose="020B0604020202020204" pitchFamily="34" charset="0"/>
                <a:cs typeface="Arial" panose="020B0604020202020204" pitchFamily="34" charset="0"/>
              </a:rPr>
              <a:t>StL</a:t>
            </a:r>
            <a:endParaRPr lang="en-CA" sz="3600" dirty="0">
              <a:latin typeface="Arial" panose="020B0604020202020204" pitchFamily="34" charset="0"/>
              <a:cs typeface="Arial" panose="020B0604020202020204" pitchFamily="34" charset="0"/>
            </a:endParaRPr>
          </a:p>
          <a:p>
            <a:pPr lvl="1"/>
            <a:r>
              <a:rPr lang="en-CA" sz="3200" dirty="0">
                <a:latin typeface="Arial" panose="020B0604020202020204" pitchFamily="34" charset="0"/>
                <a:cs typeface="Arial" panose="020B0604020202020204" pitchFamily="34" charset="0"/>
              </a:rPr>
              <a:t>Total traffic volume: MAPEs ranged from 8.8% to 22.1% over analysis years</a:t>
            </a:r>
          </a:p>
          <a:p>
            <a:pPr lvl="1"/>
            <a:r>
              <a:rPr lang="en-CA" sz="3200" dirty="0">
                <a:latin typeface="Arial" panose="020B0604020202020204" pitchFamily="34" charset="0"/>
                <a:cs typeface="Arial" panose="020B0604020202020204" pitchFamily="34" charset="0"/>
              </a:rPr>
              <a:t>Medium-duty truck volume: MAPEs ranged from 29.9% to 37.5% over analysis years</a:t>
            </a:r>
          </a:p>
          <a:p>
            <a:pPr lvl="1"/>
            <a:r>
              <a:rPr lang="en-CA" sz="3200" dirty="0">
                <a:latin typeface="Arial" panose="020B0604020202020204" pitchFamily="34" charset="0"/>
                <a:cs typeface="Arial" panose="020B0604020202020204" pitchFamily="34" charset="0"/>
              </a:rPr>
              <a:t>Heavy-duty truck volume: MAPEs ranged from 56.6% to 96.4% over analysis years</a:t>
            </a:r>
          </a:p>
          <a:p>
            <a:r>
              <a:rPr lang="en-CA" sz="3600" dirty="0">
                <a:latin typeface="Arial" panose="020B0604020202020204" pitchFamily="34" charset="0"/>
                <a:cs typeface="Arial" panose="020B0604020202020204" pitchFamily="34" charset="0"/>
              </a:rPr>
              <a:t>Implications</a:t>
            </a:r>
          </a:p>
          <a:p>
            <a:pPr lvl="1"/>
            <a:r>
              <a:rPr lang="en-CA" sz="3200" dirty="0">
                <a:latin typeface="Arial" panose="020B0604020202020204" pitchFamily="34" charset="0"/>
                <a:cs typeface="Arial" panose="020B0604020202020204" pitchFamily="34" charset="0"/>
              </a:rPr>
              <a:t>Does not replace current sampling methods, but may still be useful for planning applications when no alternative exists</a:t>
            </a:r>
          </a:p>
          <a:p>
            <a:pPr lvl="1"/>
            <a:r>
              <a:rPr lang="en-CA" sz="3200" dirty="0">
                <a:latin typeface="Arial" panose="020B0604020202020204" pitchFamily="34" charset="0"/>
                <a:cs typeface="Arial" panose="020B0604020202020204" pitchFamily="34" charset="0"/>
              </a:rPr>
              <a:t>Opportunities to reduce </a:t>
            </a:r>
            <a:r>
              <a:rPr lang="en-CA" sz="3200" dirty="0" err="1">
                <a:latin typeface="Arial" panose="020B0604020202020204" pitchFamily="34" charset="0"/>
                <a:cs typeface="Arial" panose="020B0604020202020204" pitchFamily="34" charset="0"/>
              </a:rPr>
              <a:t>StL</a:t>
            </a:r>
            <a:r>
              <a:rPr lang="en-CA" sz="3200" dirty="0">
                <a:latin typeface="Arial" panose="020B0604020202020204" pitchFamily="34" charset="0"/>
                <a:cs typeface="Arial" panose="020B0604020202020204" pitchFamily="34" charset="0"/>
              </a:rPr>
              <a:t> errors through manual scaling methods (e.g., use medium-duty truck index to estimate heavy-duty truck volume)</a:t>
            </a:r>
          </a:p>
          <a:p>
            <a:pPr lvl="1"/>
            <a:r>
              <a:rPr lang="en-CA" sz="3200" dirty="0">
                <a:latin typeface="Arial" panose="020B0604020202020204" pitchFamily="34" charset="0"/>
                <a:cs typeface="Arial" panose="020B0604020202020204" pitchFamily="34" charset="0"/>
              </a:rPr>
              <a:t>Need to integrate </a:t>
            </a:r>
            <a:r>
              <a:rPr lang="en-CA" sz="3200" dirty="0" err="1">
                <a:latin typeface="Arial" panose="020B0604020202020204" pitchFamily="34" charset="0"/>
                <a:cs typeface="Arial" panose="020B0604020202020204" pitchFamily="34" charset="0"/>
              </a:rPr>
              <a:t>StL</a:t>
            </a:r>
            <a:r>
              <a:rPr lang="en-CA" sz="3200" dirty="0">
                <a:latin typeface="Arial" panose="020B0604020202020204" pitchFamily="34" charset="0"/>
                <a:cs typeface="Arial" panose="020B0604020202020204" pitchFamily="34" charset="0"/>
              </a:rPr>
              <a:t> data into truck traffic monitoring programs </a:t>
            </a:r>
          </a:p>
          <a:p>
            <a:endParaRPr lang="en-CA" sz="36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711236" cy="1787500"/>
          </a:xfrm>
        </p:spPr>
        <p:txBody>
          <a:bodyPr/>
          <a:lstStyle/>
          <a:p>
            <a:r>
              <a:rPr lang="en-US" sz="6000" dirty="0">
                <a:latin typeface="Arial" panose="020B0604020202020204" pitchFamily="34" charset="0"/>
                <a:cs typeface="Arial" panose="020B0604020202020204" pitchFamily="34" charset="0"/>
              </a:rPr>
              <a:t>Conclusion</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spTree>
    <p:extLst>
      <p:ext uri="{BB962C8B-B14F-4D97-AF65-F5344CB8AC3E}">
        <p14:creationId xmlns:p14="http://schemas.microsoft.com/office/powerpoint/2010/main" val="14366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57300" y="2551213"/>
            <a:ext cx="16167620" cy="5976664"/>
          </a:xfrm>
        </p:spPr>
        <p:txBody>
          <a:bodyPr/>
          <a:lstStyle/>
          <a:p>
            <a:r>
              <a:rPr lang="en-CA" sz="3600" dirty="0">
                <a:latin typeface="Arial" panose="020B0604020202020204" pitchFamily="34" charset="0"/>
                <a:cs typeface="Arial" panose="020B0604020202020204" pitchFamily="34" charset="0"/>
              </a:rPr>
              <a:t>Data provided by </a:t>
            </a:r>
            <a:r>
              <a:rPr lang="en-CA" sz="3200" dirty="0">
                <a:latin typeface="Arial" panose="020B0604020202020204" pitchFamily="34" charset="0"/>
                <a:cs typeface="Arial" panose="020B0604020202020204" pitchFamily="34" charset="0"/>
              </a:rPr>
              <a:t>Manitoba Transportation and Infrastructure</a:t>
            </a:r>
          </a:p>
          <a:p>
            <a:r>
              <a:rPr lang="en-CA" sz="3600" dirty="0">
                <a:latin typeface="Arial" panose="020B0604020202020204" pitchFamily="34" charset="0"/>
                <a:cs typeface="Arial" panose="020B0604020202020204" pitchFamily="34" charset="0"/>
              </a:rPr>
              <a:t>Funding provided by </a:t>
            </a:r>
            <a:r>
              <a:rPr lang="en-CA" sz="3200" dirty="0">
                <a:latin typeface="Arial" panose="020B0604020202020204" pitchFamily="34" charset="0"/>
                <a:cs typeface="Arial" panose="020B0604020202020204" pitchFamily="34" charset="0"/>
              </a:rPr>
              <a:t>National Research Council of Canada</a:t>
            </a:r>
          </a:p>
          <a:p>
            <a:endParaRPr lang="en-CA" sz="36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711236" cy="1787500"/>
          </a:xfrm>
        </p:spPr>
        <p:txBody>
          <a:bodyPr/>
          <a:lstStyle/>
          <a:p>
            <a:r>
              <a:rPr lang="en-US" sz="6000" dirty="0">
                <a:latin typeface="Arial" panose="020B0604020202020204" pitchFamily="34" charset="0"/>
                <a:cs typeface="Arial" panose="020B0604020202020204" pitchFamily="34" charset="0"/>
              </a:rPr>
              <a:t>Acknowledgements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spTree>
    <p:extLst>
      <p:ext uri="{BB962C8B-B14F-4D97-AF65-F5344CB8AC3E}">
        <p14:creationId xmlns:p14="http://schemas.microsoft.com/office/powerpoint/2010/main" val="997630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57300" y="2551213"/>
            <a:ext cx="16167620" cy="5976664"/>
          </a:xfrm>
        </p:spPr>
        <p:txBody>
          <a:bodyPr/>
          <a:lstStyle/>
          <a:p>
            <a:pPr>
              <a:lnSpc>
                <a:spcPct val="100000"/>
              </a:lnSpc>
            </a:pPr>
            <a:r>
              <a:rPr lang="en-US" sz="2800" dirty="0">
                <a:latin typeface="Arial" panose="020B0604020202020204" pitchFamily="34" charset="0"/>
                <a:cs typeface="Arial" panose="020B0604020202020204" pitchFamily="34" charset="0"/>
              </a:rPr>
              <a:t>Federal Highway Administration. (2022). </a:t>
            </a:r>
            <a:r>
              <a:rPr lang="en-US" sz="2800" i="1" dirty="0">
                <a:latin typeface="Arial" panose="020B0604020202020204" pitchFamily="34" charset="0"/>
                <a:cs typeface="Arial" panose="020B0604020202020204" pitchFamily="34" charset="0"/>
              </a:rPr>
              <a:t>Traffic monitoring guide</a:t>
            </a:r>
            <a:r>
              <a:rPr lang="en-US" sz="2800" dirty="0">
                <a:latin typeface="Arial" panose="020B0604020202020204" pitchFamily="34" charset="0"/>
                <a:cs typeface="Arial" panose="020B0604020202020204" pitchFamily="34" charset="0"/>
              </a:rPr>
              <a:t>. U.S. Department of Transportation.</a:t>
            </a:r>
          </a:p>
          <a:p>
            <a:pPr>
              <a:lnSpc>
                <a:spcPct val="100000"/>
              </a:lnSpc>
            </a:pPr>
            <a:r>
              <a:rPr lang="en-US" sz="2800" dirty="0">
                <a:latin typeface="Arial" panose="020B0604020202020204" pitchFamily="34" charset="0"/>
                <a:cs typeface="Arial" panose="020B0604020202020204" pitchFamily="34" charset="0"/>
              </a:rPr>
              <a:t>Grande, G., Regehr, J. D., &amp; Mehran, B. (2023). Applying a hierarchical approach to develop a regional truck traffic volume model. </a:t>
            </a:r>
            <a:r>
              <a:rPr lang="en-US" sz="2800" i="1" dirty="0">
                <a:latin typeface="Arial" panose="020B0604020202020204" pitchFamily="34" charset="0"/>
                <a:cs typeface="Arial" panose="020B0604020202020204" pitchFamily="34" charset="0"/>
              </a:rPr>
              <a:t>Proceedings of the Artificial Intelligence for Logistics Conference. </a:t>
            </a:r>
          </a:p>
          <a:p>
            <a:pPr>
              <a:lnSpc>
                <a:spcPct val="100000"/>
              </a:lnSpc>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Klein, L., Stolz, L., &amp; Regehr, J. D. (eds.) (2017). </a:t>
            </a:r>
            <a:r>
              <a:rPr lang="en-US"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Advancing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highway traffic monitoring through strategic research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Transportation Research Board e-Circular E-C227, Washington, D.C.</a:t>
            </a:r>
            <a:endParaRPr lang="en-CA" sz="2800" dirty="0">
              <a:latin typeface="Arial" panose="020B0604020202020204" pitchFamily="34" charset="0"/>
              <a:cs typeface="Arial" panose="020B0604020202020204" pitchFamily="34" charset="0"/>
            </a:endParaRPr>
          </a:p>
          <a:p>
            <a:pPr>
              <a:lnSpc>
                <a:spcPct val="100000"/>
              </a:lnSpc>
            </a:pPr>
            <a:r>
              <a:rPr lang="en-US" sz="2800" dirty="0">
                <a:latin typeface="Arial" panose="020B0604020202020204" pitchFamily="34" charset="0"/>
                <a:cs typeface="Arial" panose="020B0604020202020204" pitchFamily="34" charset="0"/>
              </a:rPr>
              <a:t>Regehr, J.D., Poapst, R., Rempel, G., Montufar, J., &amp; Hallenbeck, M. (2017). </a:t>
            </a:r>
            <a:r>
              <a:rPr lang="en-US" sz="2800" i="1" dirty="0">
                <a:latin typeface="Arial" panose="020B0604020202020204" pitchFamily="34" charset="0"/>
                <a:cs typeface="Arial" panose="020B0604020202020204" pitchFamily="34" charset="0"/>
              </a:rPr>
              <a:t>Traffic monitoring practices guide for Canadian provinces and municipalities</a:t>
            </a:r>
            <a:r>
              <a:rPr lang="en-US" sz="2800" dirty="0">
                <a:latin typeface="Arial" panose="020B0604020202020204" pitchFamily="34" charset="0"/>
                <a:cs typeface="Arial" panose="020B0604020202020204" pitchFamily="34" charset="0"/>
              </a:rPr>
              <a:t>. Transportation Association of Canada.</a:t>
            </a:r>
          </a:p>
          <a:p>
            <a:pPr>
              <a:lnSpc>
                <a:spcPct val="100000"/>
              </a:lnSpc>
            </a:pPr>
            <a:r>
              <a:rPr lang="en-CA"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Zhang, X., Van Dyke, C., Erhardt, G., and Chen, M. (2019). </a:t>
            </a:r>
            <a:r>
              <a:rPr lang="en-CA"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NCHRP synthesis 541: Practices on acquiring proprietary data for transportation applications</a:t>
            </a:r>
            <a:r>
              <a:rPr lang="en-CA"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Transportation Research Board. </a:t>
            </a:r>
          </a:p>
          <a:p>
            <a:pPr>
              <a:lnSpc>
                <a:spcPct val="100000"/>
              </a:lnSpc>
            </a:pPr>
            <a:r>
              <a:rPr lang="en-CA"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Zrobek, C. (2023). </a:t>
            </a:r>
            <a:r>
              <a:rPr lang="en-CA" sz="2800" i="1" dirty="0">
                <a:solidFill>
                  <a:srgbClr val="000000"/>
                </a:solidFill>
                <a:latin typeface="Arial" panose="020B0604020202020204" pitchFamily="34" charset="0"/>
                <a:ea typeface="Times New Roman" panose="02020603050405020304" pitchFamily="18" charset="0"/>
                <a:cs typeface="Arial" panose="020B0604020202020204" pitchFamily="34" charset="0"/>
              </a:rPr>
              <a:t>Options for enhancing network-wide annual average daily truck volume estimates</a:t>
            </a:r>
            <a:r>
              <a:rPr lang="en-CA"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Master’s of Science thesis, University of Manitoba, Winnipeg, MB.</a:t>
            </a:r>
            <a:endParaRPr lang="en-CA"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0000"/>
              </a:lnSpc>
            </a:pPr>
            <a:endParaRPr lang="en-CA" sz="3600" dirty="0">
              <a:solidFill>
                <a:srgbClr val="000000"/>
              </a:solidFill>
              <a:effectLst/>
              <a:ea typeface="Times New Roman" panose="02020603050405020304" pitchFamily="18" charset="0"/>
            </a:endParaRPr>
          </a:p>
          <a:p>
            <a:endParaRPr lang="en-CA" sz="36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711236" cy="1787500"/>
          </a:xfrm>
        </p:spPr>
        <p:txBody>
          <a:bodyPr/>
          <a:lstStyle/>
          <a:p>
            <a:r>
              <a:rPr lang="en-US" sz="6000" dirty="0">
                <a:latin typeface="Arial" panose="020B0604020202020204" pitchFamily="34" charset="0"/>
                <a:cs typeface="Arial" panose="020B0604020202020204" pitchFamily="34" charset="0"/>
              </a:rPr>
              <a:t>Cited Works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spTree>
    <p:extLst>
      <p:ext uri="{BB962C8B-B14F-4D97-AF65-F5344CB8AC3E}">
        <p14:creationId xmlns:p14="http://schemas.microsoft.com/office/powerpoint/2010/main" val="4135668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p:txBody>
          <a:bodyPr/>
          <a:lstStyle/>
          <a:p>
            <a:pPr marL="742950" indent="-742950">
              <a:buFont typeface="+mj-lt"/>
              <a:buAutoNum type="arabicPeriod"/>
            </a:pPr>
            <a:r>
              <a:rPr lang="en-US" sz="3600" dirty="0">
                <a:latin typeface="Arial" panose="020B0604020202020204" pitchFamily="34" charset="0"/>
                <a:cs typeface="Arial" panose="020B0604020202020204" pitchFamily="34" charset="0"/>
              </a:rPr>
              <a:t>Introduction</a:t>
            </a:r>
          </a:p>
          <a:p>
            <a:pPr marL="1143000" lvl="1" indent="-742950"/>
            <a:r>
              <a:rPr lang="en-US" sz="3200" dirty="0">
                <a:latin typeface="Arial" panose="020B0604020202020204" pitchFamily="34" charset="0"/>
                <a:cs typeface="Arial" panose="020B0604020202020204" pitchFamily="34" charset="0"/>
              </a:rPr>
              <a:t>Background</a:t>
            </a:r>
          </a:p>
          <a:p>
            <a:pPr marL="1143000" lvl="1" indent="-742950"/>
            <a:r>
              <a:rPr lang="en-US" sz="3200" dirty="0">
                <a:latin typeface="Arial" panose="020B0604020202020204" pitchFamily="34" charset="0"/>
                <a:cs typeface="Arial" panose="020B0604020202020204" pitchFamily="34" charset="0"/>
              </a:rPr>
              <a:t>Research objectives</a:t>
            </a:r>
          </a:p>
          <a:p>
            <a:pPr marL="742950" indent="-742950">
              <a:buFont typeface="+mj-lt"/>
              <a:buAutoNum type="arabicPeriod"/>
            </a:pPr>
            <a:r>
              <a:rPr lang="en-US" sz="3600" dirty="0">
                <a:latin typeface="Arial" panose="020B0604020202020204" pitchFamily="34" charset="0"/>
                <a:cs typeface="Arial" panose="020B0604020202020204" pitchFamily="34" charset="0"/>
              </a:rPr>
              <a:t>Methodology</a:t>
            </a:r>
          </a:p>
          <a:p>
            <a:pPr marL="1143000" lvl="1" indent="-742950"/>
            <a:r>
              <a:rPr lang="en-US" sz="3200" dirty="0">
                <a:latin typeface="Arial" panose="020B0604020202020204" pitchFamily="34" charset="0"/>
                <a:cs typeface="Arial" panose="020B0604020202020204" pitchFamily="34" charset="0"/>
              </a:rPr>
              <a:t>Manitoba count data</a:t>
            </a:r>
          </a:p>
          <a:p>
            <a:pPr marL="1143000" lvl="1" indent="-742950"/>
            <a:r>
              <a:rPr lang="en-US" sz="3200" dirty="0">
                <a:latin typeface="Arial" panose="020B0604020202020204" pitchFamily="34" charset="0"/>
                <a:cs typeface="Arial" panose="020B0604020202020204" pitchFamily="34" charset="0"/>
              </a:rPr>
              <a:t>StreetLight data</a:t>
            </a:r>
          </a:p>
          <a:p>
            <a:pPr marL="1143000" lvl="1" indent="-742950"/>
            <a:r>
              <a:rPr lang="en-US" sz="3200" dirty="0">
                <a:latin typeface="Arial" panose="020B0604020202020204" pitchFamily="34" charset="0"/>
                <a:cs typeface="Arial" panose="020B0604020202020204" pitchFamily="34" charset="0"/>
              </a:rPr>
              <a:t>Error metrics</a:t>
            </a:r>
          </a:p>
          <a:p>
            <a:pPr marL="742950" indent="-742950">
              <a:buFont typeface="+mj-lt"/>
              <a:buAutoNum type="arabicPeriod"/>
            </a:pPr>
            <a:r>
              <a:rPr lang="en-US" sz="3600" dirty="0">
                <a:latin typeface="Arial" panose="020B0604020202020204" pitchFamily="34" charset="0"/>
                <a:cs typeface="Arial" panose="020B0604020202020204" pitchFamily="34" charset="0"/>
              </a:rPr>
              <a:t>Results</a:t>
            </a:r>
          </a:p>
          <a:p>
            <a:pPr marL="742950" indent="-742950">
              <a:buFont typeface="+mj-lt"/>
              <a:buAutoNum type="arabicPeriod"/>
            </a:pPr>
            <a:r>
              <a:rPr lang="en-US" sz="3600" dirty="0">
                <a:latin typeface="Arial" panose="020B0604020202020204" pitchFamily="34" charset="0"/>
                <a:cs typeface="Arial" panose="020B0604020202020204" pitchFamily="34" charset="0"/>
              </a:rPr>
              <a:t>Conclusion</a:t>
            </a: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Contents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6" name="Picture 5" descr="A truck on the road&#10;&#10;Description automatically generated">
            <a:extLst>
              <a:ext uri="{FF2B5EF4-FFF2-40B4-BE49-F238E27FC236}">
                <a16:creationId xmlns:a16="http://schemas.microsoft.com/office/drawing/2014/main" id="{7582589F-84D8-F9C2-04C8-AAD6F9EFE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192" y="2839244"/>
            <a:ext cx="7415808" cy="5561856"/>
          </a:xfrm>
          <a:prstGeom prst="rect">
            <a:avLst/>
          </a:prstGeom>
        </p:spPr>
      </p:pic>
      <p:sp>
        <p:nvSpPr>
          <p:cNvPr id="7" name="TextBox 6">
            <a:extLst>
              <a:ext uri="{FF2B5EF4-FFF2-40B4-BE49-F238E27FC236}">
                <a16:creationId xmlns:a16="http://schemas.microsoft.com/office/drawing/2014/main" id="{91893D4F-3E7D-F061-4205-C2F3F966E3A8}"/>
              </a:ext>
            </a:extLst>
          </p:cNvPr>
          <p:cNvSpPr txBox="1"/>
          <p:nvPr/>
        </p:nvSpPr>
        <p:spPr>
          <a:xfrm>
            <a:off x="10872192" y="7159724"/>
            <a:ext cx="7375231" cy="954107"/>
          </a:xfrm>
          <a:prstGeom prst="rect">
            <a:avLst/>
          </a:prstGeom>
          <a:noFill/>
        </p:spPr>
        <p:txBody>
          <a:bodyPr wrap="square" rtlCol="0">
            <a:spAutoFit/>
          </a:bodyPr>
          <a:lstStyle/>
          <a:p>
            <a:pPr algn="ctr"/>
            <a:r>
              <a:rPr lang="en-CA" sz="2800" dirty="0">
                <a:solidFill>
                  <a:schemeClr val="bg1"/>
                </a:solidFill>
                <a:latin typeface="Arial" panose="020B0604020202020204" pitchFamily="34" charset="0"/>
                <a:cs typeface="Arial" panose="020B0604020202020204" pitchFamily="34" charset="0"/>
              </a:rPr>
              <a:t>8-axle B-double (3-S3-S2) </a:t>
            </a:r>
          </a:p>
          <a:p>
            <a:pPr algn="ctr"/>
            <a:r>
              <a:rPr lang="en-CA" sz="2800" dirty="0">
                <a:solidFill>
                  <a:schemeClr val="bg1"/>
                </a:solidFill>
                <a:latin typeface="Arial" panose="020B0604020202020204" pitchFamily="34" charset="0"/>
                <a:cs typeface="Arial" panose="020B0604020202020204" pitchFamily="34" charset="0"/>
              </a:rPr>
              <a:t>(B-connected; 27.5 m; 63,500 kg GVM limit)</a:t>
            </a:r>
          </a:p>
        </p:txBody>
      </p:sp>
    </p:spTree>
    <p:extLst>
      <p:ext uri="{BB962C8B-B14F-4D97-AF65-F5344CB8AC3E}">
        <p14:creationId xmlns:p14="http://schemas.microsoft.com/office/powerpoint/2010/main" val="83716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711236" cy="1787500"/>
          </a:xfrm>
        </p:spPr>
        <p:txBody>
          <a:bodyPr/>
          <a:lstStyle/>
          <a:p>
            <a:r>
              <a:rPr lang="en-US" sz="6000" dirty="0">
                <a:latin typeface="Arial" panose="020B0604020202020204" pitchFamily="34" charset="0"/>
                <a:cs typeface="Arial" panose="020B0604020202020204" pitchFamily="34" charset="0"/>
              </a:rPr>
              <a:t>Introduction: Background</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5" name="Picture 4" descr="A map of different colored roads&#10;&#10;Description automatically generated">
            <a:extLst>
              <a:ext uri="{FF2B5EF4-FFF2-40B4-BE49-F238E27FC236}">
                <a16:creationId xmlns:a16="http://schemas.microsoft.com/office/drawing/2014/main" id="{3298A440-56E2-36FA-8A0D-15C5C55A22C7}"/>
              </a:ext>
            </a:extLst>
          </p:cNvPr>
          <p:cNvPicPr>
            <a:picLocks noChangeAspect="1"/>
          </p:cNvPicPr>
          <p:nvPr/>
        </p:nvPicPr>
        <p:blipFill rotWithShape="1">
          <a:blip r:embed="rId3"/>
          <a:srcRect l="10641" t="26846" r="10118" b="411"/>
          <a:stretch/>
        </p:blipFill>
        <p:spPr>
          <a:xfrm>
            <a:off x="376622" y="4946"/>
            <a:ext cx="14472592" cy="10282054"/>
          </a:xfrm>
          <a:prstGeom prst="rect">
            <a:avLst/>
          </a:prstGeom>
        </p:spPr>
      </p:pic>
      <p:sp>
        <p:nvSpPr>
          <p:cNvPr id="6" name="Content Placeholder 2">
            <a:extLst>
              <a:ext uri="{FF2B5EF4-FFF2-40B4-BE49-F238E27FC236}">
                <a16:creationId xmlns:a16="http://schemas.microsoft.com/office/drawing/2014/main" id="{1D33F7A1-4862-C5FB-F542-37464FCEBE42}"/>
              </a:ext>
            </a:extLst>
          </p:cNvPr>
          <p:cNvSpPr txBox="1">
            <a:spLocks/>
          </p:cNvSpPr>
          <p:nvPr/>
        </p:nvSpPr>
        <p:spPr>
          <a:xfrm>
            <a:off x="376622" y="174948"/>
            <a:ext cx="12607398" cy="804069"/>
          </a:xfrm>
          <a:prstGeom prst="rect">
            <a:avLst/>
          </a:prstGeom>
        </p:spPr>
        <p:txBody>
          <a:bodyPr>
            <a:normAutofit/>
          </a:bodyPr>
          <a:lstStyle>
            <a:lvl1pPr marL="228600" indent="-228600" algn="l" defTabSz="914400" rtl="0" eaLnBrk="1" latinLnBrk="0" hangingPunct="1">
              <a:lnSpc>
                <a:spcPts val="3500"/>
              </a:lnSpc>
              <a:spcBef>
                <a:spcPts val="1000"/>
              </a:spcBef>
              <a:spcAft>
                <a:spcPts val="5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3500"/>
              </a:lnSpc>
              <a:spcBef>
                <a:spcPts val="0"/>
              </a:spcBef>
              <a:spcAft>
                <a:spcPts val="500"/>
              </a:spcAft>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ts val="3500"/>
              </a:lnSpc>
              <a:spcBef>
                <a:spcPts val="0"/>
              </a:spcBef>
              <a:spcAft>
                <a:spcPts val="5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2019 Truck Volume Estimates for the Canadian Prairie Highway Network</a:t>
            </a:r>
          </a:p>
        </p:txBody>
      </p:sp>
      <p:sp>
        <p:nvSpPr>
          <p:cNvPr id="7" name="Text Placeholder 1">
            <a:extLst>
              <a:ext uri="{FF2B5EF4-FFF2-40B4-BE49-F238E27FC236}">
                <a16:creationId xmlns:a16="http://schemas.microsoft.com/office/drawing/2014/main" id="{A40053A5-B336-7156-1236-57516A4B2F8B}"/>
              </a:ext>
            </a:extLst>
          </p:cNvPr>
          <p:cNvSpPr txBox="1">
            <a:spLocks/>
          </p:cNvSpPr>
          <p:nvPr/>
        </p:nvSpPr>
        <p:spPr>
          <a:xfrm>
            <a:off x="-1441176" y="9718480"/>
            <a:ext cx="4027691" cy="5591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97200" marR="0" lvl="0" indent="-342900" algn="l" rtl="0">
              <a:lnSpc>
                <a:spcPct val="100000"/>
              </a:lnSpc>
              <a:spcBef>
                <a:spcPts val="600"/>
              </a:spcBef>
              <a:spcAft>
                <a:spcPts val="0"/>
              </a:spcAft>
              <a:buClr>
                <a:schemeClr val="tx1"/>
              </a:buClr>
              <a:buSzPts val="1800"/>
              <a:buFont typeface="Wingdings" pitchFamily="2" charset="2"/>
              <a:buChar char="§"/>
              <a:defRPr sz="1800" b="0" i="0" u="none" strike="noStrike" cap="none">
                <a:solidFill>
                  <a:srgbClr val="000000"/>
                </a:solidFill>
                <a:latin typeface="+mj-lt"/>
                <a:ea typeface="Raleway"/>
                <a:cs typeface="Raleway"/>
                <a:sym typeface="Raleway"/>
              </a:defRPr>
            </a:lvl1pPr>
            <a:lvl2pPr marL="698400" marR="0" lvl="1" indent="-342900" algn="l" rtl="0">
              <a:lnSpc>
                <a:spcPct val="100000"/>
              </a:lnSpc>
              <a:spcBef>
                <a:spcPts val="0"/>
              </a:spcBef>
              <a:spcAft>
                <a:spcPts val="0"/>
              </a:spcAft>
              <a:buClr>
                <a:schemeClr val="tx1"/>
              </a:buClr>
              <a:buSzPts val="1800"/>
              <a:buFont typeface="Wingdings" pitchFamily="2" charset="2"/>
              <a:buChar char="§"/>
              <a:defRPr sz="1600" b="0" i="0" u="none" strike="noStrike" cap="none">
                <a:solidFill>
                  <a:srgbClr val="FFFFFF"/>
                </a:solidFill>
                <a:latin typeface="Arial" panose="020B0604020202020204" pitchFamily="34" charset="0"/>
                <a:ea typeface="Raleway"/>
                <a:cs typeface="Arial" panose="020B0604020202020204" pitchFamily="34" charset="0"/>
                <a:sym typeface="Raleway"/>
              </a:defRPr>
            </a:lvl2pPr>
            <a:lvl3pPr marL="1371600" marR="0" lvl="2"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3pPr>
            <a:lvl4pPr marL="1828800" marR="0" lvl="3"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4pPr>
            <a:lvl5pPr marL="2286000" marR="0" lvl="4"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5pPr>
            <a:lvl6pPr marL="2743200" marR="0" lvl="5"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6pPr>
            <a:lvl7pPr marL="3200400" marR="0" lvl="6"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7pPr>
            <a:lvl8pPr marL="3657600" marR="0" lvl="7"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8pPr>
            <a:lvl9pPr marL="4114800" marR="0" lvl="8"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9pPr>
          </a:lstStyle>
          <a:p>
            <a:pPr marL="0" indent="0" algn="r">
              <a:buNone/>
            </a:pPr>
            <a:r>
              <a:rPr lang="en-US" dirty="0">
                <a:latin typeface="Calibri" panose="020F0502020204030204" pitchFamily="34" charset="0"/>
                <a:cs typeface="Calibri" panose="020F0502020204030204" pitchFamily="34" charset="0"/>
              </a:rPr>
              <a:t>(Grande et al., 2023)</a:t>
            </a:r>
          </a:p>
          <a:p>
            <a:pPr algn="r"/>
            <a:endParaRPr lang="en-US" sz="1300" dirty="0"/>
          </a:p>
        </p:txBody>
      </p:sp>
      <p:pic>
        <p:nvPicPr>
          <p:cNvPr id="10" name="Picture 9">
            <a:extLst>
              <a:ext uri="{FF2B5EF4-FFF2-40B4-BE49-F238E27FC236}">
                <a16:creationId xmlns:a16="http://schemas.microsoft.com/office/drawing/2014/main" id="{CD103817-F7EA-0D30-2BE2-7B35853D05DD}"/>
              </a:ext>
            </a:extLst>
          </p:cNvPr>
          <p:cNvPicPr>
            <a:picLocks noChangeAspect="1"/>
          </p:cNvPicPr>
          <p:nvPr/>
        </p:nvPicPr>
        <p:blipFill>
          <a:blip r:embed="rId4"/>
          <a:stretch>
            <a:fillRect/>
          </a:stretch>
        </p:blipFill>
        <p:spPr>
          <a:xfrm>
            <a:off x="12984020" y="0"/>
            <a:ext cx="5303980" cy="2981202"/>
          </a:xfrm>
          <a:prstGeom prst="rect">
            <a:avLst/>
          </a:prstGeom>
        </p:spPr>
      </p:pic>
      <p:sp>
        <p:nvSpPr>
          <p:cNvPr id="11" name="TextBox 10">
            <a:extLst>
              <a:ext uri="{FF2B5EF4-FFF2-40B4-BE49-F238E27FC236}">
                <a16:creationId xmlns:a16="http://schemas.microsoft.com/office/drawing/2014/main" id="{E2A041D3-6141-BB6C-D653-CFF9D0FC08B6}"/>
              </a:ext>
            </a:extLst>
          </p:cNvPr>
          <p:cNvSpPr txBox="1"/>
          <p:nvPr/>
        </p:nvSpPr>
        <p:spPr>
          <a:xfrm>
            <a:off x="12984020" y="2981202"/>
            <a:ext cx="5303980" cy="2693045"/>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Data sources?</a:t>
            </a:r>
          </a:p>
          <a:p>
            <a:pPr marL="285750"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Estimation methodology?</a:t>
            </a:r>
          </a:p>
          <a:p>
            <a:pPr marL="285750"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Temporal representativeness?</a:t>
            </a:r>
          </a:p>
          <a:p>
            <a:pPr marL="285750"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Spatial representativeness?</a:t>
            </a:r>
          </a:p>
          <a:p>
            <a:pPr marL="285750"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Consistency within a jurisdiction?</a:t>
            </a:r>
          </a:p>
          <a:p>
            <a:pPr marL="285750"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Consistency across jurisdictions?</a:t>
            </a:r>
          </a:p>
        </p:txBody>
      </p:sp>
      <p:pic>
        <p:nvPicPr>
          <p:cNvPr id="13" name="Picture 12" descr="A map of the north america&#10;&#10;Description automatically generated">
            <a:extLst>
              <a:ext uri="{FF2B5EF4-FFF2-40B4-BE49-F238E27FC236}">
                <a16:creationId xmlns:a16="http://schemas.microsoft.com/office/drawing/2014/main" id="{9DB8DE61-24C3-1920-E18F-5FA7C78B9A4B}"/>
              </a:ext>
            </a:extLst>
          </p:cNvPr>
          <p:cNvPicPr>
            <a:picLocks noChangeAspect="1"/>
          </p:cNvPicPr>
          <p:nvPr/>
        </p:nvPicPr>
        <p:blipFill rotWithShape="1">
          <a:blip r:embed="rId5">
            <a:extLst>
              <a:ext uri="{28A0092B-C50C-407E-A947-70E740481C1C}">
                <a14:useLocalDpi xmlns:a14="http://schemas.microsoft.com/office/drawing/2010/main" val="0"/>
              </a:ext>
            </a:extLst>
          </a:blip>
          <a:srcRect l="29954" t="22181" r="28523" b="25910"/>
          <a:stretch/>
        </p:blipFill>
        <p:spPr>
          <a:xfrm>
            <a:off x="14849214" y="6913825"/>
            <a:ext cx="3452970" cy="3335604"/>
          </a:xfrm>
          <a:prstGeom prst="rect">
            <a:avLst/>
          </a:prstGeom>
        </p:spPr>
      </p:pic>
    </p:spTree>
    <p:extLst>
      <p:ext uri="{BB962C8B-B14F-4D97-AF65-F5344CB8AC3E}">
        <p14:creationId xmlns:p14="http://schemas.microsoft.com/office/powerpoint/2010/main" val="171872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23120" y="2551213"/>
            <a:ext cx="10378034" cy="5976664"/>
          </a:xfrm>
        </p:spPr>
        <p:txBody>
          <a:bodyPr/>
          <a:lstStyle/>
          <a:p>
            <a:pPr>
              <a:spcBef>
                <a:spcPts val="0"/>
              </a:spcBef>
            </a:pPr>
            <a:r>
              <a:rPr lang="en-US" sz="3600" dirty="0">
                <a:latin typeface="Arial" panose="020B0604020202020204" pitchFamily="34" charset="0"/>
                <a:cs typeface="Arial" panose="020B0604020202020204" pitchFamily="34" charset="0"/>
              </a:rPr>
              <a:t>High-quality, detailed, and geographically representative vehicle classification data are an important input for many applications </a:t>
            </a:r>
            <a:r>
              <a:rPr lang="en-US" sz="1800" dirty="0">
                <a:latin typeface="Arial" panose="020B0604020202020204" pitchFamily="34" charset="0"/>
                <a:cs typeface="Arial" panose="020B0604020202020204" pitchFamily="34" charset="0"/>
              </a:rPr>
              <a:t>(Regehr et al., 2017)</a:t>
            </a:r>
            <a:endParaRPr lang="en-US" sz="3600" dirty="0">
              <a:latin typeface="Arial" panose="020B0604020202020204" pitchFamily="34" charset="0"/>
              <a:cs typeface="Arial" panose="020B0604020202020204" pitchFamily="34" charset="0"/>
            </a:endParaRPr>
          </a:p>
          <a:p>
            <a:pPr>
              <a:spcBef>
                <a:spcPts val="0"/>
              </a:spcBef>
            </a:pPr>
            <a:r>
              <a:rPr lang="en-US" sz="3600" dirty="0">
                <a:latin typeface="Arial" panose="020B0604020202020204" pitchFamily="34" charset="0"/>
                <a:cs typeface="Arial" panose="020B0604020202020204" pitchFamily="34" charset="0"/>
              </a:rPr>
              <a:t>AADTT estimated using continuous counts and  short-duration classification counts (SDCCs)</a:t>
            </a:r>
          </a:p>
          <a:p>
            <a:pPr>
              <a:spcBef>
                <a:spcPts val="0"/>
              </a:spcBef>
            </a:pPr>
            <a:r>
              <a:rPr lang="en-US" sz="3600" dirty="0">
                <a:latin typeface="Arial" panose="020B0604020202020204" pitchFamily="34" charset="0"/>
                <a:cs typeface="Arial" panose="020B0604020202020204" pitchFamily="34" charset="0"/>
              </a:rPr>
              <a:t>Probe data from cell phones, connected vehicles, or GPS devices can be used as an alternative traffic data source </a:t>
            </a:r>
            <a:r>
              <a:rPr lang="en-CA" sz="1800" dirty="0">
                <a:latin typeface="Arial" panose="020B0604020202020204" pitchFamily="34" charset="0"/>
                <a:cs typeface="Arial" panose="020B0604020202020204" pitchFamily="34" charset="0"/>
              </a:rPr>
              <a:t>(Klein et al., 2017; Zhang et al., 2019)</a:t>
            </a:r>
          </a:p>
          <a:p>
            <a:pPr>
              <a:spcBef>
                <a:spcPts val="0"/>
              </a:spcBef>
            </a:pPr>
            <a:r>
              <a:rPr lang="en-US" sz="3600" dirty="0">
                <a:latin typeface="Arial" panose="020B0604020202020204" pitchFamily="34" charset="0"/>
                <a:cs typeface="Arial" panose="020B0604020202020204" pitchFamily="34" charset="0"/>
              </a:rPr>
              <a:t>Availability of emerging, commercially-available data products compels agencies to evaluate their accuracy</a:t>
            </a:r>
          </a:p>
          <a:p>
            <a:endParaRPr lang="en-CA" sz="3600" dirty="0">
              <a:highlight>
                <a:srgbClr val="FFFF00"/>
              </a:highligh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711236" cy="1787500"/>
          </a:xfrm>
        </p:spPr>
        <p:txBody>
          <a:bodyPr/>
          <a:lstStyle/>
          <a:p>
            <a:r>
              <a:rPr lang="en-US" sz="6000" dirty="0">
                <a:latin typeface="Arial" panose="020B0604020202020204" pitchFamily="34" charset="0"/>
                <a:cs typeface="Arial" panose="020B0604020202020204" pitchFamily="34" charset="0"/>
              </a:rPr>
              <a:t>Introduction: Background</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11" name="Picture 10" descr="A truck driving on the road&#10;&#10;Description automatically generated">
            <a:extLst>
              <a:ext uri="{FF2B5EF4-FFF2-40B4-BE49-F238E27FC236}">
                <a16:creationId xmlns:a16="http://schemas.microsoft.com/office/drawing/2014/main" id="{E043B76A-300B-D0AB-9FBC-CE9BF7329C69}"/>
              </a:ext>
            </a:extLst>
          </p:cNvPr>
          <p:cNvPicPr>
            <a:picLocks noChangeAspect="1"/>
          </p:cNvPicPr>
          <p:nvPr/>
        </p:nvPicPr>
        <p:blipFill rotWithShape="1">
          <a:blip r:embed="rId3">
            <a:extLst>
              <a:ext uri="{28A0092B-C50C-407E-A947-70E740481C1C}">
                <a14:useLocalDpi xmlns:a14="http://schemas.microsoft.com/office/drawing/2010/main" val="0"/>
              </a:ext>
            </a:extLst>
          </a:blip>
          <a:srcRect l="12502"/>
          <a:stretch/>
        </p:blipFill>
        <p:spPr>
          <a:xfrm>
            <a:off x="11635334" y="2695228"/>
            <a:ext cx="6634809" cy="5687098"/>
          </a:xfrm>
          <a:prstGeom prst="rect">
            <a:avLst/>
          </a:prstGeom>
        </p:spPr>
      </p:pic>
      <p:sp>
        <p:nvSpPr>
          <p:cNvPr id="12" name="TextBox 11">
            <a:extLst>
              <a:ext uri="{FF2B5EF4-FFF2-40B4-BE49-F238E27FC236}">
                <a16:creationId xmlns:a16="http://schemas.microsoft.com/office/drawing/2014/main" id="{B5B77221-CAE3-1E8C-D06A-79205830B511}"/>
              </a:ext>
            </a:extLst>
          </p:cNvPr>
          <p:cNvSpPr txBox="1"/>
          <p:nvPr/>
        </p:nvSpPr>
        <p:spPr>
          <a:xfrm>
            <a:off x="11612614" y="6983258"/>
            <a:ext cx="6634809" cy="1384995"/>
          </a:xfrm>
          <a:prstGeom prst="rect">
            <a:avLst/>
          </a:prstGeom>
          <a:noFill/>
        </p:spPr>
        <p:txBody>
          <a:bodyPr wrap="square" rtlCol="0">
            <a:spAutoFit/>
          </a:bodyPr>
          <a:lstStyle/>
          <a:p>
            <a:pPr algn="ctr"/>
            <a:r>
              <a:rPr lang="en-CA" sz="2800" dirty="0">
                <a:solidFill>
                  <a:schemeClr val="bg1"/>
                </a:solidFill>
                <a:latin typeface="Arial" panose="020B0604020202020204" pitchFamily="34" charset="0"/>
                <a:cs typeface="Arial" panose="020B0604020202020204" pitchFamily="34" charset="0"/>
              </a:rPr>
              <a:t>9-axle Turnpike double (3-S2-4) </a:t>
            </a:r>
          </a:p>
          <a:p>
            <a:pPr algn="ctr"/>
            <a:r>
              <a:rPr lang="en-CA" sz="2800" dirty="0">
                <a:solidFill>
                  <a:schemeClr val="bg1"/>
                </a:solidFill>
                <a:latin typeface="Arial" panose="020B0604020202020204" pitchFamily="34" charset="0"/>
                <a:cs typeface="Arial" panose="020B0604020202020204" pitchFamily="34" charset="0"/>
              </a:rPr>
              <a:t>(A-dolly; 42 m; 63,500 kg GVM limit; operated under special permit)</a:t>
            </a:r>
          </a:p>
        </p:txBody>
      </p:sp>
    </p:spTree>
    <p:extLst>
      <p:ext uri="{BB962C8B-B14F-4D97-AF65-F5344CB8AC3E}">
        <p14:creationId xmlns:p14="http://schemas.microsoft.com/office/powerpoint/2010/main" val="93226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57300" y="2551213"/>
            <a:ext cx="10118948" cy="5976664"/>
          </a:xfrm>
        </p:spPr>
        <p:txBody>
          <a:bodyPr/>
          <a:lstStyle/>
          <a:p>
            <a:r>
              <a:rPr lang="en-CA" sz="3600" dirty="0">
                <a:latin typeface="Arial" panose="020B0604020202020204" pitchFamily="34" charset="0"/>
                <a:cs typeface="Arial" panose="020B0604020202020204" pitchFamily="34" charset="0"/>
              </a:rPr>
              <a:t>StreetLight Data (</a:t>
            </a:r>
            <a:r>
              <a:rPr lang="en-CA" sz="3600" dirty="0" err="1">
                <a:latin typeface="Arial" panose="020B0604020202020204" pitchFamily="34" charset="0"/>
                <a:cs typeface="Arial" panose="020B0604020202020204" pitchFamily="34" charset="0"/>
              </a:rPr>
              <a:t>StL</a:t>
            </a:r>
            <a:r>
              <a:rPr lang="en-CA" sz="3600" dirty="0">
                <a:latin typeface="Arial" panose="020B0604020202020204" pitchFamily="34" charset="0"/>
                <a:cs typeface="Arial" panose="020B0604020202020204" pitchFamily="34" charset="0"/>
              </a:rPr>
              <a:t>) has multiple analysis options available</a:t>
            </a:r>
          </a:p>
          <a:p>
            <a:r>
              <a:rPr lang="en-CA" sz="3600" dirty="0" err="1">
                <a:latin typeface="Arial" panose="020B0604020202020204" pitchFamily="34" charset="0"/>
                <a:cs typeface="Arial" panose="020B0604020202020204" pitchFamily="34" charset="0"/>
              </a:rPr>
              <a:t>StL</a:t>
            </a:r>
            <a:r>
              <a:rPr lang="en-CA" sz="3600" dirty="0">
                <a:latin typeface="Arial" panose="020B0604020202020204" pitchFamily="34" charset="0"/>
                <a:cs typeface="Arial" panose="020B0604020202020204" pitchFamily="34" charset="0"/>
              </a:rPr>
              <a:t> uses commercial vehicle GPS data and location-based services (LBS) data</a:t>
            </a:r>
          </a:p>
          <a:p>
            <a:pPr lvl="0"/>
            <a:r>
              <a:rPr lang="en-CA" sz="3600" dirty="0">
                <a:latin typeface="Arial" panose="020B0604020202020204" pitchFamily="34" charset="0"/>
                <a:cs typeface="Arial" panose="020B0604020202020204" pitchFamily="34" charset="0"/>
              </a:rPr>
              <a:t>Two truck activity indices by weight</a:t>
            </a:r>
          </a:p>
          <a:p>
            <a:pPr lvl="1">
              <a:lnSpc>
                <a:spcPct val="100000"/>
              </a:lnSpc>
            </a:pPr>
            <a:r>
              <a:rPr lang="en-CA" sz="3200" dirty="0">
                <a:latin typeface="Arial" panose="020B0604020202020204" pitchFamily="34" charset="0"/>
                <a:cs typeface="Arial" panose="020B0604020202020204" pitchFamily="34" charset="0"/>
              </a:rPr>
              <a:t>Medium-duty: 14,001-26,000 lbs; GVWR class 4-6 (buses and trucks with ≤ 3 axles)</a:t>
            </a:r>
          </a:p>
          <a:p>
            <a:pPr lvl="1">
              <a:lnSpc>
                <a:spcPct val="100000"/>
              </a:lnSpc>
            </a:pPr>
            <a:r>
              <a:rPr lang="en-CA" sz="3200" dirty="0">
                <a:latin typeface="Arial" panose="020B0604020202020204" pitchFamily="34" charset="0"/>
                <a:cs typeface="Arial" panose="020B0604020202020204" pitchFamily="34" charset="0"/>
              </a:rPr>
              <a:t>Heavy-duty: 26,001+ lbs; GVWR class 7-8      (trucks with 4+ axles)</a:t>
            </a:r>
          </a:p>
          <a:p>
            <a:pPr marL="228600" marR="0" lvl="0" indent="-228600" algn="l" defTabSz="914400" rtl="0" eaLnBrk="1" fontAlgn="auto" latinLnBrk="0" hangingPunct="1">
              <a:lnSpc>
                <a:spcPts val="3500"/>
              </a:lnSpc>
              <a:spcBef>
                <a:spcPts val="700"/>
              </a:spcBef>
              <a:spcAft>
                <a:spcPts val="500"/>
              </a:spcAft>
              <a:buClrTx/>
              <a:buSzTx/>
              <a:buFont typeface="Arial" panose="020B0604020202020204" pitchFamily="34" charset="0"/>
              <a:buChar char="•"/>
              <a:tabLst/>
              <a:defRPr/>
            </a:pPr>
            <a:r>
              <a:rPr kumimoji="0" lang="en-CA"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Several studies assessing </a:t>
            </a:r>
            <a:r>
              <a:rPr kumimoji="0" lang="en-CA"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StL</a:t>
            </a:r>
            <a:r>
              <a:rPr kumimoji="0" lang="en-CA"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AADTs in U.S. </a:t>
            </a:r>
            <a:r>
              <a:rPr kumimoji="0" lang="en-CA"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(Zrobek, 2023)</a:t>
            </a:r>
            <a:endParaRPr lang="en-CA" sz="3600" dirty="0">
              <a:highlight>
                <a:srgbClr val="FFFF00"/>
              </a:highligh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711236" cy="1787500"/>
          </a:xfrm>
        </p:spPr>
        <p:txBody>
          <a:bodyPr/>
          <a:lstStyle/>
          <a:p>
            <a:r>
              <a:rPr lang="en-US" sz="6000" dirty="0">
                <a:latin typeface="Arial" panose="020B0604020202020204" pitchFamily="34" charset="0"/>
                <a:cs typeface="Arial" panose="020B0604020202020204" pitchFamily="34" charset="0"/>
              </a:rPr>
              <a:t>Introduction: Background</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sp>
        <p:nvSpPr>
          <p:cNvPr id="5" name="Text Placeholder 1">
            <a:extLst>
              <a:ext uri="{FF2B5EF4-FFF2-40B4-BE49-F238E27FC236}">
                <a16:creationId xmlns:a16="http://schemas.microsoft.com/office/drawing/2014/main" id="{5EA70A76-FC92-E462-0526-F7978EDEBB8A}"/>
              </a:ext>
            </a:extLst>
          </p:cNvPr>
          <p:cNvSpPr txBox="1">
            <a:spLocks/>
          </p:cNvSpPr>
          <p:nvPr/>
        </p:nvSpPr>
        <p:spPr>
          <a:xfrm>
            <a:off x="11500051" y="9459722"/>
            <a:ext cx="1909673" cy="5591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97200" marR="0" lvl="0" indent="-342900" algn="l" rtl="0">
              <a:lnSpc>
                <a:spcPct val="100000"/>
              </a:lnSpc>
              <a:spcBef>
                <a:spcPts val="600"/>
              </a:spcBef>
              <a:spcAft>
                <a:spcPts val="0"/>
              </a:spcAft>
              <a:buClr>
                <a:schemeClr val="tx1"/>
              </a:buClr>
              <a:buSzPts val="1800"/>
              <a:buFont typeface="Wingdings" pitchFamily="2" charset="2"/>
              <a:buChar char="§"/>
              <a:defRPr sz="1800" b="0" i="0" u="none" strike="noStrike" cap="none">
                <a:solidFill>
                  <a:srgbClr val="000000"/>
                </a:solidFill>
                <a:latin typeface="+mj-lt"/>
                <a:ea typeface="Raleway"/>
                <a:cs typeface="Raleway"/>
                <a:sym typeface="Raleway"/>
              </a:defRPr>
            </a:lvl1pPr>
            <a:lvl2pPr marL="698400" marR="0" lvl="1" indent="-342900" algn="l" rtl="0">
              <a:lnSpc>
                <a:spcPct val="100000"/>
              </a:lnSpc>
              <a:spcBef>
                <a:spcPts val="0"/>
              </a:spcBef>
              <a:spcAft>
                <a:spcPts val="0"/>
              </a:spcAft>
              <a:buClr>
                <a:schemeClr val="tx1"/>
              </a:buClr>
              <a:buSzPts val="1800"/>
              <a:buFont typeface="Wingdings" pitchFamily="2" charset="2"/>
              <a:buChar char="§"/>
              <a:defRPr sz="1600" b="0" i="0" u="none" strike="noStrike" cap="none">
                <a:solidFill>
                  <a:srgbClr val="FFFFFF"/>
                </a:solidFill>
                <a:latin typeface="Arial" panose="020B0604020202020204" pitchFamily="34" charset="0"/>
                <a:ea typeface="Raleway"/>
                <a:cs typeface="Arial" panose="020B0604020202020204" pitchFamily="34" charset="0"/>
                <a:sym typeface="Raleway"/>
              </a:defRPr>
            </a:lvl2pPr>
            <a:lvl3pPr marL="1371600" marR="0" lvl="2"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3pPr>
            <a:lvl4pPr marL="1828800" marR="0" lvl="3"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4pPr>
            <a:lvl5pPr marL="2286000" marR="0" lvl="4"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5pPr>
            <a:lvl6pPr marL="2743200" marR="0" lvl="5"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6pPr>
            <a:lvl7pPr marL="3200400" marR="0" lvl="6"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7pPr>
            <a:lvl8pPr marL="3657600" marR="0" lvl="7"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8pPr>
            <a:lvl9pPr marL="4114800" marR="0" lvl="8"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9pPr>
          </a:lstStyle>
          <a:p>
            <a:pPr marL="0" indent="0">
              <a:buNone/>
            </a:pPr>
            <a:r>
              <a:rPr lang="en-US" dirty="0">
                <a:latin typeface="Arial" panose="020B0604020202020204" pitchFamily="34" charset="0"/>
                <a:cs typeface="Arial" panose="020B0604020202020204" pitchFamily="34" charset="0"/>
              </a:rPr>
              <a:t>(FHWA, 2022)</a:t>
            </a:r>
          </a:p>
          <a:p>
            <a:endParaRPr lang="en-US" sz="1333" dirty="0"/>
          </a:p>
        </p:txBody>
      </p:sp>
      <p:sp>
        <p:nvSpPr>
          <p:cNvPr id="6" name="Text Placeholder 1">
            <a:extLst>
              <a:ext uri="{FF2B5EF4-FFF2-40B4-BE49-F238E27FC236}">
                <a16:creationId xmlns:a16="http://schemas.microsoft.com/office/drawing/2014/main" id="{B718A599-C843-0FF5-59F9-51D407BDA42F}"/>
              </a:ext>
            </a:extLst>
          </p:cNvPr>
          <p:cNvSpPr txBox="1">
            <a:spLocks/>
          </p:cNvSpPr>
          <p:nvPr/>
        </p:nvSpPr>
        <p:spPr>
          <a:xfrm>
            <a:off x="11421550" y="2419734"/>
            <a:ext cx="3086041" cy="10871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97200" marR="0" lvl="0" indent="-342900" algn="l" rtl="0">
              <a:lnSpc>
                <a:spcPct val="100000"/>
              </a:lnSpc>
              <a:spcBef>
                <a:spcPts val="600"/>
              </a:spcBef>
              <a:spcAft>
                <a:spcPts val="0"/>
              </a:spcAft>
              <a:buClr>
                <a:schemeClr val="tx1"/>
              </a:buClr>
              <a:buSzPts val="1800"/>
              <a:buFont typeface="Wingdings" pitchFamily="2" charset="2"/>
              <a:buChar char="§"/>
              <a:defRPr sz="1800" b="0" i="0" u="none" strike="noStrike" cap="none">
                <a:solidFill>
                  <a:srgbClr val="000000"/>
                </a:solidFill>
                <a:latin typeface="+mj-lt"/>
                <a:ea typeface="Raleway"/>
                <a:cs typeface="Raleway"/>
                <a:sym typeface="Raleway"/>
              </a:defRPr>
            </a:lvl1pPr>
            <a:lvl2pPr marL="698400" marR="0" lvl="1" indent="-342900" algn="l" rtl="0">
              <a:lnSpc>
                <a:spcPct val="100000"/>
              </a:lnSpc>
              <a:spcBef>
                <a:spcPts val="0"/>
              </a:spcBef>
              <a:spcAft>
                <a:spcPts val="0"/>
              </a:spcAft>
              <a:buClr>
                <a:schemeClr val="tx1"/>
              </a:buClr>
              <a:buSzPts val="1800"/>
              <a:buFont typeface="Wingdings" pitchFamily="2" charset="2"/>
              <a:buChar char="§"/>
              <a:defRPr sz="1600" b="0" i="0" u="none" strike="noStrike" cap="none">
                <a:solidFill>
                  <a:srgbClr val="FFFFFF"/>
                </a:solidFill>
                <a:latin typeface="Arial" panose="020B0604020202020204" pitchFamily="34" charset="0"/>
                <a:ea typeface="Raleway"/>
                <a:cs typeface="Arial" panose="020B0604020202020204" pitchFamily="34" charset="0"/>
                <a:sym typeface="Raleway"/>
              </a:defRPr>
            </a:lvl2pPr>
            <a:lvl3pPr marL="1371600" marR="0" lvl="2"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3pPr>
            <a:lvl4pPr marL="1828800" marR="0" lvl="3"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4pPr>
            <a:lvl5pPr marL="2286000" marR="0" lvl="4"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5pPr>
            <a:lvl6pPr marL="2743200" marR="0" lvl="5"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6pPr>
            <a:lvl7pPr marL="3200400" marR="0" lvl="6"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7pPr>
            <a:lvl8pPr marL="3657600" marR="0" lvl="7"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8pPr>
            <a:lvl9pPr marL="4114800" marR="0" lvl="8"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9pPr>
          </a:lstStyle>
          <a:p>
            <a:pPr marL="0" indent="0" algn="ctr" defTabSz="1219170">
              <a:spcBef>
                <a:spcPts val="800"/>
              </a:spcBef>
              <a:buClr>
                <a:srgbClr val="000000"/>
              </a:buClr>
              <a:buNone/>
            </a:pPr>
            <a:r>
              <a:rPr lang="en-US" sz="2400" kern="0" dirty="0">
                <a:latin typeface="Arial" panose="020B0604020202020204" pitchFamily="34" charset="0"/>
                <a:cs typeface="Arial" panose="020B0604020202020204" pitchFamily="34" charset="0"/>
              </a:rPr>
              <a:t>Medium-duty Trucks</a:t>
            </a:r>
            <a:endParaRPr lang="en-US" sz="2100" kern="0" dirty="0">
              <a:latin typeface="Calibri" panose="020F0502020204030204" pitchFamily="34" charset="0"/>
              <a:cs typeface="Calibri" panose="020F0502020204030204" pitchFamily="34" charset="0"/>
            </a:endParaRPr>
          </a:p>
        </p:txBody>
      </p:sp>
      <p:sp>
        <p:nvSpPr>
          <p:cNvPr id="7" name="Text Placeholder 1">
            <a:extLst>
              <a:ext uri="{FF2B5EF4-FFF2-40B4-BE49-F238E27FC236}">
                <a16:creationId xmlns:a16="http://schemas.microsoft.com/office/drawing/2014/main" id="{CF8C72C4-47ED-C026-7EFE-ED713A675F29}"/>
              </a:ext>
            </a:extLst>
          </p:cNvPr>
          <p:cNvSpPr txBox="1">
            <a:spLocks/>
          </p:cNvSpPr>
          <p:nvPr/>
        </p:nvSpPr>
        <p:spPr>
          <a:xfrm>
            <a:off x="14933246" y="2419734"/>
            <a:ext cx="2925624" cy="75322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97200" marR="0" lvl="0" indent="-342900" algn="l" rtl="0">
              <a:lnSpc>
                <a:spcPct val="100000"/>
              </a:lnSpc>
              <a:spcBef>
                <a:spcPts val="600"/>
              </a:spcBef>
              <a:spcAft>
                <a:spcPts val="0"/>
              </a:spcAft>
              <a:buClr>
                <a:schemeClr val="tx1"/>
              </a:buClr>
              <a:buSzPts val="1800"/>
              <a:buFont typeface="Wingdings" pitchFamily="2" charset="2"/>
              <a:buChar char="§"/>
              <a:defRPr sz="1800" b="0" i="0" u="none" strike="noStrike" cap="none">
                <a:solidFill>
                  <a:srgbClr val="000000"/>
                </a:solidFill>
                <a:latin typeface="+mj-lt"/>
                <a:ea typeface="Raleway"/>
                <a:cs typeface="Raleway"/>
                <a:sym typeface="Raleway"/>
              </a:defRPr>
            </a:lvl1pPr>
            <a:lvl2pPr marL="698400" marR="0" lvl="1" indent="-342900" algn="l" rtl="0">
              <a:lnSpc>
                <a:spcPct val="100000"/>
              </a:lnSpc>
              <a:spcBef>
                <a:spcPts val="0"/>
              </a:spcBef>
              <a:spcAft>
                <a:spcPts val="0"/>
              </a:spcAft>
              <a:buClr>
                <a:schemeClr val="tx1"/>
              </a:buClr>
              <a:buSzPts val="1800"/>
              <a:buFont typeface="Wingdings" pitchFamily="2" charset="2"/>
              <a:buChar char="§"/>
              <a:defRPr sz="1600" b="0" i="0" u="none" strike="noStrike" cap="none">
                <a:solidFill>
                  <a:srgbClr val="FFFFFF"/>
                </a:solidFill>
                <a:latin typeface="Arial" panose="020B0604020202020204" pitchFamily="34" charset="0"/>
                <a:ea typeface="Raleway"/>
                <a:cs typeface="Arial" panose="020B0604020202020204" pitchFamily="34" charset="0"/>
                <a:sym typeface="Raleway"/>
              </a:defRPr>
            </a:lvl2pPr>
            <a:lvl3pPr marL="1371600" marR="0" lvl="2"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3pPr>
            <a:lvl4pPr marL="1828800" marR="0" lvl="3"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4pPr>
            <a:lvl5pPr marL="2286000" marR="0" lvl="4"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5pPr>
            <a:lvl6pPr marL="2743200" marR="0" lvl="5"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6pPr>
            <a:lvl7pPr marL="3200400" marR="0" lvl="6"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7pPr>
            <a:lvl8pPr marL="3657600" marR="0" lvl="7"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8pPr>
            <a:lvl9pPr marL="4114800" marR="0" lvl="8" indent="-342900" algn="l" rtl="0">
              <a:lnSpc>
                <a:spcPct val="100000"/>
              </a:lnSpc>
              <a:spcBef>
                <a:spcPts val="0"/>
              </a:spcBef>
              <a:spcAft>
                <a:spcPts val="0"/>
              </a:spcAft>
              <a:buClr>
                <a:srgbClr val="FFFFFF"/>
              </a:buClr>
              <a:buSzPts val="1800"/>
              <a:buFont typeface="Raleway"/>
              <a:buChar char="▫"/>
              <a:defRPr sz="1800" b="0" i="0" u="none" strike="noStrike" cap="none">
                <a:solidFill>
                  <a:srgbClr val="FFFFFF"/>
                </a:solidFill>
                <a:latin typeface="Raleway"/>
                <a:ea typeface="Raleway"/>
                <a:cs typeface="Raleway"/>
                <a:sym typeface="Raleway"/>
              </a:defRPr>
            </a:lvl9pPr>
          </a:lstStyle>
          <a:p>
            <a:pPr marL="0" indent="0" algn="ctr" defTabSz="1219170">
              <a:spcBef>
                <a:spcPts val="800"/>
              </a:spcBef>
              <a:buClr>
                <a:srgbClr val="000000"/>
              </a:buClr>
              <a:buNone/>
            </a:pPr>
            <a:r>
              <a:rPr lang="en-US" sz="2400" kern="0" dirty="0">
                <a:latin typeface="Arial" panose="020B0604020202020204" pitchFamily="34" charset="0"/>
                <a:cs typeface="Arial" panose="020B0604020202020204" pitchFamily="34" charset="0"/>
              </a:rPr>
              <a:t>Heavy-duty Trucks</a:t>
            </a:r>
          </a:p>
          <a:p>
            <a:pPr marL="129597" indent="-457189" algn="ctr" defTabSz="1219170">
              <a:spcBef>
                <a:spcPts val="800"/>
              </a:spcBef>
              <a:buClr>
                <a:srgbClr val="000000"/>
              </a:buClr>
            </a:pPr>
            <a:endParaRPr lang="en-US" sz="2100" kern="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035D6968-CA05-478F-ED52-D9B92B3CED58}"/>
              </a:ext>
            </a:extLst>
          </p:cNvPr>
          <p:cNvGrpSpPr/>
          <p:nvPr/>
        </p:nvGrpSpPr>
        <p:grpSpPr>
          <a:xfrm>
            <a:off x="11490165" y="3248250"/>
            <a:ext cx="2948811" cy="6307957"/>
            <a:chOff x="7488322" y="1522492"/>
            <a:chExt cx="1787536" cy="4205305"/>
          </a:xfrm>
        </p:grpSpPr>
        <p:pic>
          <p:nvPicPr>
            <p:cNvPr id="9" name="Picture 8">
              <a:extLst>
                <a:ext uri="{FF2B5EF4-FFF2-40B4-BE49-F238E27FC236}">
                  <a16:creationId xmlns:a16="http://schemas.microsoft.com/office/drawing/2014/main" id="{D8161FA6-6300-607E-871A-3E16F32FE8AC}"/>
                </a:ext>
              </a:extLst>
            </p:cNvPr>
            <p:cNvPicPr>
              <a:picLocks noChangeAspect="1"/>
            </p:cNvPicPr>
            <p:nvPr/>
          </p:nvPicPr>
          <p:blipFill rotWithShape="1">
            <a:blip r:embed="rId3"/>
            <a:srcRect l="52042" t="15662" r="45903" b="76555"/>
            <a:stretch/>
          </p:blipFill>
          <p:spPr>
            <a:xfrm>
              <a:off x="7488322" y="4698009"/>
              <a:ext cx="117154" cy="1029788"/>
            </a:xfrm>
            <a:prstGeom prst="rect">
              <a:avLst/>
            </a:prstGeom>
          </p:spPr>
        </p:pic>
        <p:grpSp>
          <p:nvGrpSpPr>
            <p:cNvPr id="10" name="Group 9">
              <a:extLst>
                <a:ext uri="{FF2B5EF4-FFF2-40B4-BE49-F238E27FC236}">
                  <a16:creationId xmlns:a16="http://schemas.microsoft.com/office/drawing/2014/main" id="{340B4627-5293-420A-7396-4A72537904AE}"/>
                </a:ext>
              </a:extLst>
            </p:cNvPr>
            <p:cNvGrpSpPr/>
            <p:nvPr/>
          </p:nvGrpSpPr>
          <p:grpSpPr>
            <a:xfrm>
              <a:off x="7494315" y="1522492"/>
              <a:ext cx="1781543" cy="4205305"/>
              <a:chOff x="7143680" y="1708119"/>
              <a:chExt cx="1781543" cy="4205305"/>
            </a:xfrm>
          </p:grpSpPr>
          <p:pic>
            <p:nvPicPr>
              <p:cNvPr id="13" name="Picture 12">
                <a:extLst>
                  <a:ext uri="{FF2B5EF4-FFF2-40B4-BE49-F238E27FC236}">
                    <a16:creationId xmlns:a16="http://schemas.microsoft.com/office/drawing/2014/main" id="{FB7DFBAD-131C-426B-DAE1-38C85B6E7B33}"/>
                  </a:ext>
                </a:extLst>
              </p:cNvPr>
              <p:cNvPicPr>
                <a:picLocks noChangeAspect="1"/>
              </p:cNvPicPr>
              <p:nvPr/>
            </p:nvPicPr>
            <p:blipFill rotWithShape="1">
              <a:blip r:embed="rId3"/>
              <a:srcRect l="52042" t="9660" r="18252" b="76176"/>
              <a:stretch/>
            </p:blipFill>
            <p:spPr>
              <a:xfrm>
                <a:off x="7232083" y="4868661"/>
                <a:ext cx="1693140" cy="1044763"/>
              </a:xfrm>
              <a:prstGeom prst="rect">
                <a:avLst/>
              </a:prstGeom>
            </p:spPr>
          </p:pic>
          <p:pic>
            <p:nvPicPr>
              <p:cNvPr id="14" name="Picture 13">
                <a:extLst>
                  <a:ext uri="{FF2B5EF4-FFF2-40B4-BE49-F238E27FC236}">
                    <a16:creationId xmlns:a16="http://schemas.microsoft.com/office/drawing/2014/main" id="{5B01D368-E569-0C63-1DC2-0B74C64601A9}"/>
                  </a:ext>
                </a:extLst>
              </p:cNvPr>
              <p:cNvPicPr>
                <a:picLocks noChangeAspect="1"/>
              </p:cNvPicPr>
              <p:nvPr/>
            </p:nvPicPr>
            <p:blipFill rotWithShape="1">
              <a:blip r:embed="rId3"/>
              <a:srcRect l="13433" t="44116" r="55310" b="12700"/>
              <a:stretch/>
            </p:blipFill>
            <p:spPr>
              <a:xfrm>
                <a:off x="7143680" y="1708119"/>
                <a:ext cx="1781542" cy="3185360"/>
              </a:xfrm>
              <a:prstGeom prst="rect">
                <a:avLst/>
              </a:prstGeom>
            </p:spPr>
          </p:pic>
          <p:pic>
            <p:nvPicPr>
              <p:cNvPr id="15" name="Picture 14">
                <a:extLst>
                  <a:ext uri="{FF2B5EF4-FFF2-40B4-BE49-F238E27FC236}">
                    <a16:creationId xmlns:a16="http://schemas.microsoft.com/office/drawing/2014/main" id="{71668AC8-3EDA-4C95-9693-122152C26E24}"/>
                  </a:ext>
                </a:extLst>
              </p:cNvPr>
              <p:cNvPicPr>
                <a:picLocks noChangeAspect="1"/>
              </p:cNvPicPr>
              <p:nvPr/>
            </p:nvPicPr>
            <p:blipFill rotWithShape="1">
              <a:blip r:embed="rId3"/>
              <a:srcRect l="49253" t="10100" r="38514" b="82680"/>
              <a:stretch/>
            </p:blipFill>
            <p:spPr>
              <a:xfrm>
                <a:off x="7175822" y="4918381"/>
                <a:ext cx="697240" cy="532565"/>
              </a:xfrm>
              <a:prstGeom prst="rect">
                <a:avLst/>
              </a:prstGeom>
            </p:spPr>
          </p:pic>
        </p:grpSp>
      </p:grpSp>
      <p:pic>
        <p:nvPicPr>
          <p:cNvPr id="16" name="Picture 15">
            <a:extLst>
              <a:ext uri="{FF2B5EF4-FFF2-40B4-BE49-F238E27FC236}">
                <a16:creationId xmlns:a16="http://schemas.microsoft.com/office/drawing/2014/main" id="{6C3F761A-E1A7-158E-DE1A-D90285C2207C}"/>
              </a:ext>
            </a:extLst>
          </p:cNvPr>
          <p:cNvPicPr>
            <a:picLocks noChangeAspect="1"/>
          </p:cNvPicPr>
          <p:nvPr/>
        </p:nvPicPr>
        <p:blipFill rotWithShape="1">
          <a:blip r:embed="rId3"/>
          <a:srcRect l="48932" t="24201" r="9423" b="13050"/>
          <a:stretch/>
        </p:blipFill>
        <p:spPr>
          <a:xfrm>
            <a:off x="14615820" y="3263938"/>
            <a:ext cx="3560477" cy="6942774"/>
          </a:xfrm>
          <a:prstGeom prst="rect">
            <a:avLst/>
          </a:prstGeom>
        </p:spPr>
      </p:pic>
    </p:spTree>
    <p:extLst>
      <p:ext uri="{BB962C8B-B14F-4D97-AF65-F5344CB8AC3E}">
        <p14:creationId xmlns:p14="http://schemas.microsoft.com/office/powerpoint/2010/main" val="341091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57300" y="2623220"/>
            <a:ext cx="15773400" cy="5976664"/>
          </a:xfrm>
        </p:spPr>
        <p:txBody>
          <a:bodyPr/>
          <a:lstStyle/>
          <a:p>
            <a:r>
              <a:rPr lang="en-CA" sz="3600" dirty="0">
                <a:latin typeface="Arial" panose="020B0604020202020204" pitchFamily="34" charset="0"/>
                <a:cs typeface="Arial" panose="020B0604020202020204" pitchFamily="34" charset="0"/>
              </a:rPr>
              <a:t>How do AADT estimates produced by scaling StreetLight Data (</a:t>
            </a:r>
            <a:r>
              <a:rPr lang="en-CA" sz="3600" dirty="0" err="1">
                <a:latin typeface="Arial" panose="020B0604020202020204" pitchFamily="34" charset="0"/>
                <a:cs typeface="Arial" panose="020B0604020202020204" pitchFamily="34" charset="0"/>
              </a:rPr>
              <a:t>StL</a:t>
            </a:r>
            <a:r>
              <a:rPr lang="en-CA" sz="3600" dirty="0">
                <a:latin typeface="Arial" panose="020B0604020202020204" pitchFamily="34" charset="0"/>
                <a:cs typeface="Arial" panose="020B0604020202020204" pitchFamily="34" charset="0"/>
              </a:rPr>
              <a:t>) total traffic activity indices compare to ground truth AADT volumes from continuous count data?</a:t>
            </a:r>
          </a:p>
          <a:p>
            <a:r>
              <a:rPr lang="en-CA" sz="3600" dirty="0">
                <a:latin typeface="Arial" panose="020B0604020202020204" pitchFamily="34" charset="0"/>
                <a:cs typeface="Arial" panose="020B0604020202020204" pitchFamily="34" charset="0"/>
              </a:rPr>
              <a:t>How do AADTT estimates produced by scaling medium-duty and heavy-duty truck activity indices from </a:t>
            </a:r>
            <a:r>
              <a:rPr lang="en-CA" sz="3600" dirty="0" err="1">
                <a:latin typeface="Arial" panose="020B0604020202020204" pitchFamily="34" charset="0"/>
                <a:cs typeface="Arial" panose="020B0604020202020204" pitchFamily="34" charset="0"/>
              </a:rPr>
              <a:t>StL</a:t>
            </a:r>
            <a:r>
              <a:rPr lang="en-CA" sz="3600" dirty="0">
                <a:latin typeface="Arial" panose="020B0604020202020204" pitchFamily="34" charset="0"/>
                <a:cs typeface="Arial" panose="020B0604020202020204" pitchFamily="34" charset="0"/>
              </a:rPr>
              <a:t> compare to ground truth AADTT volumes from continuous count data?</a:t>
            </a:r>
          </a:p>
          <a:p>
            <a:r>
              <a:rPr lang="en-CA" sz="3600" dirty="0">
                <a:latin typeface="Arial" panose="020B0604020202020204" pitchFamily="34" charset="0"/>
                <a:cs typeface="Arial" panose="020B0604020202020204" pitchFamily="34" charset="0"/>
              </a:rPr>
              <a:t>How do the errors of the scaled </a:t>
            </a:r>
            <a:r>
              <a:rPr lang="en-CA" sz="3600" dirty="0" err="1">
                <a:latin typeface="Arial" panose="020B0604020202020204" pitchFamily="34" charset="0"/>
                <a:cs typeface="Arial" panose="020B0604020202020204" pitchFamily="34" charset="0"/>
              </a:rPr>
              <a:t>StL</a:t>
            </a:r>
            <a:r>
              <a:rPr lang="en-CA" sz="3600" dirty="0">
                <a:latin typeface="Arial" panose="020B0604020202020204" pitchFamily="34" charset="0"/>
                <a:cs typeface="Arial" panose="020B0604020202020204" pitchFamily="34" charset="0"/>
              </a:rPr>
              <a:t> AADTT estimates vary by truck volume?</a:t>
            </a: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a:xfrm>
            <a:off x="1257300" y="547689"/>
            <a:ext cx="12711236" cy="1787500"/>
          </a:xfrm>
        </p:spPr>
        <p:txBody>
          <a:bodyPr/>
          <a:lstStyle/>
          <a:p>
            <a:r>
              <a:rPr lang="en-US" sz="6000" dirty="0">
                <a:latin typeface="Arial" panose="020B0604020202020204" pitchFamily="34" charset="0"/>
                <a:cs typeface="Arial" panose="020B0604020202020204" pitchFamily="34" charset="0"/>
              </a:rPr>
              <a:t>Introduction: Research Objectives</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spTree>
    <p:extLst>
      <p:ext uri="{BB962C8B-B14F-4D97-AF65-F5344CB8AC3E}">
        <p14:creationId xmlns:p14="http://schemas.microsoft.com/office/powerpoint/2010/main" val="428112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57300" y="2551213"/>
            <a:ext cx="8318748" cy="5976664"/>
          </a:xfrm>
        </p:spPr>
        <p:txBody>
          <a:bodyPr/>
          <a:lstStyle/>
          <a:p>
            <a:r>
              <a:rPr lang="en-US" sz="3600" dirty="0">
                <a:latin typeface="Arial" panose="020B0604020202020204" pitchFamily="34" charset="0"/>
                <a:cs typeface="Arial" panose="020B0604020202020204" pitchFamily="34" charset="0"/>
              </a:rPr>
              <a:t>Manitoba count data</a:t>
            </a:r>
          </a:p>
          <a:p>
            <a:pPr lvl="1"/>
            <a:r>
              <a:rPr lang="en-CA" sz="3200" dirty="0">
                <a:latin typeface="Arial" panose="020B0604020202020204" pitchFamily="34" charset="0"/>
                <a:cs typeface="Arial" panose="020B0604020202020204" pitchFamily="34" charset="0"/>
              </a:rPr>
              <a:t>11 continuous count sites (Level 1) </a:t>
            </a:r>
          </a:p>
          <a:p>
            <a:pPr lvl="1"/>
            <a:r>
              <a:rPr lang="en-CA" sz="3200" dirty="0">
                <a:latin typeface="Arial" panose="020B0604020202020204" pitchFamily="34" charset="0"/>
                <a:cs typeface="Arial" panose="020B0604020202020204" pitchFamily="34" charset="0"/>
              </a:rPr>
              <a:t>29 SDC sites</a:t>
            </a:r>
          </a:p>
          <a:p>
            <a:pPr lvl="1">
              <a:lnSpc>
                <a:spcPct val="100000"/>
              </a:lnSpc>
            </a:pPr>
            <a:r>
              <a:rPr lang="en-CA" sz="3200" dirty="0">
                <a:latin typeface="Arial" panose="020B0604020202020204" pitchFamily="34" charset="0"/>
                <a:cs typeface="Arial" panose="020B0604020202020204" pitchFamily="34" charset="0"/>
              </a:rPr>
              <a:t>18 SDCC (Level 2) and 11 SDC (Level 3)</a:t>
            </a:r>
          </a:p>
          <a:p>
            <a:pPr lvl="1"/>
            <a:r>
              <a:rPr lang="en-CA" sz="3200" dirty="0">
                <a:latin typeface="Arial" panose="020B0604020202020204" pitchFamily="34" charset="0"/>
                <a:cs typeface="Arial" panose="020B0604020202020204" pitchFamily="34" charset="0"/>
              </a:rPr>
              <a:t>Used 2019, 2020, and 2021 data</a:t>
            </a:r>
          </a:p>
          <a:p>
            <a:pPr lvl="1"/>
            <a:r>
              <a:rPr lang="en-CA" sz="3200" dirty="0">
                <a:latin typeface="Arial" panose="020B0604020202020204" pitchFamily="34" charset="0"/>
                <a:cs typeface="Arial" panose="020B0604020202020204" pitchFamily="34" charset="0"/>
              </a:rPr>
              <a:t>Calculated AADT, medium-duty AADTT (AADMT), heavy-duty AADTT (AADHT), and AADTT</a:t>
            </a:r>
          </a:p>
        </p:txBody>
      </p:sp>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Methodology</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5" name="Picture 4" descr="Map&#10;&#10;Description automatically generated with low confidence">
            <a:extLst>
              <a:ext uri="{FF2B5EF4-FFF2-40B4-BE49-F238E27FC236}">
                <a16:creationId xmlns:a16="http://schemas.microsoft.com/office/drawing/2014/main" id="{FC3C7D27-159E-F5EE-C97F-B4D1A2D84C0B}"/>
              </a:ext>
            </a:extLst>
          </p:cNvPr>
          <p:cNvPicPr>
            <a:picLocks noChangeAspect="1"/>
          </p:cNvPicPr>
          <p:nvPr/>
        </p:nvPicPr>
        <p:blipFill rotWithShape="1">
          <a:blip r:embed="rId3"/>
          <a:srcRect l="235" t="291" r="14587" b="1938"/>
          <a:stretch/>
        </p:blipFill>
        <p:spPr bwMode="auto">
          <a:xfrm>
            <a:off x="9969252" y="2551213"/>
            <a:ext cx="8318748" cy="7719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363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a:xfrm>
                <a:off x="1257300" y="2551213"/>
                <a:ext cx="9038828" cy="5976664"/>
              </a:xfrm>
            </p:spPr>
            <p:txBody>
              <a:bodyPr/>
              <a:lstStyle/>
              <a:p>
                <a:r>
                  <a:rPr lang="en-CA" sz="3600" dirty="0">
                    <a:latin typeface="Arial" panose="020B0604020202020204" pitchFamily="34" charset="0"/>
                    <a:cs typeface="Arial" panose="020B0604020202020204" pitchFamily="34" charset="0"/>
                  </a:rPr>
                  <a:t>StreetLight Data</a:t>
                </a:r>
              </a:p>
              <a:p>
                <a:pPr lvl="1"/>
                <a:r>
                  <a:rPr lang="en-CA" sz="3200" dirty="0">
                    <a:latin typeface="Arial" panose="020B0604020202020204" pitchFamily="34" charset="0"/>
                    <a:cs typeface="Arial" panose="020B0604020202020204" pitchFamily="34" charset="0"/>
                  </a:rPr>
                  <a:t>Uploaded zones corresponding to the 40 count sites</a:t>
                </a:r>
              </a:p>
              <a:p>
                <a:pPr lvl="1">
                  <a:lnSpc>
                    <a:spcPct val="100000"/>
                  </a:lnSpc>
                </a:pPr>
                <a:r>
                  <a:rPr lang="en-CA" sz="3200" dirty="0">
                    <a:latin typeface="Arial" panose="020B0604020202020204" pitchFamily="34" charset="0"/>
                    <a:cs typeface="Arial" panose="020B0604020202020204" pitchFamily="34" charset="0"/>
                  </a:rPr>
                  <a:t>Added AADT and percentage of medium-duty and heavy-duty trucks to each zone</a:t>
                </a:r>
              </a:p>
              <a:p>
                <a:pPr lvl="1"/>
                <a:r>
                  <a:rPr lang="en-CA" sz="3200" dirty="0">
                    <a:latin typeface="Arial" panose="020B0604020202020204" pitchFamily="34" charset="0"/>
                    <a:cs typeface="Arial" panose="020B0604020202020204" pitchFamily="34" charset="0"/>
                  </a:rPr>
                  <a:t>Used StL single factor calibration</a:t>
                </a:r>
              </a:p>
              <a:p>
                <a:pPr marL="457200" lvl="1" indent="0">
                  <a:buNone/>
                </a:pPr>
                <a:endParaRPr lang="en-CA" sz="1800" dirty="0">
                  <a:latin typeface="Arial" panose="020B0604020202020204" pitchFamily="34" charset="0"/>
                  <a:cs typeface="Arial" panose="020B0604020202020204" pitchFamily="34" charset="0"/>
                </a:endParaRPr>
              </a:p>
              <a:p>
                <a:pPr marL="457200" lvl="1" indent="0">
                  <a:lnSpc>
                    <a:spcPct val="100000"/>
                  </a:lnSpc>
                  <a:spcBef>
                    <a:spcPts val="500"/>
                  </a:spcBef>
                  <a:spcAft>
                    <a:spcPts val="700"/>
                  </a:spcAft>
                  <a:buNone/>
                </a:pPr>
                <a14:m>
                  <m:oMathPara xmlns:m="http://schemas.openxmlformats.org/officeDocument/2006/math">
                    <m:oMathParaPr>
                      <m:jc m:val="centerGroup"/>
                    </m:oMathParaPr>
                    <m:oMath xmlns:m="http://schemas.openxmlformats.org/officeDocument/2006/math">
                      <m:r>
                        <a:rPr lang="en-CA" b="0" i="1" smtClean="0">
                          <a:solidFill>
                            <a:schemeClr val="tx1"/>
                          </a:solidFill>
                          <a:latin typeface="Cambria Math" panose="02040503050406030204" pitchFamily="18" charset="0"/>
                        </a:rPr>
                        <m:t>𝑉𝑜𝑙𝑢𝑚𝑒</m:t>
                      </m:r>
                      <m:r>
                        <a:rPr lang="en-CA" b="0" i="1" smtClean="0">
                          <a:solidFill>
                            <a:schemeClr val="tx1"/>
                          </a:solidFill>
                          <a:latin typeface="Cambria Math" panose="02040503050406030204" pitchFamily="18" charset="0"/>
                        </a:rPr>
                        <m:t> </m:t>
                      </m:r>
                      <m:r>
                        <a:rPr lang="en-CA" b="0" i="1" smtClean="0">
                          <a:solidFill>
                            <a:schemeClr val="tx1"/>
                          </a:solidFill>
                          <a:latin typeface="Cambria Math" panose="02040503050406030204" pitchFamily="18" charset="0"/>
                        </a:rPr>
                        <m:t>𝐹𝑎𝑐𝑡𝑜𝑟</m:t>
                      </m:r>
                      <m:r>
                        <a:rPr lang="en-CA" b="0" i="1" smtClean="0">
                          <a:solidFill>
                            <a:schemeClr val="tx1"/>
                          </a:solidFill>
                          <a:latin typeface="Cambria Math" panose="02040503050406030204" pitchFamily="18" charset="0"/>
                        </a:rPr>
                        <m:t>,  </m:t>
                      </m:r>
                      <m:r>
                        <a:rPr lang="en-CA" b="0" i="1" smtClean="0">
                          <a:solidFill>
                            <a:schemeClr val="tx1"/>
                          </a:solidFill>
                          <a:latin typeface="Cambria Math" panose="02040503050406030204" pitchFamily="18" charset="0"/>
                        </a:rPr>
                        <m:t>𝑉𝐹</m:t>
                      </m:r>
                      <m:r>
                        <a:rPr lang="en-CA" b="0" i="1" smtClean="0">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r>
                            <a:rPr lang="en-CA" b="0" i="1" smtClean="0">
                              <a:solidFill>
                                <a:schemeClr val="tx1"/>
                              </a:solidFill>
                              <a:latin typeface="Cambria Math" panose="02040503050406030204" pitchFamily="18" charset="0"/>
                            </a:rPr>
                            <m:t>𝐴𝐴𝐷𝑇</m:t>
                          </m:r>
                        </m:num>
                        <m:den>
                          <m:r>
                            <a:rPr lang="en-CA" b="0" i="1" smtClean="0">
                              <a:solidFill>
                                <a:schemeClr val="tx1"/>
                              </a:solidFill>
                              <a:latin typeface="Cambria Math" panose="02040503050406030204" pitchFamily="18" charset="0"/>
                            </a:rPr>
                            <m:t>𝑆𝑡𝐿</m:t>
                          </m:r>
                          <m:r>
                            <a:rPr lang="en-CA" b="0" i="1" smtClean="0">
                              <a:solidFill>
                                <a:schemeClr val="tx1"/>
                              </a:solidFill>
                              <a:latin typeface="Cambria Math" panose="02040503050406030204" pitchFamily="18" charset="0"/>
                            </a:rPr>
                            <m:t> </m:t>
                          </m:r>
                          <m:r>
                            <a:rPr lang="en-CA" b="0" i="1" smtClean="0">
                              <a:solidFill>
                                <a:schemeClr val="tx1"/>
                              </a:solidFill>
                              <a:latin typeface="Cambria Math" panose="02040503050406030204" pitchFamily="18" charset="0"/>
                            </a:rPr>
                            <m:t>𝐼𝑛𝑑𝑒𝑥</m:t>
                          </m:r>
                        </m:den>
                      </m:f>
                    </m:oMath>
                  </m:oMathPara>
                </a14:m>
                <a:endParaRPr lang="en-CA" b="0" i="1" dirty="0">
                  <a:solidFill>
                    <a:schemeClr val="tx1"/>
                  </a:solidFill>
                  <a:latin typeface="Cambria Math" panose="02040503050406030204" pitchFamily="18" charset="0"/>
                </a:endParaRPr>
              </a:p>
              <a:p>
                <a:pPr marL="457200" lvl="1" indent="0">
                  <a:lnSpc>
                    <a:spcPct val="100000"/>
                  </a:lnSpc>
                  <a:spcBef>
                    <a:spcPts val="200"/>
                  </a:spcBef>
                  <a:spcAft>
                    <a:spcPts val="1000"/>
                  </a:spcAft>
                  <a:buNone/>
                </a:pPr>
                <a:endParaRPr lang="en-CA" sz="1600" b="0" i="1" dirty="0">
                  <a:latin typeface="Cambria Math" panose="02040503050406030204" pitchFamily="18" charset="0"/>
                </a:endParaRPr>
              </a:p>
              <a:p>
                <a:pPr marL="457200" lvl="1" indent="0">
                  <a:lnSpc>
                    <a:spcPct val="100000"/>
                  </a:lnSpc>
                  <a:spcBef>
                    <a:spcPts val="200"/>
                  </a:spcBef>
                  <a:spcAft>
                    <a:spcPts val="1000"/>
                  </a:spcAft>
                  <a:buNone/>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𝑆𝑡𝐿</m:t>
                      </m:r>
                      <m:r>
                        <a:rPr lang="en-CA" b="0" i="1" smtClean="0">
                          <a:latin typeface="Cambria Math" panose="02040503050406030204" pitchFamily="18" charset="0"/>
                        </a:rPr>
                        <m:t> </m:t>
                      </m:r>
                      <m:r>
                        <a:rPr lang="en-CA" b="0" i="1" smtClean="0">
                          <a:latin typeface="Cambria Math" panose="02040503050406030204" pitchFamily="18" charset="0"/>
                        </a:rPr>
                        <m:t>𝐴𝐴𝐷𝑇</m:t>
                      </m:r>
                      <m:r>
                        <a:rPr lang="en-CA" b="0" i="1" smtClean="0">
                          <a:latin typeface="Cambria Math" panose="02040503050406030204" pitchFamily="18" charset="0"/>
                        </a:rPr>
                        <m:t> </m:t>
                      </m:r>
                      <m:r>
                        <a:rPr lang="en-CA" b="0" i="1" smtClean="0">
                          <a:latin typeface="Cambria Math" panose="02040503050406030204" pitchFamily="18" charset="0"/>
                        </a:rPr>
                        <m:t>𝐸𝑠𝑡𝑖𝑚𝑎𝑡𝑒</m:t>
                      </m:r>
                      <m:r>
                        <a:rPr lang="en-CA" b="0" i="1" smtClean="0">
                          <a:latin typeface="Cambria Math" panose="02040503050406030204" pitchFamily="18" charset="0"/>
                        </a:rPr>
                        <m:t>=</m:t>
                      </m:r>
                      <m:r>
                        <a:rPr lang="en-CA" b="0" i="1" smtClean="0">
                          <a:latin typeface="Cambria Math" panose="02040503050406030204" pitchFamily="18" charset="0"/>
                        </a:rPr>
                        <m:t>𝑆𝑡𝐿</m:t>
                      </m:r>
                      <m:r>
                        <a:rPr lang="en-CA" b="0" i="1" smtClean="0">
                          <a:latin typeface="Cambria Math" panose="02040503050406030204" pitchFamily="18" charset="0"/>
                        </a:rPr>
                        <m:t> </m:t>
                      </m:r>
                      <m:r>
                        <a:rPr lang="en-CA" b="0" i="1" smtClean="0">
                          <a:latin typeface="Cambria Math" panose="02040503050406030204" pitchFamily="18" charset="0"/>
                        </a:rPr>
                        <m:t>𝐼𝑛𝑑𝑒𝑥</m:t>
                      </m:r>
                      <m:r>
                        <a:rPr lang="en-CA" b="0" i="1" smtClean="0">
                          <a:latin typeface="Cambria Math" panose="02040503050406030204" pitchFamily="18" charset="0"/>
                        </a:rPr>
                        <m:t> × </m:t>
                      </m:r>
                      <m:r>
                        <a:rPr lang="en-CA" b="0" i="1" smtClean="0">
                          <a:latin typeface="Cambria Math" panose="02040503050406030204" pitchFamily="18" charset="0"/>
                        </a:rPr>
                        <m:t>𝐴𝑣𝑒𝑟𝑎𝑔𝑒</m:t>
                      </m:r>
                      <m:r>
                        <a:rPr lang="en-CA" b="0" i="1" smtClean="0">
                          <a:latin typeface="Cambria Math" panose="02040503050406030204" pitchFamily="18" charset="0"/>
                        </a:rPr>
                        <m:t> </m:t>
                      </m:r>
                      <m:r>
                        <a:rPr lang="en-CA" b="0" i="1" smtClean="0">
                          <a:latin typeface="Cambria Math" panose="02040503050406030204" pitchFamily="18" charset="0"/>
                        </a:rPr>
                        <m:t>𝑉𝐹</m:t>
                      </m:r>
                    </m:oMath>
                  </m:oMathPara>
                </a14:m>
                <a:endParaRPr lang="en-CA" b="0" dirty="0"/>
              </a:p>
            </p:txBody>
          </p:sp>
        </mc:Choice>
        <mc:Fallback>
          <p:sp>
            <p:nvSpPr>
              <p:cNvPr id="2" name="Content Placeholder 1">
                <a:extLst>
                  <a:ext uri="{FF2B5EF4-FFF2-40B4-BE49-F238E27FC236}">
                    <a16:creationId xmlns:a16="http://schemas.microsoft.com/office/drawing/2014/main" id="{C60033BB-763D-6266-C513-99C93EE6D66D}"/>
                  </a:ext>
                </a:extLst>
              </p:cNvPr>
              <p:cNvSpPr>
                <a:spLocks noGrp="1" noRot="1" noChangeAspect="1" noMove="1" noResize="1" noEditPoints="1" noAdjustHandles="1" noChangeArrowheads="1" noChangeShapeType="1" noTextEdit="1"/>
              </p:cNvSpPr>
              <p:nvPr>
                <p:ph sz="quarter" idx="11"/>
              </p:nvPr>
            </p:nvSpPr>
            <p:spPr>
              <a:xfrm>
                <a:off x="1257300" y="2551213"/>
                <a:ext cx="9038828" cy="5976664"/>
              </a:xfrm>
              <a:blipFill>
                <a:blip r:embed="rId3"/>
                <a:stretch>
                  <a:fillRect l="-1821" t="-1633"/>
                </a:stretch>
              </a:blipFill>
            </p:spPr>
            <p:txBody>
              <a:bodyPr/>
              <a:lstStyle/>
              <a:p>
                <a:r>
                  <a:rPr lang="en-CA">
                    <a:noFill/>
                  </a:rPr>
                  <a:t> </a:t>
                </a:r>
              </a:p>
            </p:txBody>
          </p:sp>
        </mc:Fallback>
      </mc:AlternateContent>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Methodology</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pic>
        <p:nvPicPr>
          <p:cNvPr id="5" name="Picture 4" descr="An aerial view of a road&#10;&#10;Description automatically generated">
            <a:extLst>
              <a:ext uri="{FF2B5EF4-FFF2-40B4-BE49-F238E27FC236}">
                <a16:creationId xmlns:a16="http://schemas.microsoft.com/office/drawing/2014/main" id="{EEBE7352-F049-0EC2-D822-710CECB0D60E}"/>
              </a:ext>
            </a:extLst>
          </p:cNvPr>
          <p:cNvPicPr>
            <a:picLocks noChangeAspect="1"/>
          </p:cNvPicPr>
          <p:nvPr/>
        </p:nvPicPr>
        <p:blipFill rotWithShape="1">
          <a:blip r:embed="rId4"/>
          <a:srcRect l="23379" t="12977" r="28547" b="16899"/>
          <a:stretch/>
        </p:blipFill>
        <p:spPr>
          <a:xfrm>
            <a:off x="11520264" y="2997674"/>
            <a:ext cx="5671872" cy="7015708"/>
          </a:xfrm>
          <a:prstGeom prst="rect">
            <a:avLst/>
          </a:prstGeom>
        </p:spPr>
      </p:pic>
      <p:sp>
        <p:nvSpPr>
          <p:cNvPr id="6" name="Content Placeholder 2">
            <a:extLst>
              <a:ext uri="{FF2B5EF4-FFF2-40B4-BE49-F238E27FC236}">
                <a16:creationId xmlns:a16="http://schemas.microsoft.com/office/drawing/2014/main" id="{F8999CC0-3325-2E11-0C4B-C398BECA5850}"/>
              </a:ext>
            </a:extLst>
          </p:cNvPr>
          <p:cNvSpPr txBox="1">
            <a:spLocks/>
          </p:cNvSpPr>
          <p:nvPr/>
        </p:nvSpPr>
        <p:spPr>
          <a:xfrm>
            <a:off x="11562902" y="2449537"/>
            <a:ext cx="5629233" cy="6101331"/>
          </a:xfrm>
          <a:prstGeom prst="rect">
            <a:avLst/>
          </a:prstGeom>
        </p:spPr>
        <p:txBody>
          <a:bodyPr/>
          <a:lstStyle>
            <a:lvl1pPr marL="228600" indent="-228600" algn="l" defTabSz="914400" rtl="0" eaLnBrk="1" latinLnBrk="0" hangingPunct="1">
              <a:lnSpc>
                <a:spcPts val="3500"/>
              </a:lnSpc>
              <a:spcBef>
                <a:spcPts val="1000"/>
              </a:spcBef>
              <a:spcAft>
                <a:spcPts val="500"/>
              </a:spcAft>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ts val="3500"/>
              </a:lnSpc>
              <a:spcBef>
                <a:spcPts val="0"/>
              </a:spcBef>
              <a:spcAft>
                <a:spcPts val="500"/>
              </a:spcAft>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ts val="3500"/>
              </a:lnSpc>
              <a:spcBef>
                <a:spcPts val="0"/>
              </a:spcBef>
              <a:spcAft>
                <a:spcPts val="500"/>
              </a:spcAft>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ts val="3500"/>
              </a:lnSpc>
              <a:spcBef>
                <a:spcPts val="0"/>
              </a:spcBef>
              <a:spcAft>
                <a:spcPts val="50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CA" sz="2800" dirty="0"/>
              <a:t>Example StL Zone</a:t>
            </a:r>
          </a:p>
          <a:p>
            <a:pPr lvl="1" algn="ctr">
              <a:lnSpc>
                <a:spcPct val="100000"/>
              </a:lnSpc>
              <a:spcBef>
                <a:spcPts val="200"/>
              </a:spcBef>
              <a:spcAft>
                <a:spcPts val="1000"/>
              </a:spcAft>
            </a:pPr>
            <a:endParaRPr lang="en-CA" dirty="0"/>
          </a:p>
          <a:p>
            <a:pPr lvl="1" algn="ctr">
              <a:lnSpc>
                <a:spcPct val="100000"/>
              </a:lnSpc>
              <a:spcBef>
                <a:spcPts val="200"/>
              </a:spcBef>
              <a:spcAft>
                <a:spcPts val="1000"/>
              </a:spcAft>
            </a:pPr>
            <a:endParaRPr lang="en-CA" dirty="0"/>
          </a:p>
        </p:txBody>
      </p:sp>
    </p:spTree>
    <p:extLst>
      <p:ext uri="{BB962C8B-B14F-4D97-AF65-F5344CB8AC3E}">
        <p14:creationId xmlns:p14="http://schemas.microsoft.com/office/powerpoint/2010/main" val="4039502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C60033BB-763D-6266-C513-99C93EE6D66D}"/>
                  </a:ext>
                </a:extLst>
              </p:cNvPr>
              <p:cNvSpPr>
                <a:spLocks noGrp="1"/>
              </p:cNvSpPr>
              <p:nvPr>
                <p:ph sz="quarter" idx="11"/>
              </p:nvPr>
            </p:nvSpPr>
            <p:spPr/>
            <p:txBody>
              <a:bodyPr/>
              <a:lstStyle/>
              <a:p>
                <a:r>
                  <a:rPr lang="en-CA" sz="3600" dirty="0">
                    <a:latin typeface="Arial" panose="020B0604020202020204" pitchFamily="34" charset="0"/>
                    <a:cs typeface="Arial" panose="020B0604020202020204" pitchFamily="34" charset="0"/>
                  </a:rPr>
                  <a:t>Error metrics</a:t>
                </a:r>
              </a:p>
              <a:p>
                <a:pPr lvl="1">
                  <a:spcBef>
                    <a:spcPts val="500"/>
                  </a:spcBef>
                </a:pPr>
                <a:r>
                  <a:rPr lang="en-CA" sz="3200" dirty="0">
                    <a:latin typeface="Arial" panose="020B0604020202020204" pitchFamily="34" charset="0"/>
                    <a:cs typeface="Arial" panose="020B0604020202020204" pitchFamily="34" charset="0"/>
                  </a:rPr>
                  <a:t>Percent error (PE)</a:t>
                </a:r>
              </a:p>
              <a:p>
                <a:pPr marL="914400" lvl="2" indent="0">
                  <a:spcBef>
                    <a:spcPts val="1000"/>
                  </a:spcBef>
                  <a:spcAft>
                    <a:spcPts val="500"/>
                  </a:spcAft>
                  <a:buNone/>
                </a:pPr>
                <a14:m>
                  <m:oMathPara xmlns:m="http://schemas.openxmlformats.org/officeDocument/2006/math">
                    <m:oMathParaPr>
                      <m:jc m:val="centerGroup"/>
                    </m:oMathParaPr>
                    <m:oMath xmlns:m="http://schemas.openxmlformats.org/officeDocument/2006/math">
                      <m:r>
                        <a:rPr lang="en-US" sz="3200"/>
                        <m:t>𝑃𝐸</m:t>
                      </m:r>
                      <m:r>
                        <a:rPr lang="en-US" sz="3200"/>
                        <m:t>= 100</m:t>
                      </m:r>
                      <m:r>
                        <a:rPr lang="en-US" sz="3200" i="1" smtClean="0">
                          <a:latin typeface="Cambria Math" panose="02040503050406030204" pitchFamily="18" charset="0"/>
                          <a:ea typeface="Cambria Math" panose="02040503050406030204" pitchFamily="18" charset="0"/>
                        </a:rPr>
                        <m:t>×</m:t>
                      </m:r>
                      <m:f>
                        <m:fPr>
                          <m:ctrlPr>
                            <a:rPr lang="en-US" sz="3200"/>
                          </m:ctrlPr>
                        </m:fPr>
                        <m:num>
                          <m:r>
                            <a:rPr lang="en-US" sz="3200"/>
                            <m:t>𝑆𝑡𝐿</m:t>
                          </m:r>
                          <m:r>
                            <a:rPr lang="en-US" sz="3200"/>
                            <m:t> </m:t>
                          </m:r>
                          <m:r>
                            <a:rPr lang="en-US" sz="3200"/>
                            <m:t>𝐴𝐴𝐷𝑇</m:t>
                          </m:r>
                          <m:r>
                            <a:rPr lang="en-US" sz="3200"/>
                            <m:t>−</m:t>
                          </m:r>
                          <m:r>
                            <a:rPr lang="en-US" sz="3200"/>
                            <m:t>𝐴𝐴𝐷𝑇</m:t>
                          </m:r>
                          <m:r>
                            <a:rPr lang="en-US" sz="3200"/>
                            <m:t> </m:t>
                          </m:r>
                        </m:num>
                        <m:den>
                          <m:r>
                            <a:rPr lang="en-US" sz="3200"/>
                            <m:t>𝐴𝐴𝐷𝑇</m:t>
                          </m:r>
                        </m:den>
                      </m:f>
                    </m:oMath>
                  </m:oMathPara>
                </a14:m>
                <a:endParaRPr lang="en-CA" sz="3200" dirty="0">
                  <a:latin typeface="Arial" panose="020B0604020202020204" pitchFamily="34" charset="0"/>
                  <a:cs typeface="Arial" panose="020B0604020202020204" pitchFamily="34" charset="0"/>
                </a:endParaRPr>
              </a:p>
              <a:p>
                <a:pPr lvl="1">
                  <a:spcBef>
                    <a:spcPts val="1000"/>
                  </a:spcBef>
                </a:pPr>
                <a:r>
                  <a:rPr lang="en-CA" sz="3200" dirty="0">
                    <a:latin typeface="Arial" panose="020B0604020202020204" pitchFamily="34" charset="0"/>
                    <a:cs typeface="Arial" panose="020B0604020202020204" pitchFamily="34" charset="0"/>
                  </a:rPr>
                  <a:t>Median percent error (bias)</a:t>
                </a:r>
              </a:p>
              <a:p>
                <a:pPr lvl="1">
                  <a:spcBef>
                    <a:spcPts val="1000"/>
                  </a:spcBef>
                </a:pPr>
                <a:r>
                  <a:rPr lang="en-CA" sz="3200" dirty="0">
                    <a:latin typeface="Arial" panose="020B0604020202020204" pitchFamily="34" charset="0"/>
                    <a:cs typeface="Arial" panose="020B0604020202020204" pitchFamily="34" charset="0"/>
                  </a:rPr>
                  <a:t>Mean absolute percent error (MAPE)</a:t>
                </a:r>
              </a:p>
              <a:p>
                <a:pPr lvl="1">
                  <a:spcBef>
                    <a:spcPts val="1000"/>
                  </a:spcBef>
                </a:pPr>
                <a:r>
                  <a:rPr lang="en-CA" sz="3200" dirty="0">
                    <a:latin typeface="Arial" panose="020B0604020202020204" pitchFamily="34" charset="0"/>
                    <a:cs typeface="Arial" panose="020B0604020202020204" pitchFamily="34" charset="0"/>
                  </a:rPr>
                  <a:t>Median absolute percent error (</a:t>
                </a:r>
                <a:r>
                  <a:rPr lang="en-CA" sz="3200" dirty="0" err="1">
                    <a:latin typeface="Arial" panose="020B0604020202020204" pitchFamily="34" charset="0"/>
                    <a:cs typeface="Arial" panose="020B0604020202020204" pitchFamily="34" charset="0"/>
                  </a:rPr>
                  <a:t>MdAPE</a:t>
                </a:r>
                <a:r>
                  <a:rPr lang="en-CA" sz="3200" dirty="0">
                    <a:latin typeface="Arial" panose="020B0604020202020204" pitchFamily="34" charset="0"/>
                    <a:cs typeface="Arial" panose="020B0604020202020204" pitchFamily="34" charset="0"/>
                  </a:rPr>
                  <a:t>)</a:t>
                </a:r>
              </a:p>
            </p:txBody>
          </p:sp>
        </mc:Choice>
        <mc:Fallback>
          <p:sp>
            <p:nvSpPr>
              <p:cNvPr id="2" name="Content Placeholder 1">
                <a:extLst>
                  <a:ext uri="{FF2B5EF4-FFF2-40B4-BE49-F238E27FC236}">
                    <a16:creationId xmlns:a16="http://schemas.microsoft.com/office/drawing/2014/main" id="{C60033BB-763D-6266-C513-99C93EE6D66D}"/>
                  </a:ext>
                </a:extLst>
              </p:cNvPr>
              <p:cNvSpPr>
                <a:spLocks noGrp="1" noRot="1" noChangeAspect="1" noMove="1" noResize="1" noEditPoints="1" noAdjustHandles="1" noChangeArrowheads="1" noChangeShapeType="1" noTextEdit="1"/>
              </p:cNvSpPr>
              <p:nvPr>
                <p:ph sz="quarter" idx="11"/>
              </p:nvPr>
            </p:nvSpPr>
            <p:spPr>
              <a:blipFill>
                <a:blip r:embed="rId3"/>
                <a:stretch>
                  <a:fillRect l="-1043" t="-1633"/>
                </a:stretch>
              </a:blipFill>
            </p:spPr>
            <p:txBody>
              <a:bodyPr/>
              <a:lstStyle/>
              <a:p>
                <a:r>
                  <a:rPr lang="en-CA">
                    <a:noFill/>
                  </a:rPr>
                  <a:t> </a:t>
                </a:r>
              </a:p>
            </p:txBody>
          </p:sp>
        </mc:Fallback>
      </mc:AlternateContent>
      <p:sp>
        <p:nvSpPr>
          <p:cNvPr id="3" name="Title 2">
            <a:extLst>
              <a:ext uri="{FF2B5EF4-FFF2-40B4-BE49-F238E27FC236}">
                <a16:creationId xmlns:a16="http://schemas.microsoft.com/office/drawing/2014/main" id="{B5BA2622-23CB-8944-FE31-BB53CC23CA39}"/>
              </a:ext>
            </a:extLst>
          </p:cNvPr>
          <p:cNvSpPr>
            <a:spLocks noGrp="1"/>
          </p:cNvSpPr>
          <p:nvPr>
            <p:ph type="title"/>
          </p:nvPr>
        </p:nvSpPr>
        <p:spPr/>
        <p:txBody>
          <a:bodyPr/>
          <a:lstStyle/>
          <a:p>
            <a:r>
              <a:rPr lang="en-US" sz="6000" dirty="0">
                <a:latin typeface="Arial" panose="020B0604020202020204" pitchFamily="34" charset="0"/>
                <a:cs typeface="Arial" panose="020B0604020202020204" pitchFamily="34" charset="0"/>
              </a:rPr>
              <a:t>Methodology</a:t>
            </a:r>
            <a:endParaRPr lang="en-AU" sz="6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090832F-9251-58BC-A19E-FCB2E2A33373}"/>
              </a:ext>
            </a:extLst>
          </p:cNvPr>
          <p:cNvSpPr>
            <a:spLocks noGrp="1"/>
          </p:cNvSpPr>
          <p:nvPr>
            <p:ph sz="quarter" idx="13"/>
          </p:nvPr>
        </p:nvSpPr>
        <p:spPr/>
        <p:txBody>
          <a:bodyPr/>
          <a:lstStyle/>
          <a:p>
            <a:r>
              <a:rPr lang="en-AU" dirty="0">
                <a:latin typeface="Arial" panose="020B0604020202020204" pitchFamily="34" charset="0"/>
                <a:cs typeface="Arial" panose="020B0604020202020204" pitchFamily="34" charset="0"/>
              </a:rPr>
              <a:t>Author/s:</a:t>
            </a:r>
          </a:p>
          <a:p>
            <a:r>
              <a:rPr lang="en-AU" dirty="0">
                <a:latin typeface="Arial" panose="020B0604020202020204" pitchFamily="34" charset="0"/>
                <a:cs typeface="Arial" panose="020B0604020202020204" pitchFamily="34" charset="0"/>
              </a:rPr>
              <a:t>Zrobek, Grande, Regehr, Mehran</a:t>
            </a:r>
          </a:p>
        </p:txBody>
      </p:sp>
    </p:spTree>
    <p:extLst>
      <p:ext uri="{BB962C8B-B14F-4D97-AF65-F5344CB8AC3E}">
        <p14:creationId xmlns:p14="http://schemas.microsoft.com/office/powerpoint/2010/main" val="1513566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chnology Convergence 2023 - Presentation Template" id="{AD7E61BC-6D68-468E-983F-68C8A034365A}" vid="{6AA01E9F-0444-4427-8A7C-1FD78B2E50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Technology Convergence 2023 - Presentation Template</Template>
  <TotalTime>2865</TotalTime>
  <Words>2708</Words>
  <Application>Microsoft Office PowerPoint</Application>
  <PresentationFormat>Custom</PresentationFormat>
  <Paragraphs>244</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Wingdings</vt:lpstr>
      <vt:lpstr>Times New Roman</vt:lpstr>
      <vt:lpstr>Cambria Math</vt:lpstr>
      <vt:lpstr>Arial</vt:lpstr>
      <vt:lpstr>Calibri</vt:lpstr>
      <vt:lpstr>Open Sauce Bold</vt:lpstr>
      <vt:lpstr>Office Theme</vt:lpstr>
      <vt:lpstr>Comparative analysis of truck volumes from traffic counts and probe-based data: A case study in the Winnipeg Metropolitan Region, Canada</vt:lpstr>
      <vt:lpstr>Contents</vt:lpstr>
      <vt:lpstr>Introduction: Background</vt:lpstr>
      <vt:lpstr>Introduction: Background</vt:lpstr>
      <vt:lpstr>Introduction: Background</vt:lpstr>
      <vt:lpstr>Introduction: Research Objectives</vt:lpstr>
      <vt:lpstr>Methodology</vt:lpstr>
      <vt:lpstr>Methodology</vt:lpstr>
      <vt:lpstr>Methodology</vt:lpstr>
      <vt:lpstr>Results</vt:lpstr>
      <vt:lpstr>Results</vt:lpstr>
      <vt:lpstr>Results</vt:lpstr>
      <vt:lpstr>Results</vt:lpstr>
      <vt:lpstr>Results</vt:lpstr>
      <vt:lpstr>Conclusion</vt:lpstr>
      <vt:lpstr>Acknowledgements</vt:lpstr>
      <vt:lpstr>Cited 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Hamid</dc:creator>
  <cp:lastModifiedBy>Jonathan Regehr</cp:lastModifiedBy>
  <cp:revision>4</cp:revision>
  <dcterms:created xsi:type="dcterms:W3CDTF">2023-08-30T05:28:25Z</dcterms:created>
  <dcterms:modified xsi:type="dcterms:W3CDTF">2023-10-19T20:58:13Z</dcterms:modified>
  <dc:identifier>DAFqF3977AU</dc:identifier>
</cp:coreProperties>
</file>