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4188" r:id="rId4"/>
    <p:sldId id="4187" r:id="rId5"/>
    <p:sldId id="4189" r:id="rId6"/>
    <p:sldId id="4190" r:id="rId7"/>
    <p:sldId id="4191" r:id="rId8"/>
    <p:sldId id="4192" r:id="rId9"/>
    <p:sldId id="4193" r:id="rId10"/>
    <p:sldId id="4194" r:id="rId11"/>
    <p:sldId id="4195" r:id="rId12"/>
    <p:sldId id="4196" r:id="rId13"/>
    <p:sldId id="4197" r:id="rId14"/>
    <p:sldId id="4198" r:id="rId15"/>
    <p:sldId id="4199" r:id="rId16"/>
  </p:sldIdLst>
  <p:sldSz cx="18288000" cy="10287000"/>
  <p:notesSz cx="10018713" cy="68865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uce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55BF2-5B04-4555-AE5D-2FEA35A7181A}" v="2" dt="2023-11-05T21:44:24.744"/>
    <p1510:client id="{9079469D-0884-4025-91B3-D8BA7A831A85}" v="80" dt="2023-11-05T11:57:44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ordon" userId="b502f8c2-78c5-40f1-9cc9-fca006d0739d" providerId="ADAL" clId="{9079469D-0884-4025-91B3-D8BA7A831A85}"/>
    <pc:docChg chg="undo custSel addSld delSld modSld">
      <pc:chgData name="John Gordon" userId="b502f8c2-78c5-40f1-9cc9-fca006d0739d" providerId="ADAL" clId="{9079469D-0884-4025-91B3-D8BA7A831A85}" dt="2023-11-05T11:59:48.603" v="1761" actId="1076"/>
      <pc:docMkLst>
        <pc:docMk/>
      </pc:docMkLst>
      <pc:sldChg chg="addSp delSp modSp add del mod">
        <pc:chgData name="John Gordon" userId="b502f8c2-78c5-40f1-9cc9-fca006d0739d" providerId="ADAL" clId="{9079469D-0884-4025-91B3-D8BA7A831A85}" dt="2023-11-05T11:45:39.492" v="1585" actId="1076"/>
        <pc:sldMkLst>
          <pc:docMk/>
          <pc:sldMk cId="1140940711" sldId="257"/>
        </pc:sldMkLst>
        <pc:spChg chg="mod">
          <ac:chgData name="John Gordon" userId="b502f8c2-78c5-40f1-9cc9-fca006d0739d" providerId="ADAL" clId="{9079469D-0884-4025-91B3-D8BA7A831A85}" dt="2023-11-05T11:45:39.492" v="1585" actId="1076"/>
          <ac:spMkLst>
            <pc:docMk/>
            <pc:sldMk cId="1140940711" sldId="257"/>
            <ac:spMk id="2" creationId="{075465F9-E9D2-D99B-1CAD-7B6003A3C8F4}"/>
          </ac:spMkLst>
        </pc:spChg>
        <pc:spChg chg="mod">
          <ac:chgData name="John Gordon" userId="b502f8c2-78c5-40f1-9cc9-fca006d0739d" providerId="ADAL" clId="{9079469D-0884-4025-91B3-D8BA7A831A85}" dt="2023-11-05T11:00:10.454" v="49" actId="20577"/>
          <ac:spMkLst>
            <pc:docMk/>
            <pc:sldMk cId="1140940711" sldId="257"/>
            <ac:spMk id="3" creationId="{9976D280-F0ED-DA80-EBAD-287FBCBFFF2A}"/>
          </ac:spMkLst>
        </pc:spChg>
        <pc:spChg chg="mod">
          <ac:chgData name="John Gordon" userId="b502f8c2-78c5-40f1-9cc9-fca006d0739d" providerId="ADAL" clId="{9079469D-0884-4025-91B3-D8BA7A831A85}" dt="2023-11-05T11:05:17.543" v="124" actId="14100"/>
          <ac:spMkLst>
            <pc:docMk/>
            <pc:sldMk cId="1140940711" sldId="257"/>
            <ac:spMk id="4" creationId="{1103DA17-D75B-3233-E277-B1AFD66142A1}"/>
          </ac:spMkLst>
        </pc:spChg>
        <pc:spChg chg="add del mod">
          <ac:chgData name="John Gordon" userId="b502f8c2-78c5-40f1-9cc9-fca006d0739d" providerId="ADAL" clId="{9079469D-0884-4025-91B3-D8BA7A831A85}" dt="2023-11-05T11:00:48.848" v="78" actId="478"/>
          <ac:spMkLst>
            <pc:docMk/>
            <pc:sldMk cId="1140940711" sldId="257"/>
            <ac:spMk id="5" creationId="{3D627D9D-F1DE-AF12-8F15-CD6AC66006FF}"/>
          </ac:spMkLst>
        </pc:spChg>
        <pc:picChg chg="add mod">
          <ac:chgData name="John Gordon" userId="b502f8c2-78c5-40f1-9cc9-fca006d0739d" providerId="ADAL" clId="{9079469D-0884-4025-91B3-D8BA7A831A85}" dt="2023-11-05T11:01:18.025" v="87" actId="14100"/>
          <ac:picMkLst>
            <pc:docMk/>
            <pc:sldMk cId="1140940711" sldId="257"/>
            <ac:picMk id="6" creationId="{D46A43DB-D838-CC6F-4F1D-B1C12B656D7A}"/>
          </ac:picMkLst>
        </pc:picChg>
      </pc:sldChg>
      <pc:sldChg chg="modSp add del mod">
        <pc:chgData name="John Gordon" userId="b502f8c2-78c5-40f1-9cc9-fca006d0739d" providerId="ADAL" clId="{9079469D-0884-4025-91B3-D8BA7A831A85}" dt="2023-11-05T11:03:33.413" v="113" actId="47"/>
        <pc:sldMkLst>
          <pc:docMk/>
          <pc:sldMk cId="3194186133" sldId="294"/>
        </pc:sldMkLst>
        <pc:spChg chg="mod">
          <ac:chgData name="John Gordon" userId="b502f8c2-78c5-40f1-9cc9-fca006d0739d" providerId="ADAL" clId="{9079469D-0884-4025-91B3-D8BA7A831A85}" dt="2023-11-05T10:59:39.151" v="15" actId="27636"/>
          <ac:spMkLst>
            <pc:docMk/>
            <pc:sldMk cId="3194186133" sldId="294"/>
            <ac:spMk id="8" creationId="{EC4DA9DA-5D6B-7220-ACF8-1106D802D529}"/>
          </ac:spMkLst>
        </pc:spChg>
      </pc:sldChg>
      <pc:sldChg chg="add del">
        <pc:chgData name="John Gordon" userId="b502f8c2-78c5-40f1-9cc9-fca006d0739d" providerId="ADAL" clId="{9079469D-0884-4025-91B3-D8BA7A831A85}" dt="2023-11-05T11:11:08.787" v="202" actId="47"/>
        <pc:sldMkLst>
          <pc:docMk/>
          <pc:sldMk cId="600473039" sldId="4177"/>
        </pc:sldMkLst>
      </pc:sldChg>
      <pc:sldChg chg="addSp delSp modSp add del mod">
        <pc:chgData name="John Gordon" userId="b502f8c2-78c5-40f1-9cc9-fca006d0739d" providerId="ADAL" clId="{9079469D-0884-4025-91B3-D8BA7A831A85}" dt="2023-11-05T11:01:34.175" v="90" actId="47"/>
        <pc:sldMkLst>
          <pc:docMk/>
          <pc:sldMk cId="3971836101" sldId="4183"/>
        </pc:sldMkLst>
        <pc:spChg chg="mod">
          <ac:chgData name="John Gordon" userId="b502f8c2-78c5-40f1-9cc9-fca006d0739d" providerId="ADAL" clId="{9079469D-0884-4025-91B3-D8BA7A831A85}" dt="2023-11-05T10:59:31.100" v="9" actId="2711"/>
          <ac:spMkLst>
            <pc:docMk/>
            <pc:sldMk cId="3971836101" sldId="4183"/>
            <ac:spMk id="4" creationId="{E9F9AB0A-3C9B-4443-A2FD-EF1BC138FDAE}"/>
          </ac:spMkLst>
        </pc:spChg>
        <pc:spChg chg="del mod">
          <ac:chgData name="John Gordon" userId="b502f8c2-78c5-40f1-9cc9-fca006d0739d" providerId="ADAL" clId="{9079469D-0884-4025-91B3-D8BA7A831A85}" dt="2023-11-05T11:00:19.819" v="50" actId="21"/>
          <ac:spMkLst>
            <pc:docMk/>
            <pc:sldMk cId="3971836101" sldId="4183"/>
            <ac:spMk id="5" creationId="{2CD59209-3272-714E-B63E-8461A909219B}"/>
          </ac:spMkLst>
        </pc:spChg>
        <pc:spChg chg="add mod">
          <ac:chgData name="John Gordon" userId="b502f8c2-78c5-40f1-9cc9-fca006d0739d" providerId="ADAL" clId="{9079469D-0884-4025-91B3-D8BA7A831A85}" dt="2023-11-05T11:00:19.819" v="50" actId="21"/>
          <ac:spMkLst>
            <pc:docMk/>
            <pc:sldMk cId="3971836101" sldId="4183"/>
            <ac:spMk id="6" creationId="{6EC9CE64-E86A-A9CE-F7A2-F863501CB4E1}"/>
          </ac:spMkLst>
        </pc:spChg>
        <pc:spChg chg="mod">
          <ac:chgData name="John Gordon" userId="b502f8c2-78c5-40f1-9cc9-fca006d0739d" providerId="ADAL" clId="{9079469D-0884-4025-91B3-D8BA7A831A85}" dt="2023-11-05T10:59:32.106" v="11" actId="207"/>
          <ac:spMkLst>
            <pc:docMk/>
            <pc:sldMk cId="3971836101" sldId="4183"/>
            <ac:spMk id="11" creationId="{90145AAE-4CF7-46C9-A172-C978E140C41E}"/>
          </ac:spMkLst>
        </pc:spChg>
        <pc:picChg chg="del">
          <ac:chgData name="John Gordon" userId="b502f8c2-78c5-40f1-9cc9-fca006d0739d" providerId="ADAL" clId="{9079469D-0884-4025-91B3-D8BA7A831A85}" dt="2023-11-05T11:00:19.819" v="50" actId="21"/>
          <ac:picMkLst>
            <pc:docMk/>
            <pc:sldMk cId="3971836101" sldId="4183"/>
            <ac:picMk id="18" creationId="{1F719748-EDA5-1799-2C22-C76CC967C1B6}"/>
          </ac:picMkLst>
        </pc:picChg>
      </pc:sldChg>
      <pc:sldChg chg="add del">
        <pc:chgData name="John Gordon" userId="b502f8c2-78c5-40f1-9cc9-fca006d0739d" providerId="ADAL" clId="{9079469D-0884-4025-91B3-D8BA7A831A85}" dt="2023-11-05T11:05:31.549" v="127" actId="47"/>
        <pc:sldMkLst>
          <pc:docMk/>
          <pc:sldMk cId="2415932321" sldId="4184"/>
        </pc:sldMkLst>
      </pc:sldChg>
      <pc:sldChg chg="add del">
        <pc:chgData name="John Gordon" userId="b502f8c2-78c5-40f1-9cc9-fca006d0739d" providerId="ADAL" clId="{9079469D-0884-4025-91B3-D8BA7A831A85}" dt="2023-11-05T11:08:05.596" v="148" actId="47"/>
        <pc:sldMkLst>
          <pc:docMk/>
          <pc:sldMk cId="3680301508" sldId="4185"/>
        </pc:sldMkLst>
      </pc:sldChg>
      <pc:sldChg chg="delSp add del mod">
        <pc:chgData name="John Gordon" userId="b502f8c2-78c5-40f1-9cc9-fca006d0739d" providerId="ADAL" clId="{9079469D-0884-4025-91B3-D8BA7A831A85}" dt="2023-11-05T11:09:33.250" v="201" actId="47"/>
        <pc:sldMkLst>
          <pc:docMk/>
          <pc:sldMk cId="3860885058" sldId="4186"/>
        </pc:sldMkLst>
        <pc:picChg chg="del">
          <ac:chgData name="John Gordon" userId="b502f8c2-78c5-40f1-9cc9-fca006d0739d" providerId="ADAL" clId="{9079469D-0884-4025-91B3-D8BA7A831A85}" dt="2023-11-05T11:08:45.413" v="164" actId="21"/>
          <ac:picMkLst>
            <pc:docMk/>
            <pc:sldMk cId="3860885058" sldId="4186"/>
            <ac:picMk id="9" creationId="{AA87D920-52F5-C79A-E1C3-C57364FB7B33}"/>
          </ac:picMkLst>
        </pc:picChg>
      </pc:sldChg>
      <pc:sldChg chg="addSp delSp modSp add mod">
        <pc:chgData name="John Gordon" userId="b502f8c2-78c5-40f1-9cc9-fca006d0739d" providerId="ADAL" clId="{9079469D-0884-4025-91B3-D8BA7A831A85}" dt="2023-11-05T11:12:32.269" v="235" actId="1076"/>
        <pc:sldMkLst>
          <pc:docMk/>
          <pc:sldMk cId="4109582198" sldId="4187"/>
        </pc:sldMkLst>
        <pc:spChg chg="del mod">
          <ac:chgData name="John Gordon" userId="b502f8c2-78c5-40f1-9cc9-fca006d0739d" providerId="ADAL" clId="{9079469D-0884-4025-91B3-D8BA7A831A85}" dt="2023-11-05T11:04:16.613" v="120"/>
          <ac:spMkLst>
            <pc:docMk/>
            <pc:sldMk cId="4109582198" sldId="4187"/>
            <ac:spMk id="2" creationId="{075465F9-E9D2-D99B-1CAD-7B6003A3C8F4}"/>
          </ac:spMkLst>
        </pc:spChg>
        <pc:spChg chg="mod">
          <ac:chgData name="John Gordon" userId="b502f8c2-78c5-40f1-9cc9-fca006d0739d" providerId="ADAL" clId="{9079469D-0884-4025-91B3-D8BA7A831A85}" dt="2023-11-05T11:03:43.548" v="115" actId="20577"/>
          <ac:spMkLst>
            <pc:docMk/>
            <pc:sldMk cId="4109582198" sldId="4187"/>
            <ac:spMk id="3" creationId="{9976D280-F0ED-DA80-EBAD-287FBCBFFF2A}"/>
          </ac:spMkLst>
        </pc:spChg>
        <pc:spChg chg="del">
          <ac:chgData name="John Gordon" userId="b502f8c2-78c5-40f1-9cc9-fca006d0739d" providerId="ADAL" clId="{9079469D-0884-4025-91B3-D8BA7A831A85}" dt="2023-11-05T11:05:26.011" v="125" actId="478"/>
          <ac:spMkLst>
            <pc:docMk/>
            <pc:sldMk cId="4109582198" sldId="4187"/>
            <ac:spMk id="4" creationId="{1103DA17-D75B-3233-E277-B1AFD66142A1}"/>
          </ac:spMkLst>
        </pc:spChg>
        <pc:spChg chg="add mod">
          <ac:chgData name="John Gordon" userId="b502f8c2-78c5-40f1-9cc9-fca006d0739d" providerId="ADAL" clId="{9079469D-0884-4025-91B3-D8BA7A831A85}" dt="2023-11-05T11:06:19.491" v="134" actId="403"/>
          <ac:spMkLst>
            <pc:docMk/>
            <pc:sldMk cId="4109582198" sldId="4187"/>
            <ac:spMk id="11" creationId="{22DC98A2-B238-9F38-3B5A-77E1364698DC}"/>
          </ac:spMkLst>
        </pc:spChg>
        <pc:spChg chg="add mod">
          <ac:chgData name="John Gordon" userId="b502f8c2-78c5-40f1-9cc9-fca006d0739d" providerId="ADAL" clId="{9079469D-0884-4025-91B3-D8BA7A831A85}" dt="2023-11-05T11:05:26.471" v="126"/>
          <ac:spMkLst>
            <pc:docMk/>
            <pc:sldMk cId="4109582198" sldId="4187"/>
            <ac:spMk id="12" creationId="{06EB6549-62F4-AA49-004C-D3F2771901A0}"/>
          </ac:spMkLst>
        </pc:spChg>
        <pc:grpChg chg="add mod">
          <ac:chgData name="John Gordon" userId="b502f8c2-78c5-40f1-9cc9-fca006d0739d" providerId="ADAL" clId="{9079469D-0884-4025-91B3-D8BA7A831A85}" dt="2023-11-05T11:12:32.269" v="235" actId="1076"/>
          <ac:grpSpMkLst>
            <pc:docMk/>
            <pc:sldMk cId="4109582198" sldId="4187"/>
            <ac:grpSpMk id="5" creationId="{FEB38B3D-BBE9-0F67-6C4F-B2DCDBC90806}"/>
          </ac:grpSpMkLst>
        </pc:grpChg>
        <pc:picChg chg="mod">
          <ac:chgData name="John Gordon" userId="b502f8c2-78c5-40f1-9cc9-fca006d0739d" providerId="ADAL" clId="{9079469D-0884-4025-91B3-D8BA7A831A85}" dt="2023-11-05T11:03:49.723" v="116"/>
          <ac:picMkLst>
            <pc:docMk/>
            <pc:sldMk cId="4109582198" sldId="4187"/>
            <ac:picMk id="6" creationId="{160BE31D-D99A-D135-61EA-0DA409BB8206}"/>
          </ac:picMkLst>
        </pc:picChg>
        <pc:picChg chg="mod">
          <ac:chgData name="John Gordon" userId="b502f8c2-78c5-40f1-9cc9-fca006d0739d" providerId="ADAL" clId="{9079469D-0884-4025-91B3-D8BA7A831A85}" dt="2023-11-05T11:03:49.723" v="116"/>
          <ac:picMkLst>
            <pc:docMk/>
            <pc:sldMk cId="4109582198" sldId="4187"/>
            <ac:picMk id="7" creationId="{4EC51F8B-492F-CDC2-354F-3D1825ADDFA6}"/>
          </ac:picMkLst>
        </pc:picChg>
        <pc:picChg chg="mod">
          <ac:chgData name="John Gordon" userId="b502f8c2-78c5-40f1-9cc9-fca006d0739d" providerId="ADAL" clId="{9079469D-0884-4025-91B3-D8BA7A831A85}" dt="2023-11-05T11:03:49.723" v="116"/>
          <ac:picMkLst>
            <pc:docMk/>
            <pc:sldMk cId="4109582198" sldId="4187"/>
            <ac:picMk id="8" creationId="{EEB0B211-1B45-1FC9-FA15-29C5B78682C1}"/>
          </ac:picMkLst>
        </pc:picChg>
        <pc:picChg chg="mod">
          <ac:chgData name="John Gordon" userId="b502f8c2-78c5-40f1-9cc9-fca006d0739d" providerId="ADAL" clId="{9079469D-0884-4025-91B3-D8BA7A831A85}" dt="2023-11-05T11:03:49.723" v="116"/>
          <ac:picMkLst>
            <pc:docMk/>
            <pc:sldMk cId="4109582198" sldId="4187"/>
            <ac:picMk id="9" creationId="{9170BEFA-A8DE-8841-48F4-56FFE57003FE}"/>
          </ac:picMkLst>
        </pc:picChg>
        <pc:picChg chg="mod">
          <ac:chgData name="John Gordon" userId="b502f8c2-78c5-40f1-9cc9-fca006d0739d" providerId="ADAL" clId="{9079469D-0884-4025-91B3-D8BA7A831A85}" dt="2023-11-05T11:03:49.723" v="116"/>
          <ac:picMkLst>
            <pc:docMk/>
            <pc:sldMk cId="4109582198" sldId="4187"/>
            <ac:picMk id="10" creationId="{1D8BD273-E90D-5710-FCC2-2F3E6DB61B1D}"/>
          </ac:picMkLst>
        </pc:picChg>
      </pc:sldChg>
      <pc:sldChg chg="addSp delSp modSp add mod">
        <pc:chgData name="John Gordon" userId="b502f8c2-78c5-40f1-9cc9-fca006d0739d" providerId="ADAL" clId="{9079469D-0884-4025-91B3-D8BA7A831A85}" dt="2023-11-05T11:12:21.579" v="233" actId="14100"/>
        <pc:sldMkLst>
          <pc:docMk/>
          <pc:sldMk cId="692408703" sldId="4188"/>
        </pc:sldMkLst>
        <pc:spChg chg="del mod">
          <ac:chgData name="John Gordon" userId="b502f8c2-78c5-40f1-9cc9-fca006d0739d" providerId="ADAL" clId="{9079469D-0884-4025-91B3-D8BA7A831A85}" dt="2023-11-05T11:01:53.742" v="94" actId="478"/>
          <ac:spMkLst>
            <pc:docMk/>
            <pc:sldMk cId="692408703" sldId="4188"/>
            <ac:spMk id="2" creationId="{075465F9-E9D2-D99B-1CAD-7B6003A3C8F4}"/>
          </ac:spMkLst>
        </pc:spChg>
        <pc:spChg chg="del">
          <ac:chgData name="John Gordon" userId="b502f8c2-78c5-40f1-9cc9-fca006d0739d" providerId="ADAL" clId="{9079469D-0884-4025-91B3-D8BA7A831A85}" dt="2023-11-05T11:03:26.434" v="111" actId="478"/>
          <ac:spMkLst>
            <pc:docMk/>
            <pc:sldMk cId="692408703" sldId="4188"/>
            <ac:spMk id="3" creationId="{9976D280-F0ED-DA80-EBAD-287FBCBFFF2A}"/>
          </ac:spMkLst>
        </pc:spChg>
        <pc:spChg chg="add del mod">
          <ac:chgData name="John Gordon" userId="b502f8c2-78c5-40f1-9cc9-fca006d0739d" providerId="ADAL" clId="{9079469D-0884-4025-91B3-D8BA7A831A85}" dt="2023-11-05T11:02:02.678" v="95" actId="478"/>
          <ac:spMkLst>
            <pc:docMk/>
            <pc:sldMk cId="692408703" sldId="4188"/>
            <ac:spMk id="7" creationId="{B20EDA54-F2C3-6BE5-A1A4-B00BB944B5A3}"/>
          </ac:spMkLst>
        </pc:spChg>
        <pc:spChg chg="add mod">
          <ac:chgData name="John Gordon" userId="b502f8c2-78c5-40f1-9cc9-fca006d0739d" providerId="ADAL" clId="{9079469D-0884-4025-91B3-D8BA7A831A85}" dt="2023-11-05T11:02:50.971" v="106" actId="1076"/>
          <ac:spMkLst>
            <pc:docMk/>
            <pc:sldMk cId="692408703" sldId="4188"/>
            <ac:spMk id="8" creationId="{C960FC73-D568-8A91-9EF9-0A99DE203DD4}"/>
          </ac:spMkLst>
        </pc:spChg>
        <pc:spChg chg="add mod">
          <ac:chgData name="John Gordon" userId="b502f8c2-78c5-40f1-9cc9-fca006d0739d" providerId="ADAL" clId="{9079469D-0884-4025-91B3-D8BA7A831A85}" dt="2023-11-05T11:02:26.654" v="100" actId="1076"/>
          <ac:spMkLst>
            <pc:docMk/>
            <pc:sldMk cId="692408703" sldId="4188"/>
            <ac:spMk id="9" creationId="{8F363660-5E8A-8EF2-E92F-AB408A6D4131}"/>
          </ac:spMkLst>
        </pc:spChg>
        <pc:spChg chg="add mod">
          <ac:chgData name="John Gordon" userId="b502f8c2-78c5-40f1-9cc9-fca006d0739d" providerId="ADAL" clId="{9079469D-0884-4025-91B3-D8BA7A831A85}" dt="2023-11-05T11:02:26.654" v="100" actId="1076"/>
          <ac:spMkLst>
            <pc:docMk/>
            <pc:sldMk cId="692408703" sldId="4188"/>
            <ac:spMk id="10" creationId="{728370BB-971F-31CB-2F2F-FA3FB69683BE}"/>
          </ac:spMkLst>
        </pc:spChg>
        <pc:spChg chg="add del mod">
          <ac:chgData name="John Gordon" userId="b502f8c2-78c5-40f1-9cc9-fca006d0739d" providerId="ADAL" clId="{9079469D-0884-4025-91B3-D8BA7A831A85}" dt="2023-11-05T11:03:28.706" v="112" actId="478"/>
          <ac:spMkLst>
            <pc:docMk/>
            <pc:sldMk cId="692408703" sldId="4188"/>
            <ac:spMk id="15" creationId="{1E5437B0-7308-41B6-8717-2AEB925DCAE7}"/>
          </ac:spMkLst>
        </pc:spChg>
        <pc:spChg chg="add mod">
          <ac:chgData name="John Gordon" userId="b502f8c2-78c5-40f1-9cc9-fca006d0739d" providerId="ADAL" clId="{9079469D-0884-4025-91B3-D8BA7A831A85}" dt="2023-11-05T11:12:21.579" v="233" actId="14100"/>
          <ac:spMkLst>
            <pc:docMk/>
            <pc:sldMk cId="692408703" sldId="4188"/>
            <ac:spMk id="16" creationId="{469AB556-E015-B45A-E972-4F1CAF2CF484}"/>
          </ac:spMkLst>
        </pc:spChg>
        <pc:picChg chg="del">
          <ac:chgData name="John Gordon" userId="b502f8c2-78c5-40f1-9cc9-fca006d0739d" providerId="ADAL" clId="{9079469D-0884-4025-91B3-D8BA7A831A85}" dt="2023-11-05T11:01:50.416" v="92" actId="478"/>
          <ac:picMkLst>
            <pc:docMk/>
            <pc:sldMk cId="692408703" sldId="4188"/>
            <ac:picMk id="6" creationId="{D46A43DB-D838-CC6F-4F1D-B1C12B656D7A}"/>
          </ac:picMkLst>
        </pc:picChg>
        <pc:cxnChg chg="add mod">
          <ac:chgData name="John Gordon" userId="b502f8c2-78c5-40f1-9cc9-fca006d0739d" providerId="ADAL" clId="{9079469D-0884-4025-91B3-D8BA7A831A85}" dt="2023-11-05T11:03:06.379" v="108" actId="1076"/>
          <ac:cxnSpMkLst>
            <pc:docMk/>
            <pc:sldMk cId="692408703" sldId="4188"/>
            <ac:cxnSpMk id="11" creationId="{B6C629BD-0392-30DB-3E0F-9CEC26AC65CB}"/>
          </ac:cxnSpMkLst>
        </pc:cxnChg>
        <pc:cxnChg chg="add mod">
          <ac:chgData name="John Gordon" userId="b502f8c2-78c5-40f1-9cc9-fca006d0739d" providerId="ADAL" clId="{9079469D-0884-4025-91B3-D8BA7A831A85}" dt="2023-11-05T11:03:15.943" v="110" actId="14100"/>
          <ac:cxnSpMkLst>
            <pc:docMk/>
            <pc:sldMk cId="692408703" sldId="4188"/>
            <ac:cxnSpMk id="12" creationId="{131E80D0-9032-9AE9-3E24-76A0469BD5BC}"/>
          </ac:cxnSpMkLst>
        </pc:cxnChg>
      </pc:sldChg>
      <pc:sldChg chg="add del">
        <pc:chgData name="John Gordon" userId="b502f8c2-78c5-40f1-9cc9-fca006d0739d" providerId="ADAL" clId="{9079469D-0884-4025-91B3-D8BA7A831A85}" dt="2023-11-05T11:02:07.841" v="97"/>
        <pc:sldMkLst>
          <pc:docMk/>
          <pc:sldMk cId="925665187" sldId="4189"/>
        </pc:sldMkLst>
      </pc:sldChg>
      <pc:sldChg chg="addSp delSp modSp add mod">
        <pc:chgData name="John Gordon" userId="b502f8c2-78c5-40f1-9cc9-fca006d0739d" providerId="ADAL" clId="{9079469D-0884-4025-91B3-D8BA7A831A85}" dt="2023-11-05T11:09:00.599" v="193" actId="20577"/>
        <pc:sldMkLst>
          <pc:docMk/>
          <pc:sldMk cId="1228381316" sldId="4189"/>
        </pc:sldMkLst>
        <pc:spChg chg="del mod">
          <ac:chgData name="John Gordon" userId="b502f8c2-78c5-40f1-9cc9-fca006d0739d" providerId="ADAL" clId="{9079469D-0884-4025-91B3-D8BA7A831A85}" dt="2023-11-05T11:07:18.558" v="141" actId="478"/>
          <ac:spMkLst>
            <pc:docMk/>
            <pc:sldMk cId="1228381316" sldId="4189"/>
            <ac:spMk id="2" creationId="{075465F9-E9D2-D99B-1CAD-7B6003A3C8F4}"/>
          </ac:spMkLst>
        </pc:spChg>
        <pc:spChg chg="mod">
          <ac:chgData name="John Gordon" userId="b502f8c2-78c5-40f1-9cc9-fca006d0739d" providerId="ADAL" clId="{9079469D-0884-4025-91B3-D8BA7A831A85}" dt="2023-11-05T11:09:00.599" v="193" actId="20577"/>
          <ac:spMkLst>
            <pc:docMk/>
            <pc:sldMk cId="1228381316" sldId="4189"/>
            <ac:spMk id="3" creationId="{9976D280-F0ED-DA80-EBAD-287FBCBFFF2A}"/>
          </ac:spMkLst>
        </pc:spChg>
        <pc:spChg chg="add del mod">
          <ac:chgData name="John Gordon" userId="b502f8c2-78c5-40f1-9cc9-fca006d0739d" providerId="ADAL" clId="{9079469D-0884-4025-91B3-D8BA7A831A85}" dt="2023-11-05T11:07:31.114" v="144" actId="478"/>
          <ac:spMkLst>
            <pc:docMk/>
            <pc:sldMk cId="1228381316" sldId="4189"/>
            <ac:spMk id="7" creationId="{5DCB0FFE-F1EC-64F8-9821-9A46BCFB43F7}"/>
          </ac:spMkLst>
        </pc:spChg>
        <pc:spChg chg="add mod">
          <ac:chgData name="John Gordon" userId="b502f8c2-78c5-40f1-9cc9-fca006d0739d" providerId="ADAL" clId="{9079469D-0884-4025-91B3-D8BA7A831A85}" dt="2023-11-05T11:07:25.233" v="143" actId="1076"/>
          <ac:spMkLst>
            <pc:docMk/>
            <pc:sldMk cId="1228381316" sldId="4189"/>
            <ac:spMk id="8" creationId="{877E8476-FC1C-A597-B727-B147098CF035}"/>
          </ac:spMkLst>
        </pc:spChg>
        <pc:spChg chg="add mod">
          <ac:chgData name="John Gordon" userId="b502f8c2-78c5-40f1-9cc9-fca006d0739d" providerId="ADAL" clId="{9079469D-0884-4025-91B3-D8BA7A831A85}" dt="2023-11-05T11:07:25.233" v="143" actId="1076"/>
          <ac:spMkLst>
            <pc:docMk/>
            <pc:sldMk cId="1228381316" sldId="4189"/>
            <ac:spMk id="9" creationId="{6DD82291-6E4C-E1D9-1457-712936AE8C1C}"/>
          </ac:spMkLst>
        </pc:spChg>
        <pc:spChg chg="add mod">
          <ac:chgData name="John Gordon" userId="b502f8c2-78c5-40f1-9cc9-fca006d0739d" providerId="ADAL" clId="{9079469D-0884-4025-91B3-D8BA7A831A85}" dt="2023-11-05T11:07:25.233" v="143" actId="1076"/>
          <ac:spMkLst>
            <pc:docMk/>
            <pc:sldMk cId="1228381316" sldId="4189"/>
            <ac:spMk id="10" creationId="{924FFCC6-2A3E-9CBF-2A07-690A50C942F7}"/>
          </ac:spMkLst>
        </pc:spChg>
        <pc:spChg chg="add mod">
          <ac:chgData name="John Gordon" userId="b502f8c2-78c5-40f1-9cc9-fca006d0739d" providerId="ADAL" clId="{9079469D-0884-4025-91B3-D8BA7A831A85}" dt="2023-11-05T11:07:25.233" v="143" actId="1076"/>
          <ac:spMkLst>
            <pc:docMk/>
            <pc:sldMk cId="1228381316" sldId="4189"/>
            <ac:spMk id="11" creationId="{AC3A7E25-CDB3-3A3C-A5FC-B225843FE0AC}"/>
          </ac:spMkLst>
        </pc:spChg>
        <pc:spChg chg="add mod">
          <ac:chgData name="John Gordon" userId="b502f8c2-78c5-40f1-9cc9-fca006d0739d" providerId="ADAL" clId="{9079469D-0884-4025-91B3-D8BA7A831A85}" dt="2023-11-05T11:07:25.233" v="143" actId="1076"/>
          <ac:spMkLst>
            <pc:docMk/>
            <pc:sldMk cId="1228381316" sldId="4189"/>
            <ac:spMk id="16" creationId="{18995A99-21FB-9C9B-5481-F1C1D8BDCB73}"/>
          </ac:spMkLst>
        </pc:spChg>
        <pc:spChg chg="add mod">
          <ac:chgData name="John Gordon" userId="b502f8c2-78c5-40f1-9cc9-fca006d0739d" providerId="ADAL" clId="{9079469D-0884-4025-91B3-D8BA7A831A85}" dt="2023-11-05T11:07:25.233" v="143" actId="1076"/>
          <ac:spMkLst>
            <pc:docMk/>
            <pc:sldMk cId="1228381316" sldId="4189"/>
            <ac:spMk id="17" creationId="{601E112A-010C-5707-863B-1252DD67F974}"/>
          </ac:spMkLst>
        </pc:spChg>
        <pc:picChg chg="del">
          <ac:chgData name="John Gordon" userId="b502f8c2-78c5-40f1-9cc9-fca006d0739d" providerId="ADAL" clId="{9079469D-0884-4025-91B3-D8BA7A831A85}" dt="2023-11-05T11:06:32.584" v="135" actId="478"/>
          <ac:picMkLst>
            <pc:docMk/>
            <pc:sldMk cId="1228381316" sldId="4189"/>
            <ac:picMk id="6" creationId="{D46A43DB-D838-CC6F-4F1D-B1C12B656D7A}"/>
          </ac:picMkLst>
        </pc:picChg>
        <pc:cxnChg chg="add mod">
          <ac:chgData name="John Gordon" userId="b502f8c2-78c5-40f1-9cc9-fca006d0739d" providerId="ADAL" clId="{9079469D-0884-4025-91B3-D8BA7A831A85}" dt="2023-11-05T11:07:25.233" v="143" actId="1076"/>
          <ac:cxnSpMkLst>
            <pc:docMk/>
            <pc:sldMk cId="1228381316" sldId="4189"/>
            <ac:cxnSpMk id="12" creationId="{15045706-5505-E5ED-3461-9E1BB1E696F9}"/>
          </ac:cxnSpMkLst>
        </pc:cxnChg>
        <pc:cxnChg chg="add mod">
          <ac:chgData name="John Gordon" userId="b502f8c2-78c5-40f1-9cc9-fca006d0739d" providerId="ADAL" clId="{9079469D-0884-4025-91B3-D8BA7A831A85}" dt="2023-11-05T11:07:25.233" v="143" actId="1076"/>
          <ac:cxnSpMkLst>
            <pc:docMk/>
            <pc:sldMk cId="1228381316" sldId="4189"/>
            <ac:cxnSpMk id="13" creationId="{477BB795-443D-DFD5-9E73-DFA734259BBE}"/>
          </ac:cxnSpMkLst>
        </pc:cxnChg>
        <pc:cxnChg chg="add mod">
          <ac:chgData name="John Gordon" userId="b502f8c2-78c5-40f1-9cc9-fca006d0739d" providerId="ADAL" clId="{9079469D-0884-4025-91B3-D8BA7A831A85}" dt="2023-11-05T11:07:25.233" v="143" actId="1076"/>
          <ac:cxnSpMkLst>
            <pc:docMk/>
            <pc:sldMk cId="1228381316" sldId="4189"/>
            <ac:cxnSpMk id="14" creationId="{8338C68A-AC7F-8161-BD1A-943C8C3A3124}"/>
          </ac:cxnSpMkLst>
        </pc:cxnChg>
        <pc:cxnChg chg="add mod">
          <ac:chgData name="John Gordon" userId="b502f8c2-78c5-40f1-9cc9-fca006d0739d" providerId="ADAL" clId="{9079469D-0884-4025-91B3-D8BA7A831A85}" dt="2023-11-05T11:07:25.233" v="143" actId="1076"/>
          <ac:cxnSpMkLst>
            <pc:docMk/>
            <pc:sldMk cId="1228381316" sldId="4189"/>
            <ac:cxnSpMk id="15" creationId="{B26F8159-7753-45FC-17FB-801749170990}"/>
          </ac:cxnSpMkLst>
        </pc:cxnChg>
        <pc:cxnChg chg="add mod">
          <ac:chgData name="John Gordon" userId="b502f8c2-78c5-40f1-9cc9-fca006d0739d" providerId="ADAL" clId="{9079469D-0884-4025-91B3-D8BA7A831A85}" dt="2023-11-05T11:07:25.233" v="143" actId="1076"/>
          <ac:cxnSpMkLst>
            <pc:docMk/>
            <pc:sldMk cId="1228381316" sldId="4189"/>
            <ac:cxnSpMk id="18" creationId="{411023F0-1596-47F7-449B-9B1CD4968B39}"/>
          </ac:cxnSpMkLst>
        </pc:cxnChg>
        <pc:cxnChg chg="add mod">
          <ac:chgData name="John Gordon" userId="b502f8c2-78c5-40f1-9cc9-fca006d0739d" providerId="ADAL" clId="{9079469D-0884-4025-91B3-D8BA7A831A85}" dt="2023-11-05T11:07:59.369" v="147" actId="1076"/>
          <ac:cxnSpMkLst>
            <pc:docMk/>
            <pc:sldMk cId="1228381316" sldId="4189"/>
            <ac:cxnSpMk id="19" creationId="{D20FE8F2-1E6F-E886-1406-2D7C8C931274}"/>
          </ac:cxnSpMkLst>
        </pc:cxnChg>
        <pc:cxnChg chg="add mod">
          <ac:chgData name="John Gordon" userId="b502f8c2-78c5-40f1-9cc9-fca006d0739d" providerId="ADAL" clId="{9079469D-0884-4025-91B3-D8BA7A831A85}" dt="2023-11-05T11:07:59.369" v="147" actId="1076"/>
          <ac:cxnSpMkLst>
            <pc:docMk/>
            <pc:sldMk cId="1228381316" sldId="4189"/>
            <ac:cxnSpMk id="20" creationId="{6D9375C6-7990-B6FD-7A74-C515F5E89548}"/>
          </ac:cxnSpMkLst>
        </pc:cxnChg>
        <pc:cxnChg chg="add mod">
          <ac:chgData name="John Gordon" userId="b502f8c2-78c5-40f1-9cc9-fca006d0739d" providerId="ADAL" clId="{9079469D-0884-4025-91B3-D8BA7A831A85}" dt="2023-11-05T11:07:59.369" v="147" actId="1076"/>
          <ac:cxnSpMkLst>
            <pc:docMk/>
            <pc:sldMk cId="1228381316" sldId="4189"/>
            <ac:cxnSpMk id="21" creationId="{6B1FAFF8-26E1-E292-1090-BA2510C85EFF}"/>
          </ac:cxnSpMkLst>
        </pc:cxnChg>
      </pc:sldChg>
      <pc:sldChg chg="addSp delSp modSp add del mod">
        <pc:chgData name="John Gordon" userId="b502f8c2-78c5-40f1-9cc9-fca006d0739d" providerId="ADAL" clId="{9079469D-0884-4025-91B3-D8BA7A831A85}" dt="2023-11-05T11:09:29.603" v="200" actId="1076"/>
        <pc:sldMkLst>
          <pc:docMk/>
          <pc:sldMk cId="653078112" sldId="4190"/>
        </pc:sldMkLst>
        <pc:spChg chg="del mod">
          <ac:chgData name="John Gordon" userId="b502f8c2-78c5-40f1-9cc9-fca006d0739d" providerId="ADAL" clId="{9079469D-0884-4025-91B3-D8BA7A831A85}" dt="2023-11-05T11:09:03.892" v="194" actId="478"/>
          <ac:spMkLst>
            <pc:docMk/>
            <pc:sldMk cId="653078112" sldId="4190"/>
            <ac:spMk id="2" creationId="{075465F9-E9D2-D99B-1CAD-7B6003A3C8F4}"/>
          </ac:spMkLst>
        </pc:spChg>
        <pc:spChg chg="mod">
          <ac:chgData name="John Gordon" userId="b502f8c2-78c5-40f1-9cc9-fca006d0739d" providerId="ADAL" clId="{9079469D-0884-4025-91B3-D8BA7A831A85}" dt="2023-11-05T11:08:54.752" v="192" actId="20577"/>
          <ac:spMkLst>
            <pc:docMk/>
            <pc:sldMk cId="653078112" sldId="4190"/>
            <ac:spMk id="3" creationId="{9976D280-F0ED-DA80-EBAD-287FBCBFFF2A}"/>
          </ac:spMkLst>
        </pc:spChg>
        <pc:spChg chg="add del mod">
          <ac:chgData name="John Gordon" userId="b502f8c2-78c5-40f1-9cc9-fca006d0739d" providerId="ADAL" clId="{9079469D-0884-4025-91B3-D8BA7A831A85}" dt="2023-11-05T11:09:22.685" v="199" actId="478"/>
          <ac:spMkLst>
            <pc:docMk/>
            <pc:sldMk cId="653078112" sldId="4190"/>
            <ac:spMk id="7" creationId="{84B65EC4-908F-293C-F30D-0CB640FA24E5}"/>
          </ac:spMkLst>
        </pc:spChg>
        <pc:picChg chg="del">
          <ac:chgData name="John Gordon" userId="b502f8c2-78c5-40f1-9cc9-fca006d0739d" providerId="ADAL" clId="{9079469D-0884-4025-91B3-D8BA7A831A85}" dt="2023-11-05T11:08:16.338" v="150" actId="478"/>
          <ac:picMkLst>
            <pc:docMk/>
            <pc:sldMk cId="653078112" sldId="4190"/>
            <ac:picMk id="6" creationId="{D46A43DB-D838-CC6F-4F1D-B1C12B656D7A}"/>
          </ac:picMkLst>
        </pc:picChg>
        <pc:picChg chg="add mod">
          <ac:chgData name="John Gordon" userId="b502f8c2-78c5-40f1-9cc9-fca006d0739d" providerId="ADAL" clId="{9079469D-0884-4025-91B3-D8BA7A831A85}" dt="2023-11-05T11:09:29.603" v="200" actId="1076"/>
          <ac:picMkLst>
            <pc:docMk/>
            <pc:sldMk cId="653078112" sldId="4190"/>
            <ac:picMk id="8" creationId="{1EBDABBE-557D-5CD8-6956-1F883EB13354}"/>
          </ac:picMkLst>
        </pc:picChg>
      </pc:sldChg>
      <pc:sldChg chg="addSp delSp modSp add mod">
        <pc:chgData name="John Gordon" userId="b502f8c2-78c5-40f1-9cc9-fca006d0739d" providerId="ADAL" clId="{9079469D-0884-4025-91B3-D8BA7A831A85}" dt="2023-11-05T11:33:42.888" v="1131" actId="1076"/>
        <pc:sldMkLst>
          <pc:docMk/>
          <pc:sldMk cId="1843600556" sldId="4191"/>
        </pc:sldMkLst>
        <pc:spChg chg="mod">
          <ac:chgData name="John Gordon" userId="b502f8c2-78c5-40f1-9cc9-fca006d0739d" providerId="ADAL" clId="{9079469D-0884-4025-91B3-D8BA7A831A85}" dt="2023-11-05T11:20:20.163" v="605" actId="14100"/>
          <ac:spMkLst>
            <pc:docMk/>
            <pc:sldMk cId="1843600556" sldId="4191"/>
            <ac:spMk id="2" creationId="{075465F9-E9D2-D99B-1CAD-7B6003A3C8F4}"/>
          </ac:spMkLst>
        </pc:spChg>
        <pc:spChg chg="mod">
          <ac:chgData name="John Gordon" userId="b502f8c2-78c5-40f1-9cc9-fca006d0739d" providerId="ADAL" clId="{9079469D-0884-4025-91B3-D8BA7A831A85}" dt="2023-11-05T11:14:04.550" v="297" actId="20577"/>
          <ac:spMkLst>
            <pc:docMk/>
            <pc:sldMk cId="1843600556" sldId="4191"/>
            <ac:spMk id="3" creationId="{9976D280-F0ED-DA80-EBAD-287FBCBFFF2A}"/>
          </ac:spMkLst>
        </pc:spChg>
        <pc:spChg chg="add mod">
          <ac:chgData name="John Gordon" userId="b502f8c2-78c5-40f1-9cc9-fca006d0739d" providerId="ADAL" clId="{9079469D-0884-4025-91B3-D8BA7A831A85}" dt="2023-11-05T11:32:41.630" v="1119" actId="2711"/>
          <ac:spMkLst>
            <pc:docMk/>
            <pc:sldMk cId="1843600556" sldId="4191"/>
            <ac:spMk id="23" creationId="{4A2E6BF0-EEAA-E434-5F96-4BF5F95DDC8B}"/>
          </ac:spMkLst>
        </pc:spChg>
        <pc:spChg chg="add mod">
          <ac:chgData name="John Gordon" userId="b502f8c2-78c5-40f1-9cc9-fca006d0739d" providerId="ADAL" clId="{9079469D-0884-4025-91B3-D8BA7A831A85}" dt="2023-11-05T11:33:20.590" v="1127" actId="1076"/>
          <ac:spMkLst>
            <pc:docMk/>
            <pc:sldMk cId="1843600556" sldId="4191"/>
            <ac:spMk id="24" creationId="{85553008-0550-F06E-10AB-820BDA61FBFD}"/>
          </ac:spMkLst>
        </pc:spChg>
        <pc:spChg chg="add mod">
          <ac:chgData name="John Gordon" userId="b502f8c2-78c5-40f1-9cc9-fca006d0739d" providerId="ADAL" clId="{9079469D-0884-4025-91B3-D8BA7A831A85}" dt="2023-11-05T11:32:53.223" v="1122" actId="1076"/>
          <ac:spMkLst>
            <pc:docMk/>
            <pc:sldMk cId="1843600556" sldId="4191"/>
            <ac:spMk id="25" creationId="{48FFB435-9449-FB2E-983A-4D6F5E82FC8D}"/>
          </ac:spMkLst>
        </pc:spChg>
        <pc:spChg chg="add del mod">
          <ac:chgData name="John Gordon" userId="b502f8c2-78c5-40f1-9cc9-fca006d0739d" providerId="ADAL" clId="{9079469D-0884-4025-91B3-D8BA7A831A85}" dt="2023-11-05T11:21:49.305" v="658"/>
          <ac:spMkLst>
            <pc:docMk/>
            <pc:sldMk cId="1843600556" sldId="4191"/>
            <ac:spMk id="26" creationId="{7859193C-20ED-A5D4-AA7D-7DB650B2698E}"/>
          </ac:spMkLst>
        </pc:spChg>
        <pc:spChg chg="add mod">
          <ac:chgData name="John Gordon" userId="b502f8c2-78c5-40f1-9cc9-fca006d0739d" providerId="ADAL" clId="{9079469D-0884-4025-91B3-D8BA7A831A85}" dt="2023-11-05T11:33:29.197" v="1128" actId="1076"/>
          <ac:spMkLst>
            <pc:docMk/>
            <pc:sldMk cId="1843600556" sldId="4191"/>
            <ac:spMk id="27" creationId="{09E001A2-AC95-7E54-0E61-26CB7478E36E}"/>
          </ac:spMkLst>
        </pc:spChg>
        <pc:spChg chg="add mod">
          <ac:chgData name="John Gordon" userId="b502f8c2-78c5-40f1-9cc9-fca006d0739d" providerId="ADAL" clId="{9079469D-0884-4025-91B3-D8BA7A831A85}" dt="2023-11-05T11:33:09.672" v="1125" actId="1076"/>
          <ac:spMkLst>
            <pc:docMk/>
            <pc:sldMk cId="1843600556" sldId="4191"/>
            <ac:spMk id="28" creationId="{9462ABEC-77A7-A1B6-3DA2-D62F5234BB4F}"/>
          </ac:spMkLst>
        </pc:spChg>
        <pc:spChg chg="add mod">
          <ac:chgData name="John Gordon" userId="b502f8c2-78c5-40f1-9cc9-fca006d0739d" providerId="ADAL" clId="{9079469D-0884-4025-91B3-D8BA7A831A85}" dt="2023-11-05T11:33:15.121" v="1126" actId="1076"/>
          <ac:spMkLst>
            <pc:docMk/>
            <pc:sldMk cId="1843600556" sldId="4191"/>
            <ac:spMk id="29" creationId="{A88145FD-9763-4AE0-F344-0B57B67AE619}"/>
          </ac:spMkLst>
        </pc:spChg>
        <pc:spChg chg="add mod">
          <ac:chgData name="John Gordon" userId="b502f8c2-78c5-40f1-9cc9-fca006d0739d" providerId="ADAL" clId="{9079469D-0884-4025-91B3-D8BA7A831A85}" dt="2023-11-05T11:32:41.630" v="1119" actId="2711"/>
          <ac:spMkLst>
            <pc:docMk/>
            <pc:sldMk cId="1843600556" sldId="4191"/>
            <ac:spMk id="30" creationId="{0B097CE2-BF69-5CD2-174D-5C9B989C59BA}"/>
          </ac:spMkLst>
        </pc:spChg>
        <pc:spChg chg="add mod">
          <ac:chgData name="John Gordon" userId="b502f8c2-78c5-40f1-9cc9-fca006d0739d" providerId="ADAL" clId="{9079469D-0884-4025-91B3-D8BA7A831A85}" dt="2023-11-05T11:33:34.883" v="1130" actId="1076"/>
          <ac:spMkLst>
            <pc:docMk/>
            <pc:sldMk cId="1843600556" sldId="4191"/>
            <ac:spMk id="31" creationId="{B4020167-9998-8DE0-9A96-03776DD0AB93}"/>
          </ac:spMkLst>
        </pc:spChg>
        <pc:spChg chg="add mod">
          <ac:chgData name="John Gordon" userId="b502f8c2-78c5-40f1-9cc9-fca006d0739d" providerId="ADAL" clId="{9079469D-0884-4025-91B3-D8BA7A831A85}" dt="2023-11-05T11:33:42.888" v="1131" actId="1076"/>
          <ac:spMkLst>
            <pc:docMk/>
            <pc:sldMk cId="1843600556" sldId="4191"/>
            <ac:spMk id="32" creationId="{8BC39CEF-6AA7-BE70-D053-E7C5680E32D2}"/>
          </ac:spMkLst>
        </pc:spChg>
        <pc:spChg chg="add mod">
          <ac:chgData name="John Gordon" userId="b502f8c2-78c5-40f1-9cc9-fca006d0739d" providerId="ADAL" clId="{9079469D-0884-4025-91B3-D8BA7A831A85}" dt="2023-11-05T11:32:41.630" v="1119" actId="2711"/>
          <ac:spMkLst>
            <pc:docMk/>
            <pc:sldMk cId="1843600556" sldId="4191"/>
            <ac:spMk id="33" creationId="{C6DB447B-CC5E-EBA3-5008-2C90D0637378}"/>
          </ac:spMkLst>
        </pc:spChg>
        <pc:cxnChg chg="add mod">
          <ac:chgData name="John Gordon" userId="b502f8c2-78c5-40f1-9cc9-fca006d0739d" providerId="ADAL" clId="{9079469D-0884-4025-91B3-D8BA7A831A85}" dt="2023-11-05T11:14:40.240" v="303" actId="13822"/>
          <ac:cxnSpMkLst>
            <pc:docMk/>
            <pc:sldMk cId="1843600556" sldId="4191"/>
            <ac:cxnSpMk id="6" creationId="{674BFB3F-46ED-441E-E3A6-EEA50740CE84}"/>
          </ac:cxnSpMkLst>
        </pc:cxnChg>
        <pc:cxnChg chg="add">
          <ac:chgData name="John Gordon" userId="b502f8c2-78c5-40f1-9cc9-fca006d0739d" providerId="ADAL" clId="{9079469D-0884-4025-91B3-D8BA7A831A85}" dt="2023-11-05T11:15:01.527" v="304" actId="11529"/>
          <ac:cxnSpMkLst>
            <pc:docMk/>
            <pc:sldMk cId="1843600556" sldId="4191"/>
            <ac:cxnSpMk id="8" creationId="{05721A19-6707-FF4D-55E6-520A2B20F82D}"/>
          </ac:cxnSpMkLst>
        </pc:cxnChg>
        <pc:cxnChg chg="add mod">
          <ac:chgData name="John Gordon" userId="b502f8c2-78c5-40f1-9cc9-fca006d0739d" providerId="ADAL" clId="{9079469D-0884-4025-91B3-D8BA7A831A85}" dt="2023-11-05T11:15:30.709" v="313" actId="1076"/>
          <ac:cxnSpMkLst>
            <pc:docMk/>
            <pc:sldMk cId="1843600556" sldId="4191"/>
            <ac:cxnSpMk id="9" creationId="{0582EA39-17C4-5306-5C39-0844437D5B98}"/>
          </ac:cxnSpMkLst>
        </pc:cxnChg>
        <pc:cxnChg chg="add mod">
          <ac:chgData name="John Gordon" userId="b502f8c2-78c5-40f1-9cc9-fca006d0739d" providerId="ADAL" clId="{9079469D-0884-4025-91B3-D8BA7A831A85}" dt="2023-11-05T11:15:34.625" v="314" actId="1076"/>
          <ac:cxnSpMkLst>
            <pc:docMk/>
            <pc:sldMk cId="1843600556" sldId="4191"/>
            <ac:cxnSpMk id="10" creationId="{53D52D73-6F84-2F17-175C-D252AC117747}"/>
          </ac:cxnSpMkLst>
        </pc:cxnChg>
        <pc:cxnChg chg="add mod">
          <ac:chgData name="John Gordon" userId="b502f8c2-78c5-40f1-9cc9-fca006d0739d" providerId="ADAL" clId="{9079469D-0884-4025-91B3-D8BA7A831A85}" dt="2023-11-05T11:15:38.746" v="315" actId="1076"/>
          <ac:cxnSpMkLst>
            <pc:docMk/>
            <pc:sldMk cId="1843600556" sldId="4191"/>
            <ac:cxnSpMk id="11" creationId="{2B5D33A8-58CD-B5EC-EB73-1E65A6B9CF4F}"/>
          </ac:cxnSpMkLst>
        </pc:cxnChg>
        <pc:cxnChg chg="add mod">
          <ac:chgData name="John Gordon" userId="b502f8c2-78c5-40f1-9cc9-fca006d0739d" providerId="ADAL" clId="{9079469D-0884-4025-91B3-D8BA7A831A85}" dt="2023-11-05T11:15:42.631" v="316" actId="1076"/>
          <ac:cxnSpMkLst>
            <pc:docMk/>
            <pc:sldMk cId="1843600556" sldId="4191"/>
            <ac:cxnSpMk id="12" creationId="{FD756BC6-D245-92B9-439C-82D0669FD644}"/>
          </ac:cxnSpMkLst>
        </pc:cxnChg>
        <pc:cxnChg chg="add mod">
          <ac:chgData name="John Gordon" userId="b502f8c2-78c5-40f1-9cc9-fca006d0739d" providerId="ADAL" clId="{9079469D-0884-4025-91B3-D8BA7A831A85}" dt="2023-11-05T11:16:00.875" v="321" actId="1076"/>
          <ac:cxnSpMkLst>
            <pc:docMk/>
            <pc:sldMk cId="1843600556" sldId="4191"/>
            <ac:cxnSpMk id="13" creationId="{C59EC417-25DB-B979-1789-2D658716007A}"/>
          </ac:cxnSpMkLst>
        </pc:cxnChg>
        <pc:cxnChg chg="add mod">
          <ac:chgData name="John Gordon" userId="b502f8c2-78c5-40f1-9cc9-fca006d0739d" providerId="ADAL" clId="{9079469D-0884-4025-91B3-D8BA7A831A85}" dt="2023-11-05T11:16:03.921" v="322" actId="1076"/>
          <ac:cxnSpMkLst>
            <pc:docMk/>
            <pc:sldMk cId="1843600556" sldId="4191"/>
            <ac:cxnSpMk id="14" creationId="{AD7833DC-1466-4EB1-1BDD-0043D86416E3}"/>
          </ac:cxnSpMkLst>
        </pc:cxnChg>
        <pc:cxnChg chg="add mod">
          <ac:chgData name="John Gordon" userId="b502f8c2-78c5-40f1-9cc9-fca006d0739d" providerId="ADAL" clId="{9079469D-0884-4025-91B3-D8BA7A831A85}" dt="2023-11-05T11:16:58.894" v="340" actId="1076"/>
          <ac:cxnSpMkLst>
            <pc:docMk/>
            <pc:sldMk cId="1843600556" sldId="4191"/>
            <ac:cxnSpMk id="15" creationId="{2083C15D-9414-9425-6E51-446C4B37156A}"/>
          </ac:cxnSpMkLst>
        </pc:cxnChg>
        <pc:cxnChg chg="add mod">
          <ac:chgData name="John Gordon" userId="b502f8c2-78c5-40f1-9cc9-fca006d0739d" providerId="ADAL" clId="{9079469D-0884-4025-91B3-D8BA7A831A85}" dt="2023-11-05T11:16:13.701" v="326" actId="1076"/>
          <ac:cxnSpMkLst>
            <pc:docMk/>
            <pc:sldMk cId="1843600556" sldId="4191"/>
            <ac:cxnSpMk id="16" creationId="{92777D4A-3B84-4C5E-7F89-60568456E1CC}"/>
          </ac:cxnSpMkLst>
        </pc:cxnChg>
        <pc:cxnChg chg="add mod">
          <ac:chgData name="John Gordon" userId="b502f8c2-78c5-40f1-9cc9-fca006d0739d" providerId="ADAL" clId="{9079469D-0884-4025-91B3-D8BA7A831A85}" dt="2023-11-05T11:16:26.531" v="329" actId="1076"/>
          <ac:cxnSpMkLst>
            <pc:docMk/>
            <pc:sldMk cId="1843600556" sldId="4191"/>
            <ac:cxnSpMk id="17" creationId="{D39F9B1D-A25A-A485-54B2-1FA17C8E1187}"/>
          </ac:cxnSpMkLst>
        </pc:cxnChg>
        <pc:cxnChg chg="add mod">
          <ac:chgData name="John Gordon" userId="b502f8c2-78c5-40f1-9cc9-fca006d0739d" providerId="ADAL" clId="{9079469D-0884-4025-91B3-D8BA7A831A85}" dt="2023-11-05T11:16:30.376" v="331" actId="1076"/>
          <ac:cxnSpMkLst>
            <pc:docMk/>
            <pc:sldMk cId="1843600556" sldId="4191"/>
            <ac:cxnSpMk id="18" creationId="{1C326A1B-0282-C219-1F79-8FA28C627E18}"/>
          </ac:cxnSpMkLst>
        </pc:cxnChg>
        <pc:cxnChg chg="add mod">
          <ac:chgData name="John Gordon" userId="b502f8c2-78c5-40f1-9cc9-fca006d0739d" providerId="ADAL" clId="{9079469D-0884-4025-91B3-D8BA7A831A85}" dt="2023-11-05T11:16:34.438" v="333" actId="1076"/>
          <ac:cxnSpMkLst>
            <pc:docMk/>
            <pc:sldMk cId="1843600556" sldId="4191"/>
            <ac:cxnSpMk id="19" creationId="{A1A50F25-9D34-7191-B1C2-2FD09369908C}"/>
          </ac:cxnSpMkLst>
        </pc:cxnChg>
        <pc:cxnChg chg="add mod">
          <ac:chgData name="John Gordon" userId="b502f8c2-78c5-40f1-9cc9-fca006d0739d" providerId="ADAL" clId="{9079469D-0884-4025-91B3-D8BA7A831A85}" dt="2023-11-05T11:16:39.112" v="335" actId="1076"/>
          <ac:cxnSpMkLst>
            <pc:docMk/>
            <pc:sldMk cId="1843600556" sldId="4191"/>
            <ac:cxnSpMk id="20" creationId="{78079B1D-F7E7-67AA-DB42-66EAC52B7AA1}"/>
          </ac:cxnSpMkLst>
        </pc:cxnChg>
        <pc:cxnChg chg="add mod">
          <ac:chgData name="John Gordon" userId="b502f8c2-78c5-40f1-9cc9-fca006d0739d" providerId="ADAL" clId="{9079469D-0884-4025-91B3-D8BA7A831A85}" dt="2023-11-05T11:16:42.842" v="337" actId="1076"/>
          <ac:cxnSpMkLst>
            <pc:docMk/>
            <pc:sldMk cId="1843600556" sldId="4191"/>
            <ac:cxnSpMk id="21" creationId="{9B0D2080-231F-401E-4001-A2FAF2898E24}"/>
          </ac:cxnSpMkLst>
        </pc:cxnChg>
        <pc:cxnChg chg="add mod">
          <ac:chgData name="John Gordon" userId="b502f8c2-78c5-40f1-9cc9-fca006d0739d" providerId="ADAL" clId="{9079469D-0884-4025-91B3-D8BA7A831A85}" dt="2023-11-05T11:16:46.657" v="339" actId="1076"/>
          <ac:cxnSpMkLst>
            <pc:docMk/>
            <pc:sldMk cId="1843600556" sldId="4191"/>
            <ac:cxnSpMk id="22" creationId="{5F912F36-1286-3E69-CE6F-2561701D3683}"/>
          </ac:cxnSpMkLst>
        </pc:cxnChg>
      </pc:sldChg>
      <pc:sldChg chg="addSp delSp modSp add mod">
        <pc:chgData name="John Gordon" userId="b502f8c2-78c5-40f1-9cc9-fca006d0739d" providerId="ADAL" clId="{9079469D-0884-4025-91B3-D8BA7A831A85}" dt="2023-11-05T11:31:25.415" v="1106" actId="14100"/>
        <pc:sldMkLst>
          <pc:docMk/>
          <pc:sldMk cId="3372028148" sldId="4192"/>
        </pc:sldMkLst>
        <pc:spChg chg="mod">
          <ac:chgData name="John Gordon" userId="b502f8c2-78c5-40f1-9cc9-fca006d0739d" providerId="ADAL" clId="{9079469D-0884-4025-91B3-D8BA7A831A85}" dt="2023-11-05T11:30:54.458" v="1091" actId="20577"/>
          <ac:spMkLst>
            <pc:docMk/>
            <pc:sldMk cId="3372028148" sldId="4192"/>
            <ac:spMk id="2" creationId="{075465F9-E9D2-D99B-1CAD-7B6003A3C8F4}"/>
          </ac:spMkLst>
        </pc:spChg>
        <pc:spChg chg="mod">
          <ac:chgData name="John Gordon" userId="b502f8c2-78c5-40f1-9cc9-fca006d0739d" providerId="ADAL" clId="{9079469D-0884-4025-91B3-D8BA7A831A85}" dt="2023-11-05T11:29:28.026" v="1036" actId="20577"/>
          <ac:spMkLst>
            <pc:docMk/>
            <pc:sldMk cId="3372028148" sldId="4192"/>
            <ac:spMk id="3" creationId="{9976D280-F0ED-DA80-EBAD-287FBCBFFF2A}"/>
          </ac:spMkLst>
        </pc:spChg>
        <pc:spChg chg="add del mod">
          <ac:chgData name="John Gordon" userId="b502f8c2-78c5-40f1-9cc9-fca006d0739d" providerId="ADAL" clId="{9079469D-0884-4025-91B3-D8BA7A831A85}" dt="2023-11-05T11:29:31.693" v="1038"/>
          <ac:spMkLst>
            <pc:docMk/>
            <pc:sldMk cId="3372028148" sldId="4192"/>
            <ac:spMk id="6" creationId="{79E12A36-AD07-0B0B-3425-4A3DF90ECB72}"/>
          </ac:spMkLst>
        </pc:spChg>
        <pc:spChg chg="add del mod">
          <ac:chgData name="John Gordon" userId="b502f8c2-78c5-40f1-9cc9-fca006d0739d" providerId="ADAL" clId="{9079469D-0884-4025-91B3-D8BA7A831A85}" dt="2023-11-05T11:29:41.428" v="1040" actId="478"/>
          <ac:spMkLst>
            <pc:docMk/>
            <pc:sldMk cId="3372028148" sldId="4192"/>
            <ac:spMk id="8" creationId="{DF7830CC-40C5-3DDB-B6FD-684C4B455BB7}"/>
          </ac:spMkLst>
        </pc:spChg>
        <pc:spChg chg="add del mod">
          <ac:chgData name="John Gordon" userId="b502f8c2-78c5-40f1-9cc9-fca006d0739d" providerId="ADAL" clId="{9079469D-0884-4025-91B3-D8BA7A831A85}" dt="2023-11-05T11:29:55.777" v="1050"/>
          <ac:spMkLst>
            <pc:docMk/>
            <pc:sldMk cId="3372028148" sldId="4192"/>
            <ac:spMk id="10" creationId="{59D4175C-8621-D0A8-1832-1CE2C3F62B7D}"/>
          </ac:spMkLst>
        </pc:spChg>
        <pc:graphicFrameChg chg="add del mod">
          <ac:chgData name="John Gordon" userId="b502f8c2-78c5-40f1-9cc9-fca006d0739d" providerId="ADAL" clId="{9079469D-0884-4025-91B3-D8BA7A831A85}" dt="2023-11-05T11:29:31.693" v="1038"/>
          <ac:graphicFrameMkLst>
            <pc:docMk/>
            <pc:sldMk cId="3372028148" sldId="4192"/>
            <ac:graphicFrameMk id="5" creationId="{DE344755-5C26-6890-A1B2-00949365BF15}"/>
          </ac:graphicFrameMkLst>
        </pc:graphicFrameChg>
        <pc:graphicFrameChg chg="add del mod">
          <ac:chgData name="John Gordon" userId="b502f8c2-78c5-40f1-9cc9-fca006d0739d" providerId="ADAL" clId="{9079469D-0884-4025-91B3-D8BA7A831A85}" dt="2023-11-05T11:29:41.428" v="1040" actId="478"/>
          <ac:graphicFrameMkLst>
            <pc:docMk/>
            <pc:sldMk cId="3372028148" sldId="4192"/>
            <ac:graphicFrameMk id="7" creationId="{E5DD3A9E-6088-32A8-81AE-CE8A4A00926D}"/>
          </ac:graphicFrameMkLst>
        </pc:graphicFrameChg>
        <pc:graphicFrameChg chg="add del mod">
          <ac:chgData name="John Gordon" userId="b502f8c2-78c5-40f1-9cc9-fca006d0739d" providerId="ADAL" clId="{9079469D-0884-4025-91B3-D8BA7A831A85}" dt="2023-11-05T11:29:55.777" v="1050"/>
          <ac:graphicFrameMkLst>
            <pc:docMk/>
            <pc:sldMk cId="3372028148" sldId="4192"/>
            <ac:graphicFrameMk id="9" creationId="{F61A58F0-1978-5566-F530-3184ABD9208F}"/>
          </ac:graphicFrameMkLst>
        </pc:graphicFrameChg>
        <pc:graphicFrameChg chg="add mod modGraphic">
          <ac:chgData name="John Gordon" userId="b502f8c2-78c5-40f1-9cc9-fca006d0739d" providerId="ADAL" clId="{9079469D-0884-4025-91B3-D8BA7A831A85}" dt="2023-11-05T11:31:25.415" v="1106" actId="14100"/>
          <ac:graphicFrameMkLst>
            <pc:docMk/>
            <pc:sldMk cId="3372028148" sldId="4192"/>
            <ac:graphicFrameMk id="11" creationId="{2D85F876-D2C0-90A0-D783-B8C985F3384D}"/>
          </ac:graphicFrameMkLst>
        </pc:graphicFrameChg>
      </pc:sldChg>
      <pc:sldChg chg="addSp delSp modSp add mod">
        <pc:chgData name="John Gordon" userId="b502f8c2-78c5-40f1-9cc9-fca006d0739d" providerId="ADAL" clId="{9079469D-0884-4025-91B3-D8BA7A831A85}" dt="2023-11-05T11:36:18.520" v="1193" actId="20577"/>
        <pc:sldMkLst>
          <pc:docMk/>
          <pc:sldMk cId="3508237569" sldId="4193"/>
        </pc:sldMkLst>
        <pc:spChg chg="del">
          <ac:chgData name="John Gordon" userId="b502f8c2-78c5-40f1-9cc9-fca006d0739d" providerId="ADAL" clId="{9079469D-0884-4025-91B3-D8BA7A831A85}" dt="2023-11-05T11:36:01.822" v="1142" actId="478"/>
          <ac:spMkLst>
            <pc:docMk/>
            <pc:sldMk cId="3508237569" sldId="4193"/>
            <ac:spMk id="2" creationId="{075465F9-E9D2-D99B-1CAD-7B6003A3C8F4}"/>
          </ac:spMkLst>
        </pc:spChg>
        <pc:spChg chg="mod">
          <ac:chgData name="John Gordon" userId="b502f8c2-78c5-40f1-9cc9-fca006d0739d" providerId="ADAL" clId="{9079469D-0884-4025-91B3-D8BA7A831A85}" dt="2023-11-05T11:36:18.520" v="1193" actId="20577"/>
          <ac:spMkLst>
            <pc:docMk/>
            <pc:sldMk cId="3508237569" sldId="4193"/>
            <ac:spMk id="3" creationId="{9976D280-F0ED-DA80-EBAD-287FBCBFFF2A}"/>
          </ac:spMkLst>
        </pc:spChg>
        <pc:spChg chg="add del mod">
          <ac:chgData name="John Gordon" userId="b502f8c2-78c5-40f1-9cc9-fca006d0739d" providerId="ADAL" clId="{9079469D-0884-4025-91B3-D8BA7A831A85}" dt="2023-11-05T11:36:04.896" v="1143" actId="478"/>
          <ac:spMkLst>
            <pc:docMk/>
            <pc:sldMk cId="3508237569" sldId="4193"/>
            <ac:spMk id="16" creationId="{353F8C9C-8EBA-2CB2-4A2C-FB4E98177601}"/>
          </ac:spMkLst>
        </pc:spChg>
        <pc:picChg chg="add mod">
          <ac:chgData name="John Gordon" userId="b502f8c2-78c5-40f1-9cc9-fca006d0739d" providerId="ADAL" clId="{9079469D-0884-4025-91B3-D8BA7A831A85}" dt="2023-11-05T11:35:44.470" v="1138" actId="1076"/>
          <ac:picMkLst>
            <pc:docMk/>
            <pc:sldMk cId="3508237569" sldId="4193"/>
            <ac:picMk id="6" creationId="{6C9817B6-D3CA-45A6-306C-6B1D948E049A}"/>
          </ac:picMkLst>
        </pc:picChg>
        <pc:picChg chg="add mod">
          <ac:chgData name="John Gordon" userId="b502f8c2-78c5-40f1-9cc9-fca006d0739d" providerId="ADAL" clId="{9079469D-0884-4025-91B3-D8BA7A831A85}" dt="2023-11-05T11:35:40.416" v="1137" actId="1076"/>
          <ac:picMkLst>
            <pc:docMk/>
            <pc:sldMk cId="3508237569" sldId="4193"/>
            <ac:picMk id="7" creationId="{41861B1D-0243-A3AC-A0A8-F2B39739EC7C}"/>
          </ac:picMkLst>
        </pc:picChg>
        <pc:picChg chg="add mod">
          <ac:chgData name="John Gordon" userId="b502f8c2-78c5-40f1-9cc9-fca006d0739d" providerId="ADAL" clId="{9079469D-0884-4025-91B3-D8BA7A831A85}" dt="2023-11-05T11:35:36.918" v="1136" actId="1076"/>
          <ac:picMkLst>
            <pc:docMk/>
            <pc:sldMk cId="3508237569" sldId="4193"/>
            <ac:picMk id="8" creationId="{2DDE1CA7-918A-5A64-B49E-D3589AC38091}"/>
          </ac:picMkLst>
        </pc:picChg>
        <pc:picChg chg="add mod">
          <ac:chgData name="John Gordon" userId="b502f8c2-78c5-40f1-9cc9-fca006d0739d" providerId="ADAL" clId="{9079469D-0884-4025-91B3-D8BA7A831A85}" dt="2023-11-05T11:35:53.778" v="1140" actId="1076"/>
          <ac:picMkLst>
            <pc:docMk/>
            <pc:sldMk cId="3508237569" sldId="4193"/>
            <ac:picMk id="9" creationId="{7E59E51D-C605-F188-7142-B30B7971FAC5}"/>
          </ac:picMkLst>
        </pc:picChg>
        <pc:picChg chg="add mod">
          <ac:chgData name="John Gordon" userId="b502f8c2-78c5-40f1-9cc9-fca006d0739d" providerId="ADAL" clId="{9079469D-0884-4025-91B3-D8BA7A831A85}" dt="2023-11-05T11:35:33.750" v="1135" actId="1076"/>
          <ac:picMkLst>
            <pc:docMk/>
            <pc:sldMk cId="3508237569" sldId="4193"/>
            <ac:picMk id="10" creationId="{482A04D7-24D6-972B-8105-14E535F421A0}"/>
          </ac:picMkLst>
        </pc:picChg>
        <pc:picChg chg="add mod">
          <ac:chgData name="John Gordon" userId="b502f8c2-78c5-40f1-9cc9-fca006d0739d" providerId="ADAL" clId="{9079469D-0884-4025-91B3-D8BA7A831A85}" dt="2023-11-05T11:35:49.275" v="1139" actId="1076"/>
          <ac:picMkLst>
            <pc:docMk/>
            <pc:sldMk cId="3508237569" sldId="4193"/>
            <ac:picMk id="11" creationId="{F4C939F1-8549-780D-22A8-B3E2BC763B12}"/>
          </ac:picMkLst>
        </pc:picChg>
        <pc:picChg chg="add mod">
          <ac:chgData name="John Gordon" userId="b502f8c2-78c5-40f1-9cc9-fca006d0739d" providerId="ADAL" clId="{9079469D-0884-4025-91B3-D8BA7A831A85}" dt="2023-11-05T11:35:29.468" v="1134" actId="14100"/>
          <ac:picMkLst>
            <pc:docMk/>
            <pc:sldMk cId="3508237569" sldId="4193"/>
            <ac:picMk id="12" creationId="{B1FAEEE4-A6E9-05C6-4E33-D570180E8112}"/>
          </ac:picMkLst>
        </pc:picChg>
        <pc:cxnChg chg="add mod">
          <ac:chgData name="John Gordon" userId="b502f8c2-78c5-40f1-9cc9-fca006d0739d" providerId="ADAL" clId="{9079469D-0884-4025-91B3-D8BA7A831A85}" dt="2023-11-05T11:35:58.606" v="1141" actId="14100"/>
          <ac:cxnSpMkLst>
            <pc:docMk/>
            <pc:sldMk cId="3508237569" sldId="4193"/>
            <ac:cxnSpMk id="5" creationId="{169F47A1-1E6B-95F9-EF4E-0896613A183A}"/>
          </ac:cxnSpMkLst>
        </pc:cxnChg>
      </pc:sldChg>
      <pc:sldChg chg="addSp delSp modSp add mod">
        <pc:chgData name="John Gordon" userId="b502f8c2-78c5-40f1-9cc9-fca006d0739d" providerId="ADAL" clId="{9079469D-0884-4025-91B3-D8BA7A831A85}" dt="2023-11-05T11:38:09.784" v="1252" actId="1076"/>
        <pc:sldMkLst>
          <pc:docMk/>
          <pc:sldMk cId="337321477" sldId="4194"/>
        </pc:sldMkLst>
        <pc:spChg chg="mod">
          <ac:chgData name="John Gordon" userId="b502f8c2-78c5-40f1-9cc9-fca006d0739d" providerId="ADAL" clId="{9079469D-0884-4025-91B3-D8BA7A831A85}" dt="2023-11-05T11:36:56.867" v="1238" actId="14100"/>
          <ac:spMkLst>
            <pc:docMk/>
            <pc:sldMk cId="337321477" sldId="4194"/>
            <ac:spMk id="3" creationId="{9976D280-F0ED-DA80-EBAD-287FBCBFFF2A}"/>
          </ac:spMkLst>
        </pc:spChg>
        <pc:picChg chg="del mod">
          <ac:chgData name="John Gordon" userId="b502f8c2-78c5-40f1-9cc9-fca006d0739d" providerId="ADAL" clId="{9079469D-0884-4025-91B3-D8BA7A831A85}" dt="2023-11-05T11:36:30.380" v="1198" actId="478"/>
          <ac:picMkLst>
            <pc:docMk/>
            <pc:sldMk cId="337321477" sldId="4194"/>
            <ac:picMk id="6" creationId="{6C9817B6-D3CA-45A6-306C-6B1D948E049A}"/>
          </ac:picMkLst>
        </pc:picChg>
        <pc:picChg chg="del">
          <ac:chgData name="John Gordon" userId="b502f8c2-78c5-40f1-9cc9-fca006d0739d" providerId="ADAL" clId="{9079469D-0884-4025-91B3-D8BA7A831A85}" dt="2023-11-05T11:36:30.380" v="1198" actId="478"/>
          <ac:picMkLst>
            <pc:docMk/>
            <pc:sldMk cId="337321477" sldId="4194"/>
            <ac:picMk id="7" creationId="{41861B1D-0243-A3AC-A0A8-F2B39739EC7C}"/>
          </ac:picMkLst>
        </pc:picChg>
        <pc:picChg chg="del">
          <ac:chgData name="John Gordon" userId="b502f8c2-78c5-40f1-9cc9-fca006d0739d" providerId="ADAL" clId="{9079469D-0884-4025-91B3-D8BA7A831A85}" dt="2023-11-05T11:36:30.380" v="1198" actId="478"/>
          <ac:picMkLst>
            <pc:docMk/>
            <pc:sldMk cId="337321477" sldId="4194"/>
            <ac:picMk id="8" creationId="{2DDE1CA7-918A-5A64-B49E-D3589AC38091}"/>
          </ac:picMkLst>
        </pc:picChg>
        <pc:picChg chg="del mod">
          <ac:chgData name="John Gordon" userId="b502f8c2-78c5-40f1-9cc9-fca006d0739d" providerId="ADAL" clId="{9079469D-0884-4025-91B3-D8BA7A831A85}" dt="2023-11-05T11:36:30.380" v="1198" actId="478"/>
          <ac:picMkLst>
            <pc:docMk/>
            <pc:sldMk cId="337321477" sldId="4194"/>
            <ac:picMk id="9" creationId="{7E59E51D-C605-F188-7142-B30B7971FAC5}"/>
          </ac:picMkLst>
        </pc:picChg>
        <pc:picChg chg="del">
          <ac:chgData name="John Gordon" userId="b502f8c2-78c5-40f1-9cc9-fca006d0739d" providerId="ADAL" clId="{9079469D-0884-4025-91B3-D8BA7A831A85}" dt="2023-11-05T11:36:30.380" v="1198" actId="478"/>
          <ac:picMkLst>
            <pc:docMk/>
            <pc:sldMk cId="337321477" sldId="4194"/>
            <ac:picMk id="10" creationId="{482A04D7-24D6-972B-8105-14E535F421A0}"/>
          </ac:picMkLst>
        </pc:picChg>
        <pc:picChg chg="del mod">
          <ac:chgData name="John Gordon" userId="b502f8c2-78c5-40f1-9cc9-fca006d0739d" providerId="ADAL" clId="{9079469D-0884-4025-91B3-D8BA7A831A85}" dt="2023-11-05T11:36:30.380" v="1198" actId="478"/>
          <ac:picMkLst>
            <pc:docMk/>
            <pc:sldMk cId="337321477" sldId="4194"/>
            <ac:picMk id="11" creationId="{F4C939F1-8549-780D-22A8-B3E2BC763B12}"/>
          </ac:picMkLst>
        </pc:picChg>
        <pc:picChg chg="del mod">
          <ac:chgData name="John Gordon" userId="b502f8c2-78c5-40f1-9cc9-fca006d0739d" providerId="ADAL" clId="{9079469D-0884-4025-91B3-D8BA7A831A85}" dt="2023-11-05T11:36:30.380" v="1198" actId="478"/>
          <ac:picMkLst>
            <pc:docMk/>
            <pc:sldMk cId="337321477" sldId="4194"/>
            <ac:picMk id="12" creationId="{B1FAEEE4-A6E9-05C6-4E33-D570180E8112}"/>
          </ac:picMkLst>
        </pc:picChg>
        <pc:picChg chg="add mod">
          <ac:chgData name="John Gordon" userId="b502f8c2-78c5-40f1-9cc9-fca006d0739d" providerId="ADAL" clId="{9079469D-0884-4025-91B3-D8BA7A831A85}" dt="2023-11-05T11:38:04.760" v="1251" actId="1076"/>
          <ac:picMkLst>
            <pc:docMk/>
            <pc:sldMk cId="337321477" sldId="4194"/>
            <ac:picMk id="13" creationId="{6066935B-F963-7D70-B49D-F1BB2191AC8C}"/>
          </ac:picMkLst>
        </pc:picChg>
        <pc:picChg chg="add mod">
          <ac:chgData name="John Gordon" userId="b502f8c2-78c5-40f1-9cc9-fca006d0739d" providerId="ADAL" clId="{9079469D-0884-4025-91B3-D8BA7A831A85}" dt="2023-11-05T11:37:58.991" v="1249" actId="1076"/>
          <ac:picMkLst>
            <pc:docMk/>
            <pc:sldMk cId="337321477" sldId="4194"/>
            <ac:picMk id="14" creationId="{C4052AD1-7CEE-D224-74F4-5BE2C307C627}"/>
          </ac:picMkLst>
        </pc:picChg>
        <pc:picChg chg="add mod">
          <ac:chgData name="John Gordon" userId="b502f8c2-78c5-40f1-9cc9-fca006d0739d" providerId="ADAL" clId="{9079469D-0884-4025-91B3-D8BA7A831A85}" dt="2023-11-05T11:38:01.764" v="1250" actId="1076"/>
          <ac:picMkLst>
            <pc:docMk/>
            <pc:sldMk cId="337321477" sldId="4194"/>
            <ac:picMk id="15" creationId="{E0A99C32-467D-D8D8-2A11-494E1F9DD7D5}"/>
          </ac:picMkLst>
        </pc:picChg>
        <pc:picChg chg="add mod">
          <ac:chgData name="John Gordon" userId="b502f8c2-78c5-40f1-9cc9-fca006d0739d" providerId="ADAL" clId="{9079469D-0884-4025-91B3-D8BA7A831A85}" dt="2023-11-05T11:37:55.091" v="1247" actId="1076"/>
          <ac:picMkLst>
            <pc:docMk/>
            <pc:sldMk cId="337321477" sldId="4194"/>
            <ac:picMk id="16" creationId="{96C13BF9-4BE2-32E5-A139-86FBD674DE34}"/>
          </ac:picMkLst>
        </pc:picChg>
        <pc:picChg chg="add mod">
          <ac:chgData name="John Gordon" userId="b502f8c2-78c5-40f1-9cc9-fca006d0739d" providerId="ADAL" clId="{9079469D-0884-4025-91B3-D8BA7A831A85}" dt="2023-11-05T11:37:49.802" v="1244" actId="1076"/>
          <ac:picMkLst>
            <pc:docMk/>
            <pc:sldMk cId="337321477" sldId="4194"/>
            <ac:picMk id="17" creationId="{FED19ED7-B8AF-04F3-5D54-FDDBC0E465F0}"/>
          </ac:picMkLst>
        </pc:picChg>
        <pc:picChg chg="add mod">
          <ac:chgData name="John Gordon" userId="b502f8c2-78c5-40f1-9cc9-fca006d0739d" providerId="ADAL" clId="{9079469D-0884-4025-91B3-D8BA7A831A85}" dt="2023-11-05T11:37:43.705" v="1242" actId="1076"/>
          <ac:picMkLst>
            <pc:docMk/>
            <pc:sldMk cId="337321477" sldId="4194"/>
            <ac:picMk id="18" creationId="{219FEB9A-5CFE-658B-F2E2-2B4BE79BBE73}"/>
          </ac:picMkLst>
        </pc:picChg>
        <pc:picChg chg="add mod">
          <ac:chgData name="John Gordon" userId="b502f8c2-78c5-40f1-9cc9-fca006d0739d" providerId="ADAL" clId="{9079469D-0884-4025-91B3-D8BA7A831A85}" dt="2023-11-05T11:38:09.784" v="1252" actId="1076"/>
          <ac:picMkLst>
            <pc:docMk/>
            <pc:sldMk cId="337321477" sldId="4194"/>
            <ac:picMk id="19" creationId="{1BBD1086-B50D-F507-0D7A-3B9B1E7B7683}"/>
          </ac:picMkLst>
        </pc:picChg>
        <pc:picChg chg="add mod">
          <ac:chgData name="John Gordon" userId="b502f8c2-78c5-40f1-9cc9-fca006d0739d" providerId="ADAL" clId="{9079469D-0884-4025-91B3-D8BA7A831A85}" dt="2023-11-05T11:37:56.582" v="1248" actId="1076"/>
          <ac:picMkLst>
            <pc:docMk/>
            <pc:sldMk cId="337321477" sldId="4194"/>
            <ac:picMk id="20" creationId="{DCBF9C13-94DA-D987-91EA-76151CD27EE6}"/>
          </ac:picMkLst>
        </pc:picChg>
        <pc:cxnChg chg="add mod">
          <ac:chgData name="John Gordon" userId="b502f8c2-78c5-40f1-9cc9-fca006d0739d" providerId="ADAL" clId="{9079469D-0884-4025-91B3-D8BA7A831A85}" dt="2023-11-05T11:37:47.546" v="1243" actId="1076"/>
          <ac:cxnSpMkLst>
            <pc:docMk/>
            <pc:sldMk cId="337321477" sldId="4194"/>
            <ac:cxnSpMk id="2" creationId="{197B21BA-2DBD-DC6A-EC31-279C0A3FB5C0}"/>
          </ac:cxnSpMkLst>
        </pc:cxnChg>
        <pc:cxnChg chg="del mod">
          <ac:chgData name="John Gordon" userId="b502f8c2-78c5-40f1-9cc9-fca006d0739d" providerId="ADAL" clId="{9079469D-0884-4025-91B3-D8BA7A831A85}" dt="2023-11-05T11:36:30.380" v="1198" actId="478"/>
          <ac:cxnSpMkLst>
            <pc:docMk/>
            <pc:sldMk cId="337321477" sldId="4194"/>
            <ac:cxnSpMk id="5" creationId="{169F47A1-1E6B-95F9-EF4E-0896613A183A}"/>
          </ac:cxnSpMkLst>
        </pc:cxnChg>
      </pc:sldChg>
      <pc:sldChg chg="addSp modSp add mod">
        <pc:chgData name="John Gordon" userId="b502f8c2-78c5-40f1-9cc9-fca006d0739d" providerId="ADAL" clId="{9079469D-0884-4025-91B3-D8BA7A831A85}" dt="2023-11-05T11:42:36.142" v="1466" actId="20577"/>
        <pc:sldMkLst>
          <pc:docMk/>
          <pc:sldMk cId="3311708595" sldId="4195"/>
        </pc:sldMkLst>
        <pc:spChg chg="add mod">
          <ac:chgData name="John Gordon" userId="b502f8c2-78c5-40f1-9cc9-fca006d0739d" providerId="ADAL" clId="{9079469D-0884-4025-91B3-D8BA7A831A85}" dt="2023-11-05T11:42:36.142" v="1466" actId="20577"/>
          <ac:spMkLst>
            <pc:docMk/>
            <pc:sldMk cId="3311708595" sldId="4195"/>
            <ac:spMk id="2" creationId="{AE929C6F-36D3-D2F6-AA84-D91F417D639E}"/>
          </ac:spMkLst>
        </pc:spChg>
        <pc:spChg chg="mod">
          <ac:chgData name="John Gordon" userId="b502f8c2-78c5-40f1-9cc9-fca006d0739d" providerId="ADAL" clId="{9079469D-0884-4025-91B3-D8BA7A831A85}" dt="2023-11-05T11:39:03.727" v="1274" actId="20577"/>
          <ac:spMkLst>
            <pc:docMk/>
            <pc:sldMk cId="3311708595" sldId="4195"/>
            <ac:spMk id="3" creationId="{9976D280-F0ED-DA80-EBAD-287FBCBFFF2A}"/>
          </ac:spMkLst>
        </pc:spChg>
      </pc:sldChg>
      <pc:sldChg chg="addSp modSp add mod">
        <pc:chgData name="John Gordon" userId="b502f8c2-78c5-40f1-9cc9-fca006d0739d" providerId="ADAL" clId="{9079469D-0884-4025-91B3-D8BA7A831A85}" dt="2023-11-05T11:50:47.554" v="1612" actId="1076"/>
        <pc:sldMkLst>
          <pc:docMk/>
          <pc:sldMk cId="3256169817" sldId="4196"/>
        </pc:sldMkLst>
        <pc:spChg chg="add mod">
          <ac:chgData name="John Gordon" userId="b502f8c2-78c5-40f1-9cc9-fca006d0739d" providerId="ADAL" clId="{9079469D-0884-4025-91B3-D8BA7A831A85}" dt="2023-11-05T11:50:47.554" v="1612" actId="1076"/>
          <ac:spMkLst>
            <pc:docMk/>
            <pc:sldMk cId="3256169817" sldId="4196"/>
            <ac:spMk id="2" creationId="{32349D58-2031-5B9F-DCF2-20F4ACDF2AE8}"/>
          </ac:spMkLst>
        </pc:spChg>
        <pc:spChg chg="mod">
          <ac:chgData name="John Gordon" userId="b502f8c2-78c5-40f1-9cc9-fca006d0739d" providerId="ADAL" clId="{9079469D-0884-4025-91B3-D8BA7A831A85}" dt="2023-11-05T11:43:14.854" v="1507" actId="20577"/>
          <ac:spMkLst>
            <pc:docMk/>
            <pc:sldMk cId="3256169817" sldId="4196"/>
            <ac:spMk id="3" creationId="{9976D280-F0ED-DA80-EBAD-287FBCBFFF2A}"/>
          </ac:spMkLst>
        </pc:spChg>
      </pc:sldChg>
      <pc:sldChg chg="addSp modSp add mod">
        <pc:chgData name="John Gordon" userId="b502f8c2-78c5-40f1-9cc9-fca006d0739d" providerId="ADAL" clId="{9079469D-0884-4025-91B3-D8BA7A831A85}" dt="2023-11-05T11:50:42.079" v="1611" actId="20577"/>
        <pc:sldMkLst>
          <pc:docMk/>
          <pc:sldMk cId="3700631535" sldId="4197"/>
        </pc:sldMkLst>
        <pc:spChg chg="mod">
          <ac:chgData name="John Gordon" userId="b502f8c2-78c5-40f1-9cc9-fca006d0739d" providerId="ADAL" clId="{9079469D-0884-4025-91B3-D8BA7A831A85}" dt="2023-11-05T11:50:42.079" v="1611" actId="20577"/>
          <ac:spMkLst>
            <pc:docMk/>
            <pc:sldMk cId="3700631535" sldId="4197"/>
            <ac:spMk id="3" creationId="{9976D280-F0ED-DA80-EBAD-287FBCBFFF2A}"/>
          </ac:spMkLst>
        </pc:spChg>
        <pc:picChg chg="add mod">
          <ac:chgData name="John Gordon" userId="b502f8c2-78c5-40f1-9cc9-fca006d0739d" providerId="ADAL" clId="{9079469D-0884-4025-91B3-D8BA7A831A85}" dt="2023-11-05T11:50:33.084" v="1592" actId="1076"/>
          <ac:picMkLst>
            <pc:docMk/>
            <pc:sldMk cId="3700631535" sldId="4197"/>
            <ac:picMk id="2" creationId="{7D0B1918-1596-834E-5777-BFD2ED5F7551}"/>
          </ac:picMkLst>
        </pc:picChg>
      </pc:sldChg>
      <pc:sldChg chg="addSp modSp add mod">
        <pc:chgData name="John Gordon" userId="b502f8c2-78c5-40f1-9cc9-fca006d0739d" providerId="ADAL" clId="{9079469D-0884-4025-91B3-D8BA7A831A85}" dt="2023-11-05T11:59:48.603" v="1761" actId="1076"/>
        <pc:sldMkLst>
          <pc:docMk/>
          <pc:sldMk cId="856929897" sldId="4198"/>
        </pc:sldMkLst>
        <pc:spChg chg="mod">
          <ac:chgData name="John Gordon" userId="b502f8c2-78c5-40f1-9cc9-fca006d0739d" providerId="ADAL" clId="{9079469D-0884-4025-91B3-D8BA7A831A85}" dt="2023-11-05T11:56:19.991" v="1643" actId="20577"/>
          <ac:spMkLst>
            <pc:docMk/>
            <pc:sldMk cId="856929897" sldId="4198"/>
            <ac:spMk id="3" creationId="{9976D280-F0ED-DA80-EBAD-287FBCBFFF2A}"/>
          </ac:spMkLst>
        </pc:spChg>
        <pc:graphicFrameChg chg="add mod">
          <ac:chgData name="John Gordon" userId="b502f8c2-78c5-40f1-9cc9-fca006d0739d" providerId="ADAL" clId="{9079469D-0884-4025-91B3-D8BA7A831A85}" dt="2023-11-05T11:56:01.298" v="1614"/>
          <ac:graphicFrameMkLst>
            <pc:docMk/>
            <pc:sldMk cId="856929897" sldId="4198"/>
            <ac:graphicFrameMk id="2" creationId="{35CADCDE-A7BD-46FE-808A-7661AE73229D}"/>
          </ac:graphicFrameMkLst>
        </pc:graphicFrameChg>
        <pc:picChg chg="add mod">
          <ac:chgData name="John Gordon" userId="b502f8c2-78c5-40f1-9cc9-fca006d0739d" providerId="ADAL" clId="{9079469D-0884-4025-91B3-D8BA7A831A85}" dt="2023-11-05T11:59:48.603" v="1761" actId="1076"/>
          <ac:picMkLst>
            <pc:docMk/>
            <pc:sldMk cId="856929897" sldId="4198"/>
            <ac:picMk id="5" creationId="{E03310D7-8249-E650-8838-8C86423E05F2}"/>
          </ac:picMkLst>
        </pc:picChg>
      </pc:sldChg>
      <pc:sldChg chg="addSp modSp add mod">
        <pc:chgData name="John Gordon" userId="b502f8c2-78c5-40f1-9cc9-fca006d0739d" providerId="ADAL" clId="{9079469D-0884-4025-91B3-D8BA7A831A85}" dt="2023-11-05T11:58:56.719" v="1757" actId="403"/>
        <pc:sldMkLst>
          <pc:docMk/>
          <pc:sldMk cId="549150544" sldId="4199"/>
        </pc:sldMkLst>
        <pc:spChg chg="add mod">
          <ac:chgData name="John Gordon" userId="b502f8c2-78c5-40f1-9cc9-fca006d0739d" providerId="ADAL" clId="{9079469D-0884-4025-91B3-D8BA7A831A85}" dt="2023-11-05T11:58:56.719" v="1757" actId="403"/>
          <ac:spMkLst>
            <pc:docMk/>
            <pc:sldMk cId="549150544" sldId="4199"/>
            <ac:spMk id="2" creationId="{5FBB3C99-2EA9-1196-45F7-676B497DB1B9}"/>
          </ac:spMkLst>
        </pc:spChg>
        <pc:spChg chg="mod">
          <ac:chgData name="John Gordon" userId="b502f8c2-78c5-40f1-9cc9-fca006d0739d" providerId="ADAL" clId="{9079469D-0884-4025-91B3-D8BA7A831A85}" dt="2023-11-05T11:56:53.358" v="1662" actId="20577"/>
          <ac:spMkLst>
            <pc:docMk/>
            <pc:sldMk cId="549150544" sldId="4199"/>
            <ac:spMk id="3" creationId="{9976D280-F0ED-DA80-EBAD-287FBCBFFF2A}"/>
          </ac:spMkLst>
        </pc:spChg>
      </pc:sldChg>
      <pc:sldMasterChg chg="delSldLayout">
        <pc:chgData name="John Gordon" userId="b502f8c2-78c5-40f1-9cc9-fca006d0739d" providerId="ADAL" clId="{9079469D-0884-4025-91B3-D8BA7A831A85}" dt="2023-11-05T11:11:08.787" v="202" actId="47"/>
        <pc:sldMasterMkLst>
          <pc:docMk/>
          <pc:sldMasterMk cId="3061082331" sldId="2147483660"/>
        </pc:sldMasterMkLst>
        <pc:sldLayoutChg chg="del">
          <pc:chgData name="John Gordon" userId="b502f8c2-78c5-40f1-9cc9-fca006d0739d" providerId="ADAL" clId="{9079469D-0884-4025-91B3-D8BA7A831A85}" dt="2023-11-05T11:09:33.250" v="201" actId="47"/>
          <pc:sldLayoutMkLst>
            <pc:docMk/>
            <pc:sldMasterMk cId="3061082331" sldId="2147483660"/>
            <pc:sldLayoutMk cId="2401204270" sldId="2147483671"/>
          </pc:sldLayoutMkLst>
        </pc:sldLayoutChg>
        <pc:sldLayoutChg chg="del">
          <pc:chgData name="John Gordon" userId="b502f8c2-78c5-40f1-9cc9-fca006d0739d" providerId="ADAL" clId="{9079469D-0884-4025-91B3-D8BA7A831A85}" dt="2023-11-05T11:11:08.787" v="202" actId="47"/>
          <pc:sldLayoutMkLst>
            <pc:docMk/>
            <pc:sldMasterMk cId="3061082331" sldId="2147483660"/>
            <pc:sldLayoutMk cId="2333545355" sldId="2147483672"/>
          </pc:sldLayoutMkLst>
        </pc:sldLayoutChg>
      </pc:sldMasterChg>
    </pc:docChg>
  </pc:docChgLst>
  <pc:docChgLst>
    <pc:chgData name="Gavin Hill" userId="987a36c8-c824-47fb-925c-20eb7853a891" providerId="ADAL" clId="{3EE55BF2-5B04-4555-AE5D-2FEA35A7181A}"/>
    <pc:docChg chg="undo custSel modSld">
      <pc:chgData name="Gavin Hill" userId="987a36c8-c824-47fb-925c-20eb7853a891" providerId="ADAL" clId="{3EE55BF2-5B04-4555-AE5D-2FEA35A7181A}" dt="2023-11-05T21:51:20.021" v="349" actId="20577"/>
      <pc:docMkLst>
        <pc:docMk/>
      </pc:docMkLst>
      <pc:sldChg chg="modSp mod">
        <pc:chgData name="Gavin Hill" userId="987a36c8-c824-47fb-925c-20eb7853a891" providerId="ADAL" clId="{3EE55BF2-5B04-4555-AE5D-2FEA35A7181A}" dt="2023-11-05T21:51:20.021" v="349" actId="20577"/>
        <pc:sldMkLst>
          <pc:docMk/>
          <pc:sldMk cId="1275717731" sldId="256"/>
        </pc:sldMkLst>
        <pc:spChg chg="mod">
          <ac:chgData name="Gavin Hill" userId="987a36c8-c824-47fb-925c-20eb7853a891" providerId="ADAL" clId="{3EE55BF2-5B04-4555-AE5D-2FEA35A7181A}" dt="2023-11-05T21:51:13.916" v="330" actId="20577"/>
          <ac:spMkLst>
            <pc:docMk/>
            <pc:sldMk cId="1275717731" sldId="256"/>
            <ac:spMk id="4" creationId="{6C55A680-EB0E-0814-22CB-B6D807106D40}"/>
          </ac:spMkLst>
        </pc:spChg>
        <pc:spChg chg="mod">
          <ac:chgData name="Gavin Hill" userId="987a36c8-c824-47fb-925c-20eb7853a891" providerId="ADAL" clId="{3EE55BF2-5B04-4555-AE5D-2FEA35A7181A}" dt="2023-11-05T21:51:20.021" v="349" actId="20577"/>
          <ac:spMkLst>
            <pc:docMk/>
            <pc:sldMk cId="1275717731" sldId="256"/>
            <ac:spMk id="8" creationId="{F83CFB7D-73BE-41E1-C25D-249570D5A155}"/>
          </ac:spMkLst>
        </pc:spChg>
      </pc:sldChg>
      <pc:sldChg chg="modSp mod">
        <pc:chgData name="Gavin Hill" userId="987a36c8-c824-47fb-925c-20eb7853a891" providerId="ADAL" clId="{3EE55BF2-5B04-4555-AE5D-2FEA35A7181A}" dt="2023-11-05T21:47:42.018" v="291" actId="5793"/>
        <pc:sldMkLst>
          <pc:docMk/>
          <pc:sldMk cId="1140940711" sldId="257"/>
        </pc:sldMkLst>
        <pc:spChg chg="mod">
          <ac:chgData name="Gavin Hill" userId="987a36c8-c824-47fb-925c-20eb7853a891" providerId="ADAL" clId="{3EE55BF2-5B04-4555-AE5D-2FEA35A7181A}" dt="2023-11-05T21:47:42.018" v="291" actId="5793"/>
          <ac:spMkLst>
            <pc:docMk/>
            <pc:sldMk cId="1140940711" sldId="257"/>
            <ac:spMk id="2" creationId="{075465F9-E9D2-D99B-1CAD-7B6003A3C8F4}"/>
          </ac:spMkLst>
        </pc:spChg>
        <pc:spChg chg="mod">
          <ac:chgData name="Gavin Hill" userId="987a36c8-c824-47fb-925c-20eb7853a891" providerId="ADAL" clId="{3EE55BF2-5B04-4555-AE5D-2FEA35A7181A}" dt="2023-11-05T21:47:32.204" v="264" actId="20577"/>
          <ac:spMkLst>
            <pc:docMk/>
            <pc:sldMk cId="1140940711" sldId="257"/>
            <ac:spMk id="3" creationId="{9976D280-F0ED-DA80-EBAD-287FBCBFFF2A}"/>
          </ac:spMkLst>
        </pc:spChg>
        <pc:picChg chg="mod">
          <ac:chgData name="Gavin Hill" userId="987a36c8-c824-47fb-925c-20eb7853a891" providerId="ADAL" clId="{3EE55BF2-5B04-4555-AE5D-2FEA35A7181A}" dt="2023-11-05T21:34:05.140" v="58" actId="14100"/>
          <ac:picMkLst>
            <pc:docMk/>
            <pc:sldMk cId="1140940711" sldId="257"/>
            <ac:picMk id="6" creationId="{D46A43DB-D838-CC6F-4F1D-B1C12B656D7A}"/>
          </ac:picMkLst>
        </pc:picChg>
      </pc:sldChg>
      <pc:sldChg chg="modSp mod">
        <pc:chgData name="Gavin Hill" userId="987a36c8-c824-47fb-925c-20eb7853a891" providerId="ADAL" clId="{3EE55BF2-5B04-4555-AE5D-2FEA35A7181A}" dt="2023-11-05T21:34:22.831" v="60" actId="2711"/>
        <pc:sldMkLst>
          <pc:docMk/>
          <pc:sldMk cId="4109582198" sldId="4187"/>
        </pc:sldMkLst>
        <pc:spChg chg="mod">
          <ac:chgData name="Gavin Hill" userId="987a36c8-c824-47fb-925c-20eb7853a891" providerId="ADAL" clId="{3EE55BF2-5B04-4555-AE5D-2FEA35A7181A}" dt="2023-11-05T21:34:22.831" v="60" actId="2711"/>
          <ac:spMkLst>
            <pc:docMk/>
            <pc:sldMk cId="4109582198" sldId="4187"/>
            <ac:spMk id="3" creationId="{9976D280-F0ED-DA80-EBAD-287FBCBFFF2A}"/>
          </ac:spMkLst>
        </pc:spChg>
        <pc:grpChg chg="mod">
          <ac:chgData name="Gavin Hill" userId="987a36c8-c824-47fb-925c-20eb7853a891" providerId="ADAL" clId="{3EE55BF2-5B04-4555-AE5D-2FEA35A7181A}" dt="2023-11-05T21:33:41.313" v="50" actId="1076"/>
          <ac:grpSpMkLst>
            <pc:docMk/>
            <pc:sldMk cId="4109582198" sldId="4187"/>
            <ac:grpSpMk id="5" creationId="{FEB38B3D-BBE9-0F67-6C4F-B2DCDBC90806}"/>
          </ac:grpSpMkLst>
        </pc:grpChg>
      </pc:sldChg>
      <pc:sldChg chg="modSp mod">
        <pc:chgData name="Gavin Hill" userId="987a36c8-c824-47fb-925c-20eb7853a891" providerId="ADAL" clId="{3EE55BF2-5B04-4555-AE5D-2FEA35A7181A}" dt="2023-11-05T21:47:23.370" v="234" actId="20577"/>
        <pc:sldMkLst>
          <pc:docMk/>
          <pc:sldMk cId="692408703" sldId="4188"/>
        </pc:sldMkLst>
        <pc:spChg chg="mod">
          <ac:chgData name="Gavin Hill" userId="987a36c8-c824-47fb-925c-20eb7853a891" providerId="ADAL" clId="{3EE55BF2-5B04-4555-AE5D-2FEA35A7181A}" dt="2023-11-05T21:47:23.370" v="234" actId="20577"/>
          <ac:spMkLst>
            <pc:docMk/>
            <pc:sldMk cId="692408703" sldId="4188"/>
            <ac:spMk id="16" creationId="{469AB556-E015-B45A-E972-4F1CAF2CF484}"/>
          </ac:spMkLst>
        </pc:spChg>
      </pc:sldChg>
      <pc:sldChg chg="modSp mod">
        <pc:chgData name="Gavin Hill" userId="987a36c8-c824-47fb-925c-20eb7853a891" providerId="ADAL" clId="{3EE55BF2-5B04-4555-AE5D-2FEA35A7181A}" dt="2023-11-05T21:34:32.521" v="67" actId="2711"/>
        <pc:sldMkLst>
          <pc:docMk/>
          <pc:sldMk cId="1228381316" sldId="4189"/>
        </pc:sldMkLst>
        <pc:spChg chg="mod">
          <ac:chgData name="Gavin Hill" userId="987a36c8-c824-47fb-925c-20eb7853a891" providerId="ADAL" clId="{3EE55BF2-5B04-4555-AE5D-2FEA35A7181A}" dt="2023-11-05T21:34:32.521" v="67" actId="2711"/>
          <ac:spMkLst>
            <pc:docMk/>
            <pc:sldMk cId="1228381316" sldId="4189"/>
            <ac:spMk id="3" creationId="{9976D280-F0ED-DA80-EBAD-287FBCBFFF2A}"/>
          </ac:spMkLst>
        </pc:spChg>
        <pc:spChg chg="mod">
          <ac:chgData name="Gavin Hill" userId="987a36c8-c824-47fb-925c-20eb7853a891" providerId="ADAL" clId="{3EE55BF2-5B04-4555-AE5D-2FEA35A7181A}" dt="2023-11-05T21:33:48.603" v="56" actId="20577"/>
          <ac:spMkLst>
            <pc:docMk/>
            <pc:sldMk cId="1228381316" sldId="4189"/>
            <ac:spMk id="17" creationId="{601E112A-010C-5707-863B-1252DD67F974}"/>
          </ac:spMkLst>
        </pc:spChg>
      </pc:sldChg>
      <pc:sldChg chg="modSp mod">
        <pc:chgData name="Gavin Hill" userId="987a36c8-c824-47fb-925c-20eb7853a891" providerId="ADAL" clId="{3EE55BF2-5B04-4555-AE5D-2FEA35A7181A}" dt="2023-11-05T21:34:44.809" v="76" actId="2711"/>
        <pc:sldMkLst>
          <pc:docMk/>
          <pc:sldMk cId="653078112" sldId="4190"/>
        </pc:sldMkLst>
        <pc:spChg chg="mod">
          <ac:chgData name="Gavin Hill" userId="987a36c8-c824-47fb-925c-20eb7853a891" providerId="ADAL" clId="{3EE55BF2-5B04-4555-AE5D-2FEA35A7181A}" dt="2023-11-05T21:34:44.809" v="76" actId="2711"/>
          <ac:spMkLst>
            <pc:docMk/>
            <pc:sldMk cId="653078112" sldId="4190"/>
            <ac:spMk id="3" creationId="{9976D280-F0ED-DA80-EBAD-287FBCBFFF2A}"/>
          </ac:spMkLst>
        </pc:spChg>
      </pc:sldChg>
      <pc:sldChg chg="modSp mod">
        <pc:chgData name="Gavin Hill" userId="987a36c8-c824-47fb-925c-20eb7853a891" providerId="ADAL" clId="{3EE55BF2-5B04-4555-AE5D-2FEA35A7181A}" dt="2023-11-05T21:34:51.974" v="77" actId="2711"/>
        <pc:sldMkLst>
          <pc:docMk/>
          <pc:sldMk cId="1843600556" sldId="4191"/>
        </pc:sldMkLst>
        <pc:spChg chg="mod">
          <ac:chgData name="Gavin Hill" userId="987a36c8-c824-47fb-925c-20eb7853a891" providerId="ADAL" clId="{3EE55BF2-5B04-4555-AE5D-2FEA35A7181A}" dt="2023-11-05T21:34:51.974" v="77" actId="2711"/>
          <ac:spMkLst>
            <pc:docMk/>
            <pc:sldMk cId="1843600556" sldId="4191"/>
            <ac:spMk id="3" creationId="{9976D280-F0ED-DA80-EBAD-287FBCBFFF2A}"/>
          </ac:spMkLst>
        </pc:spChg>
      </pc:sldChg>
      <pc:sldChg chg="modSp mod">
        <pc:chgData name="Gavin Hill" userId="987a36c8-c824-47fb-925c-20eb7853a891" providerId="ADAL" clId="{3EE55BF2-5B04-4555-AE5D-2FEA35A7181A}" dt="2023-11-05T21:35:26.997" v="140" actId="122"/>
        <pc:sldMkLst>
          <pc:docMk/>
          <pc:sldMk cId="3372028148" sldId="4192"/>
        </pc:sldMkLst>
        <pc:spChg chg="mod">
          <ac:chgData name="Gavin Hill" userId="987a36c8-c824-47fb-925c-20eb7853a891" providerId="ADAL" clId="{3EE55BF2-5B04-4555-AE5D-2FEA35A7181A}" dt="2023-11-05T21:35:26.997" v="140" actId="122"/>
          <ac:spMkLst>
            <pc:docMk/>
            <pc:sldMk cId="3372028148" sldId="4192"/>
            <ac:spMk id="2" creationId="{075465F9-E9D2-D99B-1CAD-7B6003A3C8F4}"/>
          </ac:spMkLst>
        </pc:spChg>
        <pc:spChg chg="mod">
          <ac:chgData name="Gavin Hill" userId="987a36c8-c824-47fb-925c-20eb7853a891" providerId="ADAL" clId="{3EE55BF2-5B04-4555-AE5D-2FEA35A7181A}" dt="2023-11-05T21:34:59.642" v="78" actId="2711"/>
          <ac:spMkLst>
            <pc:docMk/>
            <pc:sldMk cId="3372028148" sldId="4192"/>
            <ac:spMk id="3" creationId="{9976D280-F0ED-DA80-EBAD-287FBCBFFF2A}"/>
          </ac:spMkLst>
        </pc:spChg>
      </pc:sldChg>
      <pc:sldChg chg="addSp delSp modSp mod">
        <pc:chgData name="Gavin Hill" userId="987a36c8-c824-47fb-925c-20eb7853a891" providerId="ADAL" clId="{3EE55BF2-5B04-4555-AE5D-2FEA35A7181A}" dt="2023-11-05T21:45:07.017" v="182" actId="1076"/>
        <pc:sldMkLst>
          <pc:docMk/>
          <pc:sldMk cId="3508237569" sldId="4193"/>
        </pc:sldMkLst>
        <pc:spChg chg="mod">
          <ac:chgData name="Gavin Hill" userId="987a36c8-c824-47fb-925c-20eb7853a891" providerId="ADAL" clId="{3EE55BF2-5B04-4555-AE5D-2FEA35A7181A}" dt="2023-11-05T21:35:48.191" v="156" actId="2711"/>
          <ac:spMkLst>
            <pc:docMk/>
            <pc:sldMk cId="3508237569" sldId="4193"/>
            <ac:spMk id="3" creationId="{9976D280-F0ED-DA80-EBAD-287FBCBFFF2A}"/>
          </ac:spMkLst>
        </pc:spChg>
        <pc:picChg chg="mod">
          <ac:chgData name="Gavin Hill" userId="987a36c8-c824-47fb-925c-20eb7853a891" providerId="ADAL" clId="{3EE55BF2-5B04-4555-AE5D-2FEA35A7181A}" dt="2023-11-05T21:45:07.017" v="182" actId="1076"/>
          <ac:picMkLst>
            <pc:docMk/>
            <pc:sldMk cId="3508237569" sldId="4193"/>
            <ac:picMk id="7" creationId="{41861B1D-0243-A3AC-A0A8-F2B39739EC7C}"/>
          </ac:picMkLst>
        </pc:picChg>
        <pc:picChg chg="add del">
          <ac:chgData name="Gavin Hill" userId="987a36c8-c824-47fb-925c-20eb7853a891" providerId="ADAL" clId="{3EE55BF2-5B04-4555-AE5D-2FEA35A7181A}" dt="2023-11-05T21:41:50.516" v="162" actId="478"/>
          <ac:picMkLst>
            <pc:docMk/>
            <pc:sldMk cId="3508237569" sldId="4193"/>
            <ac:picMk id="8" creationId="{2DDE1CA7-918A-5A64-B49E-D3589AC38091}"/>
          </ac:picMkLst>
        </pc:picChg>
        <pc:picChg chg="del">
          <ac:chgData name="Gavin Hill" userId="987a36c8-c824-47fb-925c-20eb7853a891" providerId="ADAL" clId="{3EE55BF2-5B04-4555-AE5D-2FEA35A7181A}" dt="2023-11-05T21:41:36.687" v="157" actId="478"/>
          <ac:picMkLst>
            <pc:docMk/>
            <pc:sldMk cId="3508237569" sldId="4193"/>
            <ac:picMk id="12" creationId="{B1FAEEE4-A6E9-05C6-4E33-D570180E8112}"/>
          </ac:picMkLst>
        </pc:picChg>
        <pc:picChg chg="add mod">
          <ac:chgData name="Gavin Hill" userId="987a36c8-c824-47fb-925c-20eb7853a891" providerId="ADAL" clId="{3EE55BF2-5B04-4555-AE5D-2FEA35A7181A}" dt="2023-11-05T21:42:00.022" v="163" actId="1076"/>
          <ac:picMkLst>
            <pc:docMk/>
            <pc:sldMk cId="3508237569" sldId="4193"/>
            <ac:picMk id="13" creationId="{2EC9388E-E7A1-86ED-9D08-785EE932FE4D}"/>
          </ac:picMkLst>
        </pc:picChg>
      </pc:sldChg>
      <pc:sldChg chg="addSp delSp modSp mod">
        <pc:chgData name="Gavin Hill" userId="987a36c8-c824-47fb-925c-20eb7853a891" providerId="ADAL" clId="{3EE55BF2-5B04-4555-AE5D-2FEA35A7181A}" dt="2023-11-05T21:46:43.816" v="209" actId="2711"/>
        <pc:sldMkLst>
          <pc:docMk/>
          <pc:sldMk cId="337321477" sldId="4194"/>
        </pc:sldMkLst>
        <pc:spChg chg="mod">
          <ac:chgData name="Gavin Hill" userId="987a36c8-c824-47fb-925c-20eb7853a891" providerId="ADAL" clId="{3EE55BF2-5B04-4555-AE5D-2FEA35A7181A}" dt="2023-11-05T21:46:43.816" v="209" actId="2711"/>
          <ac:spMkLst>
            <pc:docMk/>
            <pc:sldMk cId="337321477" sldId="4194"/>
            <ac:spMk id="3" creationId="{9976D280-F0ED-DA80-EBAD-287FBCBFFF2A}"/>
          </ac:spMkLst>
        </pc:spChg>
        <pc:picChg chg="add mod">
          <ac:chgData name="Gavin Hill" userId="987a36c8-c824-47fb-925c-20eb7853a891" providerId="ADAL" clId="{3EE55BF2-5B04-4555-AE5D-2FEA35A7181A}" dt="2023-11-05T21:44:43.005" v="176" actId="1076"/>
          <ac:picMkLst>
            <pc:docMk/>
            <pc:sldMk cId="337321477" sldId="4194"/>
            <ac:picMk id="5" creationId="{F4A0A9FA-4EA7-760F-36EA-54001ADBFA16}"/>
          </ac:picMkLst>
        </pc:picChg>
        <pc:picChg chg="add mod">
          <ac:chgData name="Gavin Hill" userId="987a36c8-c824-47fb-925c-20eb7853a891" providerId="ADAL" clId="{3EE55BF2-5B04-4555-AE5D-2FEA35A7181A}" dt="2023-11-05T21:44:52.937" v="179" actId="1076"/>
          <ac:picMkLst>
            <pc:docMk/>
            <pc:sldMk cId="337321477" sldId="4194"/>
            <ac:picMk id="6" creationId="{B115CBDD-EE04-C872-D9B8-EF1D42CE3CC1}"/>
          </ac:picMkLst>
        </pc:picChg>
        <pc:picChg chg="mod">
          <ac:chgData name="Gavin Hill" userId="987a36c8-c824-47fb-925c-20eb7853a891" providerId="ADAL" clId="{3EE55BF2-5B04-4555-AE5D-2FEA35A7181A}" dt="2023-11-05T21:44:41.252" v="175" actId="1076"/>
          <ac:picMkLst>
            <pc:docMk/>
            <pc:sldMk cId="337321477" sldId="4194"/>
            <ac:picMk id="16" creationId="{96C13BF9-4BE2-32E5-A139-86FBD674DE34}"/>
          </ac:picMkLst>
        </pc:picChg>
        <pc:picChg chg="mod">
          <ac:chgData name="Gavin Hill" userId="987a36c8-c824-47fb-925c-20eb7853a891" providerId="ADAL" clId="{3EE55BF2-5B04-4555-AE5D-2FEA35A7181A}" dt="2023-11-05T21:44:50.316" v="178" actId="14100"/>
          <ac:picMkLst>
            <pc:docMk/>
            <pc:sldMk cId="337321477" sldId="4194"/>
            <ac:picMk id="17" creationId="{FED19ED7-B8AF-04F3-5D54-FDDBC0E465F0}"/>
          </ac:picMkLst>
        </pc:picChg>
        <pc:picChg chg="del mod">
          <ac:chgData name="Gavin Hill" userId="987a36c8-c824-47fb-925c-20eb7853a891" providerId="ADAL" clId="{3EE55BF2-5B04-4555-AE5D-2FEA35A7181A}" dt="2023-11-05T21:44:00.521" v="167" actId="478"/>
          <ac:picMkLst>
            <pc:docMk/>
            <pc:sldMk cId="337321477" sldId="4194"/>
            <ac:picMk id="19" creationId="{1BBD1086-B50D-F507-0D7A-3B9B1E7B7683}"/>
          </ac:picMkLst>
        </pc:picChg>
        <pc:picChg chg="mod">
          <ac:chgData name="Gavin Hill" userId="987a36c8-c824-47fb-925c-20eb7853a891" providerId="ADAL" clId="{3EE55BF2-5B04-4555-AE5D-2FEA35A7181A}" dt="2023-11-05T21:44:38.336" v="174" actId="1076"/>
          <ac:picMkLst>
            <pc:docMk/>
            <pc:sldMk cId="337321477" sldId="4194"/>
            <ac:picMk id="20" creationId="{DCBF9C13-94DA-D987-91EA-76151CD27EE6}"/>
          </ac:picMkLst>
        </pc:picChg>
      </pc:sldChg>
      <pc:sldChg chg="modSp mod">
        <pc:chgData name="Gavin Hill" userId="987a36c8-c824-47fb-925c-20eb7853a891" providerId="ADAL" clId="{3EE55BF2-5B04-4555-AE5D-2FEA35A7181A}" dt="2023-11-05T21:46:33.252" v="201" actId="1076"/>
        <pc:sldMkLst>
          <pc:docMk/>
          <pc:sldMk cId="3311708595" sldId="4195"/>
        </pc:sldMkLst>
        <pc:spChg chg="mod">
          <ac:chgData name="Gavin Hill" userId="987a36c8-c824-47fb-925c-20eb7853a891" providerId="ADAL" clId="{3EE55BF2-5B04-4555-AE5D-2FEA35A7181A}" dt="2023-11-05T21:46:33.252" v="201" actId="1076"/>
          <ac:spMkLst>
            <pc:docMk/>
            <pc:sldMk cId="3311708595" sldId="4195"/>
            <ac:spMk id="2" creationId="{AE929C6F-36D3-D2F6-AA84-D91F417D639E}"/>
          </ac:spMkLst>
        </pc:spChg>
        <pc:spChg chg="mod">
          <ac:chgData name="Gavin Hill" userId="987a36c8-c824-47fb-925c-20eb7853a891" providerId="ADAL" clId="{3EE55BF2-5B04-4555-AE5D-2FEA35A7181A}" dt="2023-11-05T21:45:14.902" v="183" actId="2711"/>
          <ac:spMkLst>
            <pc:docMk/>
            <pc:sldMk cId="3311708595" sldId="4195"/>
            <ac:spMk id="3" creationId="{9976D280-F0ED-DA80-EBAD-287FBCBFFF2A}"/>
          </ac:spMkLst>
        </pc:spChg>
      </pc:sldChg>
      <pc:sldChg chg="modSp mod">
        <pc:chgData name="Gavin Hill" userId="987a36c8-c824-47fb-925c-20eb7853a891" providerId="ADAL" clId="{3EE55BF2-5B04-4555-AE5D-2FEA35A7181A}" dt="2023-11-05T21:46:28.818" v="200" actId="1076"/>
        <pc:sldMkLst>
          <pc:docMk/>
          <pc:sldMk cId="3256169817" sldId="4196"/>
        </pc:sldMkLst>
        <pc:spChg chg="mod">
          <ac:chgData name="Gavin Hill" userId="987a36c8-c824-47fb-925c-20eb7853a891" providerId="ADAL" clId="{3EE55BF2-5B04-4555-AE5D-2FEA35A7181A}" dt="2023-11-05T21:46:28.818" v="200" actId="1076"/>
          <ac:spMkLst>
            <pc:docMk/>
            <pc:sldMk cId="3256169817" sldId="4196"/>
            <ac:spMk id="2" creationId="{32349D58-2031-5B9F-DCF2-20F4ACDF2AE8}"/>
          </ac:spMkLst>
        </pc:spChg>
        <pc:spChg chg="mod">
          <ac:chgData name="Gavin Hill" userId="987a36c8-c824-47fb-925c-20eb7853a891" providerId="ADAL" clId="{3EE55BF2-5B04-4555-AE5D-2FEA35A7181A}" dt="2023-11-05T21:45:21.647" v="184" actId="2711"/>
          <ac:spMkLst>
            <pc:docMk/>
            <pc:sldMk cId="3256169817" sldId="4196"/>
            <ac:spMk id="3" creationId="{9976D280-F0ED-DA80-EBAD-287FBCBFFF2A}"/>
          </ac:spMkLst>
        </pc:spChg>
      </pc:sldChg>
      <pc:sldChg chg="modSp mod">
        <pc:chgData name="Gavin Hill" userId="987a36c8-c824-47fb-925c-20eb7853a891" providerId="ADAL" clId="{3EE55BF2-5B04-4555-AE5D-2FEA35A7181A}" dt="2023-11-05T21:45:48.960" v="187" actId="2711"/>
        <pc:sldMkLst>
          <pc:docMk/>
          <pc:sldMk cId="3700631535" sldId="4197"/>
        </pc:sldMkLst>
        <pc:spChg chg="mod">
          <ac:chgData name="Gavin Hill" userId="987a36c8-c824-47fb-925c-20eb7853a891" providerId="ADAL" clId="{3EE55BF2-5B04-4555-AE5D-2FEA35A7181A}" dt="2023-11-05T21:45:48.960" v="187" actId="2711"/>
          <ac:spMkLst>
            <pc:docMk/>
            <pc:sldMk cId="3700631535" sldId="4197"/>
            <ac:spMk id="3" creationId="{9976D280-F0ED-DA80-EBAD-287FBCBFFF2A}"/>
          </ac:spMkLst>
        </pc:spChg>
      </pc:sldChg>
      <pc:sldChg chg="modSp mod">
        <pc:chgData name="Gavin Hill" userId="987a36c8-c824-47fb-925c-20eb7853a891" providerId="ADAL" clId="{3EE55BF2-5B04-4555-AE5D-2FEA35A7181A}" dt="2023-11-05T21:45:55.987" v="188" actId="2711"/>
        <pc:sldMkLst>
          <pc:docMk/>
          <pc:sldMk cId="856929897" sldId="4198"/>
        </pc:sldMkLst>
        <pc:spChg chg="mod">
          <ac:chgData name="Gavin Hill" userId="987a36c8-c824-47fb-925c-20eb7853a891" providerId="ADAL" clId="{3EE55BF2-5B04-4555-AE5D-2FEA35A7181A}" dt="2023-11-05T21:45:55.987" v="188" actId="2711"/>
          <ac:spMkLst>
            <pc:docMk/>
            <pc:sldMk cId="856929897" sldId="4198"/>
            <ac:spMk id="3" creationId="{9976D280-F0ED-DA80-EBAD-287FBCBFFF2A}"/>
          </ac:spMkLst>
        </pc:spChg>
      </pc:sldChg>
      <pc:sldChg chg="modSp mod">
        <pc:chgData name="Gavin Hill" userId="987a36c8-c824-47fb-925c-20eb7853a891" providerId="ADAL" clId="{3EE55BF2-5B04-4555-AE5D-2FEA35A7181A}" dt="2023-11-05T21:46:17.609" v="199" actId="948"/>
        <pc:sldMkLst>
          <pc:docMk/>
          <pc:sldMk cId="549150544" sldId="4199"/>
        </pc:sldMkLst>
        <pc:spChg chg="mod">
          <ac:chgData name="Gavin Hill" userId="987a36c8-c824-47fb-925c-20eb7853a891" providerId="ADAL" clId="{3EE55BF2-5B04-4555-AE5D-2FEA35A7181A}" dt="2023-11-05T21:46:17.609" v="199" actId="948"/>
          <ac:spMkLst>
            <pc:docMk/>
            <pc:sldMk cId="549150544" sldId="4199"/>
            <ac:spMk id="2" creationId="{5FBB3C99-2EA9-1196-45F7-676B497DB1B9}"/>
          </ac:spMkLst>
        </pc:spChg>
        <pc:spChg chg="mod">
          <ac:chgData name="Gavin Hill" userId="987a36c8-c824-47fb-925c-20eb7853a891" providerId="ADAL" clId="{3EE55BF2-5B04-4555-AE5D-2FEA35A7181A}" dt="2023-11-05T21:46:03.453" v="189" actId="2711"/>
          <ac:spMkLst>
            <pc:docMk/>
            <pc:sldMk cId="549150544" sldId="4199"/>
            <ac:spMk id="3" creationId="{9976D280-F0ED-DA80-EBAD-287FBCBFFF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3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7FAD6CC9-30A9-4211-8439-25737B6C8885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41051"/>
            <a:ext cx="4341443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4953" y="6541051"/>
            <a:ext cx="4341443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18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CD600-2B8B-4716-BE6A-7DDC71F3E060}" type="datetimeFigureOut">
              <a:rPr lang="en-AU" smtClean="0"/>
              <a:t>6/11/2023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5287" cy="2711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18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95E8C-8CCA-4EC6-824A-9E0A24590C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40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9FB6F.7B50BA1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339096"/>
            <a:ext cx="15932866" cy="3448807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Smart On-Board mass in Australia - Learnings and Insights</a:t>
            </a:r>
            <a:b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 Gordon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83CFB7D-73BE-41E1-C25D-249570D5A155}"/>
              </a:ext>
            </a:extLst>
          </p:cNvPr>
          <p:cNvSpPr txBox="1">
            <a:spLocks/>
          </p:cNvSpPr>
          <p:nvPr/>
        </p:nvSpPr>
        <p:spPr>
          <a:xfrm>
            <a:off x="1045138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Gavin Hill</a:t>
            </a:r>
            <a:endParaRPr lang="en-A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CCDDB5-4E00-F019-91D4-93CF825702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5E98C-2173-814C-8FF1-6B4C218B4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" t="-1894" r="-1894" b="-1894"/>
          <a:stretch/>
        </p:blipFill>
        <p:spPr bwMode="auto">
          <a:xfrm>
            <a:off x="4092543" y="5841721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D9FFD8-6058-B24C-3B47-065098AB9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569" y="5817437"/>
            <a:ext cx="2060294" cy="20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0478988" cy="17875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Paired with a marketplace of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OBM suppliers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97B21BA-2DBD-DC6A-EC31-279C0A3FB5C0}"/>
              </a:ext>
            </a:extLst>
          </p:cNvPr>
          <p:cNvCxnSpPr>
            <a:cxnSpLocks/>
          </p:cNvCxnSpPr>
          <p:nvPr/>
        </p:nvCxnSpPr>
        <p:spPr>
          <a:xfrm>
            <a:off x="8495928" y="2374534"/>
            <a:ext cx="0" cy="5929602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">
            <a:extLst>
              <a:ext uri="{FF2B5EF4-FFF2-40B4-BE49-F238E27FC236}">
                <a16:creationId xmlns:a16="http://schemas.microsoft.com/office/drawing/2014/main" id="{6066935B-F963-7D70-B49D-F1BB2191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719" y="6432468"/>
            <a:ext cx="2800940" cy="2253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52AD1-7CEE-D224-74F4-5BE2C307C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4238" y="6824644"/>
            <a:ext cx="2674788" cy="1471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A99C32-467D-D8D8-2A11-494E1F9DD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357" y="6821842"/>
            <a:ext cx="3169479" cy="14747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C13BF9-4BE2-32E5-A139-86FBD674D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037" y="2864314"/>
            <a:ext cx="2785208" cy="1471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D19ED7-B8AF-04F3-5D54-FDDBC0E46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18" y="2250317"/>
            <a:ext cx="3147707" cy="1980053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9FEB9A-5CFE-658B-F2E2-2B4BE79BBE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1" y="4336290"/>
            <a:ext cx="6355876" cy="1354726"/>
          </a:xfrm>
          <a:prstGeom prst="rect">
            <a:avLst/>
          </a:prstGeom>
        </p:spPr>
      </p:pic>
      <p:pic>
        <p:nvPicPr>
          <p:cNvPr id="20" name="Picture 19" descr="A blue and white logo&#10;&#10;Description automatically generated">
            <a:extLst>
              <a:ext uri="{FF2B5EF4-FFF2-40B4-BE49-F238E27FC236}">
                <a16:creationId xmlns:a16="http://schemas.microsoft.com/office/drawing/2014/main" id="{DCBF9C13-94DA-D987-91EA-76151CD27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31" y="4810302"/>
            <a:ext cx="2943437" cy="1196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0A9FA-4EA7-760F-36EA-54001ADBFA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79357" y="2856772"/>
            <a:ext cx="2736301" cy="1839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5CBDD-EE04-C872-D9B8-EF1D42CE3C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1618" y="4927607"/>
            <a:ext cx="3289142" cy="11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policy learnings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29C6F-36D3-D2F6-AA84-D91F417D639E}"/>
              </a:ext>
            </a:extLst>
          </p:cNvPr>
          <p:cNvSpPr txBox="1"/>
          <p:nvPr/>
        </p:nvSpPr>
        <p:spPr>
          <a:xfrm>
            <a:off x="1475148" y="2695228"/>
            <a:ext cx="153377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Allow sufficient time to adapt to policy changes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Provide early and solid market signals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Central coordination of the marketplace, and relationships between actors is necessary to manage interface issues between technology providers, service providers, the transport industry and policy makers.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Manage the market deployment and consider carefully any extension of timeframes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Robust monitoring, audit, and data validation to ensure the early identification of issues between actors </a:t>
            </a:r>
          </a:p>
        </p:txBody>
      </p:sp>
    </p:spTree>
    <p:extLst>
      <p:ext uri="{BB962C8B-B14F-4D97-AF65-F5344CB8AC3E}">
        <p14:creationId xmlns:p14="http://schemas.microsoft.com/office/powerpoint/2010/main" val="331170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OBM analytics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49D58-2031-5B9F-DCF2-20F4ACDF2AE8}"/>
              </a:ext>
            </a:extLst>
          </p:cNvPr>
          <p:cNvSpPr txBox="1"/>
          <p:nvPr/>
        </p:nvSpPr>
        <p:spPr>
          <a:xfrm>
            <a:off x="1655168" y="2407196"/>
            <a:ext cx="1533770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OBM data and analytics is supporting: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monitoring vulnerable bridges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monitoring newer low and zero emission heavy vehicles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monitoring vehicles with greater-than-regulated axle masses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reporting on productivity and economic utilisation of structures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supporting access and </a:t>
            </a:r>
            <a:r>
              <a:rPr lang="en-A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road management, investment and planning </a:t>
            </a: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decisions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providing assurance to road managers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identifying potential non-compliances.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6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OBM analytics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pic>
        <p:nvPicPr>
          <p:cNvPr id="2" name="Picture 1" descr="A screenshot of a map&#10;&#10;Description automatically generated">
            <a:extLst>
              <a:ext uri="{FF2B5EF4-FFF2-40B4-BE49-F238E27FC236}">
                <a16:creationId xmlns:a16="http://schemas.microsoft.com/office/drawing/2014/main" id="{7D0B1918-1596-834E-5777-BFD2ED5F7551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934" y="2344337"/>
            <a:ext cx="12746131" cy="619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63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OBM analytics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310D7-8249-E650-8838-8C86423E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94" y="2394381"/>
            <a:ext cx="12495212" cy="63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developments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B3C99-2EA9-1196-45F7-676B497DB1B9}"/>
              </a:ext>
            </a:extLst>
          </p:cNvPr>
          <p:cNvSpPr txBox="1"/>
          <p:nvPr/>
        </p:nvSpPr>
        <p:spPr>
          <a:xfrm>
            <a:off x="1799184" y="3127276"/>
            <a:ext cx="1512168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OBM is anticipated to be increasingly used for: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monitor low and zero emission heavy vehicles with steer axle masses over 7 tonnes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informing investment decisions and target levels of service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integration of Smart OBM and telematics location data with automated vehicle access assessment systems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complementing dynamic mass and route access decisions.</a:t>
            </a: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5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5465F9-E9D2-D99B-1CAD-7B6003A3C8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88018" y="2359225"/>
            <a:ext cx="7776862" cy="5976664"/>
          </a:xfrm>
        </p:spPr>
        <p:txBody>
          <a:bodyPr/>
          <a:lstStyle/>
          <a:p>
            <a:pPr marL="720726" indent="-720726">
              <a:buFontTx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National organisation responsible for providing assurance services related to use of telematics and intelligent access technologies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including smart on-board mass (OBM) systems.</a:t>
            </a:r>
          </a:p>
          <a:p>
            <a:pPr marL="0" indent="0">
              <a:buNone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6" indent="-720726">
              <a:buFontTx/>
              <a:buChar char="•"/>
            </a:pP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Administrator of Intelligent Access and the National </a:t>
            </a:r>
            <a:r>
              <a:rPr lang="en-AU" sz="3600">
                <a:latin typeface="Arial" panose="020B0604020202020204" pitchFamily="34" charset="0"/>
                <a:cs typeface="Arial" panose="020B0604020202020204" pitchFamily="34" charset="0"/>
              </a:rPr>
              <a:t>Telematics Framework (ISO 15638 – TARV)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Telematics Framework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D46A43DB-D838-CC6F-4F1D-B1C12B65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52" y="1949502"/>
            <a:ext cx="7488832" cy="67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4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60FC73-D568-8A91-9EF9-0A99DE203DD4}"/>
              </a:ext>
            </a:extLst>
          </p:cNvPr>
          <p:cNvSpPr txBox="1">
            <a:spLocks/>
          </p:cNvSpPr>
          <p:nvPr/>
        </p:nvSpPr>
        <p:spPr>
          <a:xfrm>
            <a:off x="1241004" y="2092204"/>
            <a:ext cx="4753272" cy="638492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Multiple providers</a:t>
            </a:r>
          </a:p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Multiple applications</a:t>
            </a:r>
          </a:p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Multiple schemes</a:t>
            </a:r>
          </a:p>
          <a:p>
            <a:pPr marL="685800" indent="-685800">
              <a:spcBef>
                <a:spcPts val="0"/>
              </a:spcBef>
            </a:pPr>
            <a:endParaRPr lang="en-AU" sz="2800" dirty="0">
              <a:ea typeface="Roboto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en-AU" sz="2800" i="1" dirty="0">
                <a:ea typeface="Roboto" panose="02000000000000000000" pitchFamily="2" charset="0"/>
              </a:rPr>
              <a:t>enabled through:</a:t>
            </a:r>
          </a:p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Standards and specifications</a:t>
            </a:r>
          </a:p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Business rules</a:t>
            </a:r>
          </a:p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Legal agreements</a:t>
            </a:r>
          </a:p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Operational oversight</a:t>
            </a:r>
          </a:p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Privacy management</a:t>
            </a:r>
          </a:p>
          <a:p>
            <a:pPr marL="685800" indent="-685800">
              <a:spcBef>
                <a:spcPts val="0"/>
              </a:spcBef>
            </a:pPr>
            <a:r>
              <a:rPr lang="en-AU" sz="2800" dirty="0">
                <a:ea typeface="Roboto" panose="02000000000000000000" pitchFamily="2" charset="0"/>
              </a:rPr>
              <a:t>Cyber security</a:t>
            </a:r>
          </a:p>
          <a:p>
            <a:pPr marL="685800" indent="-685800">
              <a:spcBef>
                <a:spcPts val="0"/>
              </a:spcBef>
            </a:pPr>
            <a:endParaRPr lang="en-AU" sz="2800" dirty="0"/>
          </a:p>
          <a:p>
            <a:endParaRPr lang="en-AU" sz="2800" dirty="0"/>
          </a:p>
        </p:txBody>
      </p:sp>
      <p:sp>
        <p:nvSpPr>
          <p:cNvPr id="9" name="Shape 88">
            <a:extLst>
              <a:ext uri="{FF2B5EF4-FFF2-40B4-BE49-F238E27FC236}">
                <a16:creationId xmlns:a16="http://schemas.microsoft.com/office/drawing/2014/main" id="{8F363660-5E8A-8EF2-E92F-AB408A6D4131}"/>
              </a:ext>
            </a:extLst>
          </p:cNvPr>
          <p:cNvSpPr txBox="1">
            <a:spLocks/>
          </p:cNvSpPr>
          <p:nvPr/>
        </p:nvSpPr>
        <p:spPr>
          <a:xfrm>
            <a:off x="5687616" y="1687116"/>
            <a:ext cx="6269348" cy="9051926"/>
          </a:xfrm>
          <a:prstGeom prst="rect">
            <a:avLst/>
          </a:prstGeom>
          <a:noFill/>
          <a:ln>
            <a:noFill/>
          </a:ln>
        </p:spPr>
        <p:txBody>
          <a:bodyPr vert="horz" lIns="182850" tIns="91400" rIns="182850" bIns="914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5600" indent="-355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˗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55600" indent="-355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˗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prstClr val="black"/>
              </a:buClr>
              <a:buSzPct val="25000"/>
              <a:defRPr/>
            </a:pPr>
            <a:endParaRPr lang="en-GB" sz="2800" dirty="0">
              <a:solidFill>
                <a:prstClr val="black"/>
              </a:solidFill>
              <a:ea typeface="Arial"/>
              <a:sym typeface="Arial"/>
            </a:endParaRPr>
          </a:p>
          <a:p>
            <a:pPr marL="1520826" lvl="1" indent="-733426">
              <a:spcBef>
                <a:spcPts val="960"/>
              </a:spcBef>
              <a:buClr>
                <a:prstClr val="black"/>
              </a:buClr>
              <a:buSzPct val="25000"/>
              <a:buNone/>
              <a:defRPr/>
            </a:pPr>
            <a:r>
              <a:rPr lang="en-GB" sz="48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  <a:t>= </a:t>
            </a:r>
            <a:r>
              <a:rPr lang="en-GB" sz="52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  <a:t>Consumer </a:t>
            </a:r>
            <a:br>
              <a:rPr lang="en-GB" sz="52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</a:br>
            <a:r>
              <a:rPr lang="en-GB" sz="52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  <a:t>choice</a:t>
            </a:r>
          </a:p>
          <a:p>
            <a:pPr marL="1520826" lvl="1" indent="-733426">
              <a:spcBef>
                <a:spcPts val="960"/>
              </a:spcBef>
              <a:buClr>
                <a:prstClr val="black"/>
              </a:buClr>
              <a:buSzPct val="25000"/>
              <a:buNone/>
              <a:defRPr/>
            </a:pPr>
            <a:endParaRPr lang="en-GB" sz="4000" dirty="0">
              <a:solidFill>
                <a:srgbClr val="2789AF"/>
              </a:solidFill>
              <a:ea typeface="Roboto" panose="02000000000000000000" pitchFamily="2" charset="0"/>
              <a:sym typeface="Arial"/>
            </a:endParaRPr>
          </a:p>
          <a:p>
            <a:pPr marL="1520826" lvl="1" indent="-733426">
              <a:spcBef>
                <a:spcPts val="960"/>
              </a:spcBef>
              <a:buClr>
                <a:prstClr val="black"/>
              </a:buClr>
              <a:buSzPct val="25000"/>
              <a:buNone/>
              <a:defRPr/>
            </a:pPr>
            <a:endParaRPr lang="en-GB" sz="5600" dirty="0">
              <a:solidFill>
                <a:srgbClr val="2789AF"/>
              </a:solidFill>
              <a:ea typeface="Roboto" panose="02000000000000000000" pitchFamily="2" charset="0"/>
              <a:sym typeface="Arial"/>
            </a:endParaRPr>
          </a:p>
          <a:p>
            <a:pPr marL="1257300" lvl="1" indent="-469900">
              <a:spcBef>
                <a:spcPts val="960"/>
              </a:spcBef>
              <a:buClr>
                <a:prstClr val="black"/>
              </a:buClr>
              <a:buSzPct val="25000"/>
              <a:buNone/>
              <a:defRPr/>
            </a:pPr>
            <a:r>
              <a:rPr lang="en-GB" sz="40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  <a:t>= </a:t>
            </a:r>
            <a:r>
              <a:rPr lang="en-GB" sz="52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  <a:t>Consumer </a:t>
            </a:r>
            <a:br>
              <a:rPr lang="en-GB" sz="52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</a:br>
            <a:r>
              <a:rPr lang="en-GB" sz="52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  <a:t>protections </a:t>
            </a:r>
            <a:br>
              <a:rPr lang="en-GB" sz="52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</a:br>
            <a:r>
              <a:rPr lang="en-GB" sz="5200" dirty="0">
                <a:solidFill>
                  <a:srgbClr val="2789AF"/>
                </a:solidFill>
                <a:ea typeface="Roboto" panose="02000000000000000000" pitchFamily="2" charset="0"/>
                <a:sym typeface="Arial"/>
              </a:rPr>
              <a:t>and assurance</a:t>
            </a:r>
          </a:p>
        </p:txBody>
      </p:sp>
      <p:sp>
        <p:nvSpPr>
          <p:cNvPr id="10" name="Shape 88">
            <a:extLst>
              <a:ext uri="{FF2B5EF4-FFF2-40B4-BE49-F238E27FC236}">
                <a16:creationId xmlns:a16="http://schemas.microsoft.com/office/drawing/2014/main" id="{728370BB-971F-31CB-2F2F-FA3FB69683BE}"/>
              </a:ext>
            </a:extLst>
          </p:cNvPr>
          <p:cNvSpPr txBox="1">
            <a:spLocks/>
          </p:cNvSpPr>
          <p:nvPr/>
        </p:nvSpPr>
        <p:spPr>
          <a:xfrm>
            <a:off x="10947787" y="3137843"/>
            <a:ext cx="6513914" cy="5325756"/>
          </a:xfrm>
          <a:prstGeom prst="rect">
            <a:avLst/>
          </a:prstGeom>
          <a:noFill/>
          <a:ln>
            <a:noFill/>
          </a:ln>
        </p:spPr>
        <p:txBody>
          <a:bodyPr vert="horz" lIns="182850" tIns="91400" rIns="182850" bIns="9140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5600" indent="-355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˗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355600" indent="-355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1338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˗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prstClr val="black"/>
              </a:buClr>
              <a:buSzPct val="25000"/>
              <a:defRPr/>
            </a:pPr>
            <a:endParaRPr lang="en-GB" sz="2800" dirty="0">
              <a:solidFill>
                <a:prstClr val="black"/>
              </a:solidFill>
              <a:ea typeface="Arial"/>
              <a:sym typeface="Arial"/>
            </a:endParaRPr>
          </a:p>
          <a:p>
            <a:pPr marL="1520826" lvl="1" indent="-733426">
              <a:spcBef>
                <a:spcPts val="960"/>
              </a:spcBef>
              <a:buClr>
                <a:prstClr val="black"/>
              </a:buClr>
              <a:buSzPct val="25000"/>
              <a:buNone/>
              <a:defRPr/>
            </a:pPr>
            <a:r>
              <a:rPr lang="en-GB" sz="4800" dirty="0">
                <a:solidFill>
                  <a:srgbClr val="F06BA2"/>
                </a:solidFill>
                <a:ea typeface="Roboto" panose="02000000000000000000" pitchFamily="2" charset="0"/>
                <a:sym typeface="Arial"/>
              </a:rPr>
              <a:t>=  Unlocks standardised data collection and reporting</a:t>
            </a:r>
            <a:endParaRPr lang="en-GB" sz="5600" dirty="0">
              <a:solidFill>
                <a:srgbClr val="2789AF"/>
              </a:solidFill>
              <a:ea typeface="Roboto" panose="02000000000000000000" pitchFamily="2" charset="0"/>
              <a:sym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C629BD-0392-30DB-3E0F-9CEC26AC65CB}"/>
              </a:ext>
            </a:extLst>
          </p:cNvPr>
          <p:cNvCxnSpPr>
            <a:cxnSpLocks/>
          </p:cNvCxnSpPr>
          <p:nvPr/>
        </p:nvCxnSpPr>
        <p:spPr>
          <a:xfrm>
            <a:off x="6191672" y="1543786"/>
            <a:ext cx="0" cy="71994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1E80D0-9032-9AE9-3E24-76A0469BD5BC}"/>
              </a:ext>
            </a:extLst>
          </p:cNvPr>
          <p:cNvCxnSpPr>
            <a:cxnSpLocks/>
          </p:cNvCxnSpPr>
          <p:nvPr/>
        </p:nvCxnSpPr>
        <p:spPr>
          <a:xfrm>
            <a:off x="11664280" y="1543786"/>
            <a:ext cx="0" cy="71994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id="{469AB556-E015-B45A-E972-4F1CAF2C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2495212" cy="113942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 15638 (TARV)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0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On-Board Mass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B38B3D-BBE9-0F67-6C4F-B2DCDBC90806}"/>
              </a:ext>
            </a:extLst>
          </p:cNvPr>
          <p:cNvGrpSpPr/>
          <p:nvPr/>
        </p:nvGrpSpPr>
        <p:grpSpPr>
          <a:xfrm>
            <a:off x="6259438" y="4207396"/>
            <a:ext cx="11673780" cy="4193891"/>
            <a:chOff x="2219174" y="2397085"/>
            <a:chExt cx="6448958" cy="23239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0BE31D-D99A-D135-61EA-0DA409BB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9174" y="2437754"/>
              <a:ext cx="6448958" cy="18175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C51F8B-492F-CDC2-354F-3D1825ADD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356" y="3974991"/>
              <a:ext cx="748339" cy="7251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B0B211-1B45-1FC9-FA15-29C5B7868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917260">
              <a:off x="7883864" y="2471910"/>
              <a:ext cx="738080" cy="5884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70BEFA-A8DE-8841-48F4-56FFE570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6204" y="3974991"/>
              <a:ext cx="748339" cy="7251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8BD273-E90D-5710-FCC2-2F3E6DB61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8191" y="3995860"/>
              <a:ext cx="748339" cy="725140"/>
            </a:xfrm>
            <a:prstGeom prst="rect">
              <a:avLst/>
            </a:prstGeom>
          </p:spPr>
        </p:pic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2DC98A2-B238-9F38-3B5A-77E1364698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096" y="1780416"/>
            <a:ext cx="9433048" cy="307505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OBM may be referred to 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On-board scales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On-board weighing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Air pressure sensors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Electronic Braking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System (EBS)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6EB6549-62F4-AA49-004C-D3F277190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958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Smart OBM – An enabler for reform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77E8476-FC1C-A597-B727-B147098CF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436" y="4210667"/>
            <a:ext cx="2129187" cy="200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500"/>
              </a:spcAft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Road &amp; bridge  access/</a:t>
            </a:r>
            <a:br>
              <a:rPr lang="en-AU" sz="3200" dirty="0">
                <a:latin typeface="Arial" pitchFamily="34" charset="0"/>
                <a:cs typeface="Arial" pitchFamily="34" charset="0"/>
              </a:rPr>
            </a:br>
            <a:r>
              <a:rPr lang="en-AU" sz="3200" dirty="0">
                <a:latin typeface="Arial" pitchFamily="34" charset="0"/>
                <a:cs typeface="Arial" pitchFamily="34" charset="0"/>
              </a:rPr>
              <a:t>vehicle size, type &amp; mass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DD82291-6E4C-E1D9-1457-712936AE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769" y="2924004"/>
            <a:ext cx="5797375" cy="858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500"/>
              </a:spcAft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What’s sought </a:t>
            </a:r>
            <a:br>
              <a:rPr lang="en-AU" sz="3200" dirty="0">
                <a:latin typeface="Arial" pitchFamily="34" charset="0"/>
                <a:cs typeface="Arial" pitchFamily="34" charset="0"/>
              </a:rPr>
            </a:br>
            <a:r>
              <a:rPr lang="en-AU" sz="3200" dirty="0">
                <a:latin typeface="Arial" pitchFamily="34" charset="0"/>
                <a:cs typeface="Arial" pitchFamily="34" charset="0"/>
              </a:rPr>
              <a:t>(by industry)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24FFCC6-2A3E-9CBF-2A07-690A50C9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769" y="5106194"/>
            <a:ext cx="5797375" cy="858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500"/>
              </a:spcAft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What’s currently provided </a:t>
            </a:r>
            <a:br>
              <a:rPr lang="en-AU" sz="3200" dirty="0">
                <a:latin typeface="Arial" pitchFamily="34" charset="0"/>
                <a:cs typeface="Arial" pitchFamily="34" charset="0"/>
              </a:rPr>
            </a:br>
            <a:r>
              <a:rPr lang="en-AU" sz="3200" dirty="0">
                <a:latin typeface="Arial" pitchFamily="34" charset="0"/>
                <a:cs typeface="Arial" pitchFamily="34" charset="0"/>
              </a:rPr>
              <a:t>(by road managers)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C3A7E25-CDB3-3A3C-A5FC-B225843F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496" y="2836436"/>
            <a:ext cx="2997231" cy="54023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B05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AU" sz="2026" dirty="0"/>
          </a:p>
        </p:txBody>
      </p:sp>
      <p:cxnSp>
        <p:nvCxnSpPr>
          <p:cNvPr id="12" name="AutoShape 9">
            <a:extLst>
              <a:ext uri="{FF2B5EF4-FFF2-40B4-BE49-F238E27FC236}">
                <a16:creationId xmlns:a16="http://schemas.microsoft.com/office/drawing/2014/main" id="{15045706-5505-E5ED-3461-9E1BB1E696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1312" y="2924004"/>
            <a:ext cx="16155" cy="531478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</p:spPr>
      </p:cxnSp>
      <p:cxnSp>
        <p:nvCxnSpPr>
          <p:cNvPr id="13" name="AutoShape 10">
            <a:extLst>
              <a:ext uri="{FF2B5EF4-FFF2-40B4-BE49-F238E27FC236}">
                <a16:creationId xmlns:a16="http://schemas.microsoft.com/office/drawing/2014/main" id="{477BB795-443D-DFD5-9E73-DFA734259BB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41662" y="4210667"/>
            <a:ext cx="174470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8338C68A-AC7F-8161-BD1A-943C8C3A31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41662" y="5506670"/>
            <a:ext cx="174470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15" name="AutoShape 12">
            <a:extLst>
              <a:ext uri="{FF2B5EF4-FFF2-40B4-BE49-F238E27FC236}">
                <a16:creationId xmlns:a16="http://schemas.microsoft.com/office/drawing/2014/main" id="{B26F8159-7753-45FC-17FB-80174917099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41662" y="3325648"/>
            <a:ext cx="174470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16" name="Text Box 13">
            <a:extLst>
              <a:ext uri="{FF2B5EF4-FFF2-40B4-BE49-F238E27FC236}">
                <a16:creationId xmlns:a16="http://schemas.microsoft.com/office/drawing/2014/main" id="{18995A99-21FB-9C9B-5481-F1C1D8BD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3302" y="4000504"/>
            <a:ext cx="4828095" cy="858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500"/>
              </a:spcAft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What’s possible</a:t>
            </a:r>
            <a:br>
              <a:rPr lang="en-AU" sz="3200" dirty="0">
                <a:latin typeface="Arial" pitchFamily="34" charset="0"/>
                <a:cs typeface="Arial" pitchFamily="34" charset="0"/>
              </a:rPr>
            </a:br>
            <a:r>
              <a:rPr lang="en-AU" sz="3200" dirty="0">
                <a:latin typeface="Arial" pitchFamily="34" charset="0"/>
                <a:cs typeface="Arial" pitchFamily="34" charset="0"/>
              </a:rPr>
              <a:t>(by road managers) </a:t>
            </a:r>
            <a:br>
              <a:rPr lang="en-AU" sz="3200" dirty="0">
                <a:latin typeface="Calibri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1E112A-010C-5707-863B-1252DD67F974}"/>
              </a:ext>
            </a:extLst>
          </p:cNvPr>
          <p:cNvSpPr txBox="1"/>
          <p:nvPr/>
        </p:nvSpPr>
        <p:spPr>
          <a:xfrm>
            <a:off x="10330838" y="7254694"/>
            <a:ext cx="479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Smart OBM taps into what’s possible 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1023F0-1596-47F7-449B-9B1CD4968B39}"/>
              </a:ext>
            </a:extLst>
          </p:cNvPr>
          <p:cNvCxnSpPr/>
          <p:nvPr/>
        </p:nvCxnSpPr>
        <p:spPr>
          <a:xfrm>
            <a:off x="6040534" y="5053256"/>
            <a:ext cx="3996444" cy="2376264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D20FE8F2-1E6F-E886-1406-2D7C8C9312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7496" y="5506670"/>
            <a:ext cx="2997231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0" name="AutoShape 15">
            <a:extLst>
              <a:ext uri="{FF2B5EF4-FFF2-40B4-BE49-F238E27FC236}">
                <a16:creationId xmlns:a16="http://schemas.microsoft.com/office/drawing/2014/main" id="{6D9375C6-7990-B6FD-7A74-C515F5E895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7496" y="4210667"/>
            <a:ext cx="2997231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21" name="AutoShape 16">
            <a:extLst>
              <a:ext uri="{FF2B5EF4-FFF2-40B4-BE49-F238E27FC236}">
                <a16:creationId xmlns:a16="http://schemas.microsoft.com/office/drawing/2014/main" id="{6B1FAFF8-26E1-E292-1090-BA2510C85E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7496" y="3325648"/>
            <a:ext cx="2997231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2283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OBM – An enabler for reform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pic>
        <p:nvPicPr>
          <p:cNvPr id="8" name="Picture 7" descr="A map of australia with different colored squares&#10;&#10;Description automatically generated">
            <a:extLst>
              <a:ext uri="{FF2B5EF4-FFF2-40B4-BE49-F238E27FC236}">
                <a16:creationId xmlns:a16="http://schemas.microsoft.com/office/drawing/2014/main" id="{1EBDABBE-557D-5CD8-6956-1F883EB13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63"/>
          <a:stretch/>
        </p:blipFill>
        <p:spPr>
          <a:xfrm>
            <a:off x="431032" y="1888544"/>
            <a:ext cx="17158131" cy="78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7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5465F9-E9D2-D99B-1CAD-7B6003A3C8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6794064"/>
            <a:ext cx="15807581" cy="1157747"/>
          </a:xfrm>
        </p:spPr>
        <p:txBody>
          <a:bodyPr/>
          <a:lstStyle/>
          <a:p>
            <a:pPr marL="720726" indent="-720726">
              <a:buFontTx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road to Smart OBM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BFB3F-46ED-441E-E3A6-EEA50740CE84}"/>
              </a:ext>
            </a:extLst>
          </p:cNvPr>
          <p:cNvCxnSpPr/>
          <p:nvPr/>
        </p:nvCxnSpPr>
        <p:spPr>
          <a:xfrm>
            <a:off x="1257300" y="7303740"/>
            <a:ext cx="157355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721A19-6707-FF4D-55E6-520A2B20F82D}"/>
              </a:ext>
            </a:extLst>
          </p:cNvPr>
          <p:cNvCxnSpPr/>
          <p:nvPr/>
        </p:nvCxnSpPr>
        <p:spPr>
          <a:xfrm>
            <a:off x="1257300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2EA39-17C4-5306-5C39-0844437D5B98}"/>
              </a:ext>
            </a:extLst>
          </p:cNvPr>
          <p:cNvCxnSpPr/>
          <p:nvPr/>
        </p:nvCxnSpPr>
        <p:spPr>
          <a:xfrm>
            <a:off x="2375248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D52D73-6F84-2F17-175C-D252AC117747}"/>
              </a:ext>
            </a:extLst>
          </p:cNvPr>
          <p:cNvCxnSpPr/>
          <p:nvPr/>
        </p:nvCxnSpPr>
        <p:spPr>
          <a:xfrm>
            <a:off x="3527376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5D33A8-58CD-B5EC-EB73-1E65A6B9CF4F}"/>
              </a:ext>
            </a:extLst>
          </p:cNvPr>
          <p:cNvCxnSpPr/>
          <p:nvPr/>
        </p:nvCxnSpPr>
        <p:spPr>
          <a:xfrm>
            <a:off x="4679504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756BC6-D245-92B9-439C-82D0669FD644}"/>
              </a:ext>
            </a:extLst>
          </p:cNvPr>
          <p:cNvCxnSpPr/>
          <p:nvPr/>
        </p:nvCxnSpPr>
        <p:spPr>
          <a:xfrm>
            <a:off x="5759624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9EC417-25DB-B979-1789-2D658716007A}"/>
              </a:ext>
            </a:extLst>
          </p:cNvPr>
          <p:cNvCxnSpPr/>
          <p:nvPr/>
        </p:nvCxnSpPr>
        <p:spPr>
          <a:xfrm>
            <a:off x="6839744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833DC-1466-4EB1-1BDD-0043D86416E3}"/>
              </a:ext>
            </a:extLst>
          </p:cNvPr>
          <p:cNvCxnSpPr/>
          <p:nvPr/>
        </p:nvCxnSpPr>
        <p:spPr>
          <a:xfrm>
            <a:off x="7919864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83C15D-9414-9425-6E51-446C4B37156A}"/>
              </a:ext>
            </a:extLst>
          </p:cNvPr>
          <p:cNvCxnSpPr/>
          <p:nvPr/>
        </p:nvCxnSpPr>
        <p:spPr>
          <a:xfrm>
            <a:off x="8999984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777D4A-3B84-4C5E-7F89-60568456E1CC}"/>
              </a:ext>
            </a:extLst>
          </p:cNvPr>
          <p:cNvCxnSpPr/>
          <p:nvPr/>
        </p:nvCxnSpPr>
        <p:spPr>
          <a:xfrm>
            <a:off x="10080104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9F9B1D-A25A-A485-54B2-1FA17C8E1187}"/>
              </a:ext>
            </a:extLst>
          </p:cNvPr>
          <p:cNvCxnSpPr/>
          <p:nvPr/>
        </p:nvCxnSpPr>
        <p:spPr>
          <a:xfrm>
            <a:off x="11160224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326A1B-0282-C219-1F79-8FA28C627E18}"/>
              </a:ext>
            </a:extLst>
          </p:cNvPr>
          <p:cNvCxnSpPr/>
          <p:nvPr/>
        </p:nvCxnSpPr>
        <p:spPr>
          <a:xfrm>
            <a:off x="12240344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A50F25-9D34-7191-B1C2-2FD09369908C}"/>
              </a:ext>
            </a:extLst>
          </p:cNvPr>
          <p:cNvCxnSpPr/>
          <p:nvPr/>
        </p:nvCxnSpPr>
        <p:spPr>
          <a:xfrm>
            <a:off x="13392472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079B1D-F7E7-67AA-DB42-66EAC52B7AA1}"/>
              </a:ext>
            </a:extLst>
          </p:cNvPr>
          <p:cNvCxnSpPr/>
          <p:nvPr/>
        </p:nvCxnSpPr>
        <p:spPr>
          <a:xfrm>
            <a:off x="14472592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0D2080-231F-401E-4001-A2FAF2898E24}"/>
              </a:ext>
            </a:extLst>
          </p:cNvPr>
          <p:cNvCxnSpPr/>
          <p:nvPr/>
        </p:nvCxnSpPr>
        <p:spPr>
          <a:xfrm>
            <a:off x="15552712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912F36-1286-3E69-CE6F-2561701D3683}"/>
              </a:ext>
            </a:extLst>
          </p:cNvPr>
          <p:cNvCxnSpPr/>
          <p:nvPr/>
        </p:nvCxnSpPr>
        <p:spPr>
          <a:xfrm>
            <a:off x="16632832" y="67996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A2E6BF0-EEAA-E434-5F96-4BF5F95DDC8B}"/>
              </a:ext>
            </a:extLst>
          </p:cNvPr>
          <p:cNvSpPr txBox="1"/>
          <p:nvPr/>
        </p:nvSpPr>
        <p:spPr>
          <a:xfrm>
            <a:off x="1007096" y="7735788"/>
            <a:ext cx="1598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2009	  2010	       2011            2012             2013	 2014	    2015	        2016           2017            2018	2019	     2020	        2021           2022           2023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553008-0550-F06E-10AB-820BDA61FBFD}"/>
              </a:ext>
            </a:extLst>
          </p:cNvPr>
          <p:cNvSpPr txBox="1"/>
          <p:nvPr/>
        </p:nvSpPr>
        <p:spPr>
          <a:xfrm>
            <a:off x="474245" y="4255037"/>
            <a:ext cx="1566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FB435-9449-FB2E-983A-4D6F5E82FC8D}"/>
              </a:ext>
            </a:extLst>
          </p:cNvPr>
          <p:cNvSpPr txBox="1"/>
          <p:nvPr/>
        </p:nvSpPr>
        <p:spPr>
          <a:xfrm>
            <a:off x="4887469" y="2569606"/>
            <a:ext cx="1744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Interim OBM Program implemented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E001A2-AC95-7E54-0E61-26CB7478E36E}"/>
              </a:ext>
            </a:extLst>
          </p:cNvPr>
          <p:cNvSpPr txBox="1"/>
          <p:nvPr/>
        </p:nvSpPr>
        <p:spPr>
          <a:xfrm>
            <a:off x="8213223" y="4405686"/>
            <a:ext cx="1472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OBM operational learnings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62ABEC-77A7-A1B6-3DA2-D62F5234BB4F}"/>
              </a:ext>
            </a:extLst>
          </p:cNvPr>
          <p:cNvSpPr txBox="1"/>
          <p:nvPr/>
        </p:nvSpPr>
        <p:spPr>
          <a:xfrm>
            <a:off x="9261956" y="2408353"/>
            <a:ext cx="16201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On-Board Mass System Functional and Technical Specification </a:t>
            </a:r>
          </a:p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Updated Bridge  Standard published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8145FD-9763-4AE0-F344-0B57B67AE619}"/>
              </a:ext>
            </a:extLst>
          </p:cNvPr>
          <p:cNvSpPr txBox="1"/>
          <p:nvPr/>
        </p:nvSpPr>
        <p:spPr>
          <a:xfrm>
            <a:off x="10496034" y="4334748"/>
            <a:ext cx="1472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OBM system type-approved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097CE2-BF69-5CD2-174D-5C9B989C59BA}"/>
              </a:ext>
            </a:extLst>
          </p:cNvPr>
          <p:cNvSpPr txBox="1"/>
          <p:nvPr/>
        </p:nvSpPr>
        <p:spPr>
          <a:xfrm>
            <a:off x="12648900" y="2532235"/>
            <a:ext cx="1472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road manager access scheme using Smart OBM approved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020167-9998-8DE0-9A96-03776DD0AB93}"/>
              </a:ext>
            </a:extLst>
          </p:cNvPr>
          <p:cNvSpPr txBox="1"/>
          <p:nvPr/>
        </p:nvSpPr>
        <p:spPr>
          <a:xfrm>
            <a:off x="14742624" y="4762141"/>
            <a:ext cx="1620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OBM systems commercially operational and data flowing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39CEF-6AA7-BE70-D053-E7C5680E32D2}"/>
              </a:ext>
            </a:extLst>
          </p:cNvPr>
          <p:cNvSpPr txBox="1"/>
          <p:nvPr/>
        </p:nvSpPr>
        <p:spPr>
          <a:xfrm>
            <a:off x="16056768" y="2558337"/>
            <a:ext cx="1472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14 operational road access schemes using Smart OBM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447B-CC5E-EBA3-5008-2C90D0637378}"/>
              </a:ext>
            </a:extLst>
          </p:cNvPr>
          <p:cNvSpPr txBox="1"/>
          <p:nvPr/>
        </p:nvSpPr>
        <p:spPr>
          <a:xfrm>
            <a:off x="12656274" y="4876970"/>
            <a:ext cx="1472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Smart OBM system type-approved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0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5465F9-E9D2-D99B-1CAD-7B6003A3C8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814568"/>
            <a:ext cx="15807581" cy="5976664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Adoption rates and </a:t>
            </a:r>
            <a:r>
              <a:rPr lang="en-AU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expansion of Intelligent Access with </a:t>
            </a:r>
            <a:r>
              <a:rPr lang="en-AU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</a:t>
            </a:r>
            <a:r>
              <a:rPr lang="en-AU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OBM</a:t>
            </a:r>
            <a:endParaRPr lang="en-AU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Adoption rates of Smart OBM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85F876-D2C0-90A0-D783-B8C985F33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21136"/>
              </p:ext>
            </p:extLst>
          </p:nvPr>
        </p:nvGraphicFramePr>
        <p:xfrm>
          <a:off x="1511152" y="3950484"/>
          <a:ext cx="14545618" cy="4217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8731">
                  <a:extLst>
                    <a:ext uri="{9D8B030D-6E8A-4147-A177-3AD203B41FA5}">
                      <a16:colId xmlns:a16="http://schemas.microsoft.com/office/drawing/2014/main" val="3643999721"/>
                    </a:ext>
                  </a:extLst>
                </a:gridCol>
                <a:gridCol w="1946575">
                  <a:extLst>
                    <a:ext uri="{9D8B030D-6E8A-4147-A177-3AD203B41FA5}">
                      <a16:colId xmlns:a16="http://schemas.microsoft.com/office/drawing/2014/main" val="3654823164"/>
                    </a:ext>
                  </a:extLst>
                </a:gridCol>
                <a:gridCol w="1664659">
                  <a:extLst>
                    <a:ext uri="{9D8B030D-6E8A-4147-A177-3AD203B41FA5}">
                      <a16:colId xmlns:a16="http://schemas.microsoft.com/office/drawing/2014/main" val="2811384569"/>
                    </a:ext>
                  </a:extLst>
                </a:gridCol>
                <a:gridCol w="1666335">
                  <a:extLst>
                    <a:ext uri="{9D8B030D-6E8A-4147-A177-3AD203B41FA5}">
                      <a16:colId xmlns:a16="http://schemas.microsoft.com/office/drawing/2014/main" val="831982151"/>
                    </a:ext>
                  </a:extLst>
                </a:gridCol>
                <a:gridCol w="1664659">
                  <a:extLst>
                    <a:ext uri="{9D8B030D-6E8A-4147-A177-3AD203B41FA5}">
                      <a16:colId xmlns:a16="http://schemas.microsoft.com/office/drawing/2014/main" val="636428846"/>
                    </a:ext>
                  </a:extLst>
                </a:gridCol>
                <a:gridCol w="1664659">
                  <a:extLst>
                    <a:ext uri="{9D8B030D-6E8A-4147-A177-3AD203B41FA5}">
                      <a16:colId xmlns:a16="http://schemas.microsoft.com/office/drawing/2014/main" val="2631873874"/>
                    </a:ext>
                  </a:extLst>
                </a:gridCol>
              </a:tblGrid>
              <a:tr h="1405784"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</a:t>
                      </a:r>
                    </a:p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</a:t>
                      </a:r>
                    </a:p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</a:t>
                      </a:r>
                    </a:p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</a:t>
                      </a:r>
                    </a:p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2023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559399"/>
                  </a:ext>
                </a:extLst>
              </a:tr>
              <a:tr h="1405784">
                <a:tc>
                  <a:txBody>
                    <a:bodyPr/>
                    <a:lstStyle/>
                    <a:p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schemes associated with Smart OBM</a:t>
                      </a:r>
                      <a:endParaRPr lang="en-AU" sz="2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1301823"/>
                  </a:ext>
                </a:extLst>
              </a:tr>
              <a:tr h="1405784"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vehicles transmitting Smart OBM data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en-AU" sz="28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1301</a:t>
                      </a:r>
                      <a:endParaRPr lang="en-AU" sz="2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05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02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6D280-F0ED-DA80-EBAD-287FBCBF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marketplace of certified providers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3DA17-D75B-3233-E277-B1AFD6614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2486100" cy="417137"/>
          </a:xfrm>
        </p:spPr>
        <p:txBody>
          <a:bodyPr/>
          <a:lstStyle/>
          <a:p>
            <a:r>
              <a:rPr lang="en-US" dirty="0"/>
              <a:t>Gordon and Hill, 2023</a:t>
            </a:r>
            <a:endParaRPr lang="en-A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9F47A1-1E6B-95F9-EF4E-0896613A183A}"/>
              </a:ext>
            </a:extLst>
          </p:cNvPr>
          <p:cNvCxnSpPr>
            <a:cxnSpLocks/>
          </p:cNvCxnSpPr>
          <p:nvPr/>
        </p:nvCxnSpPr>
        <p:spPr>
          <a:xfrm>
            <a:off x="7765105" y="1615108"/>
            <a:ext cx="10743" cy="626469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graphics, font, graphic design, circle&#10;&#10;Description automatically generated">
            <a:extLst>
              <a:ext uri="{FF2B5EF4-FFF2-40B4-BE49-F238E27FC236}">
                <a16:creationId xmlns:a16="http://schemas.microsoft.com/office/drawing/2014/main" id="{6C9817B6-D3CA-45A6-306C-6B1D948E0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26" y="6219729"/>
            <a:ext cx="3569483" cy="2229983"/>
          </a:xfrm>
          <a:prstGeom prst="rect">
            <a:avLst/>
          </a:prstGeom>
        </p:spPr>
      </p:pic>
      <p:pic>
        <p:nvPicPr>
          <p:cNvPr id="7" name="Picture 6" descr="A picture containing font, graphics, screenshot, logo&#10;&#10;Description automatically generated">
            <a:extLst>
              <a:ext uri="{FF2B5EF4-FFF2-40B4-BE49-F238E27FC236}">
                <a16:creationId xmlns:a16="http://schemas.microsoft.com/office/drawing/2014/main" id="{41861B1D-0243-A3AC-A0A8-F2B39739E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041" y="6335793"/>
            <a:ext cx="4284472" cy="1224136"/>
          </a:xfrm>
          <a:prstGeom prst="rect">
            <a:avLst/>
          </a:prstGeom>
        </p:spPr>
      </p:pic>
      <p:pic>
        <p:nvPicPr>
          <p:cNvPr id="8" name="Picture 7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2DDE1CA7-918A-5A64-B49E-D3589AC38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512" y="4830798"/>
            <a:ext cx="3332326" cy="894606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7E59E51D-C605-F188-7142-B30B7971F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94" y="2898109"/>
            <a:ext cx="3892745" cy="910585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482A04D7-24D6-972B-8105-14E535F42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898" y="2821587"/>
            <a:ext cx="3805615" cy="139882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C939F1-8549-780D-22A8-B3E2BC763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9904" y="4711982"/>
            <a:ext cx="3805839" cy="1132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C9388E-E7A1-86ED-9D08-785EE932FE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056" y="4377720"/>
            <a:ext cx="6797790" cy="13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2802</TotalTime>
  <Words>615</Words>
  <Application>Microsoft Office PowerPoint</Application>
  <PresentationFormat>Custom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Open Sauce Bold</vt:lpstr>
      <vt:lpstr>Arial</vt:lpstr>
      <vt:lpstr>Calibri</vt:lpstr>
      <vt:lpstr>Office Theme</vt:lpstr>
      <vt:lpstr>Smart On-Board mass in Australia - Learnings and Insights  </vt:lpstr>
      <vt:lpstr>National Telematics Framework</vt:lpstr>
      <vt:lpstr>ISO 15638 (TARV) </vt:lpstr>
      <vt:lpstr>Smart On-Board Mass</vt:lpstr>
      <vt:lpstr>Smart OBM – An enabler for reform</vt:lpstr>
      <vt:lpstr>Smart OBM – An enabler for reform</vt:lpstr>
      <vt:lpstr>The road to Smart OBM</vt:lpstr>
      <vt:lpstr>Adoption rates of Smart OBM</vt:lpstr>
      <vt:lpstr>An marketplace of certified providers</vt:lpstr>
      <vt:lpstr>Paired with a marketplace of  Smart OBM suppliers</vt:lpstr>
      <vt:lpstr>Key policy learnings</vt:lpstr>
      <vt:lpstr>Smart OBM analytics</vt:lpstr>
      <vt:lpstr>Smart OBM analytics</vt:lpstr>
      <vt:lpstr>Smart OBM analytics</vt:lpstr>
      <vt:lpstr>Future developments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Gavin Hill</cp:lastModifiedBy>
  <cp:revision>9</cp:revision>
  <cp:lastPrinted>2023-09-24T03:37:41Z</cp:lastPrinted>
  <dcterms:created xsi:type="dcterms:W3CDTF">2023-08-30T05:28:25Z</dcterms:created>
  <dcterms:modified xsi:type="dcterms:W3CDTF">2023-11-05T21:51:21Z</dcterms:modified>
  <dc:identifier>DAFqF3977AU</dc:identifier>
</cp:coreProperties>
</file>