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8"/>
  </p:handoutMasterIdLst>
  <p:sldIdLst>
    <p:sldId id="256" r:id="rId2"/>
    <p:sldId id="271" r:id="rId3"/>
    <p:sldId id="263" r:id="rId4"/>
    <p:sldId id="260" r:id="rId5"/>
    <p:sldId id="264" r:id="rId6"/>
    <p:sldId id="261" r:id="rId7"/>
    <p:sldId id="262" r:id="rId8"/>
    <p:sldId id="268" r:id="rId9"/>
    <p:sldId id="265" r:id="rId10"/>
    <p:sldId id="267" r:id="rId11"/>
    <p:sldId id="270" r:id="rId12"/>
    <p:sldId id="269" r:id="rId13"/>
    <p:sldId id="266" r:id="rId14"/>
    <p:sldId id="259" r:id="rId15"/>
    <p:sldId id="276" r:id="rId16"/>
    <p:sldId id="275" r:id="rId17"/>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Cambria Math" panose="02040503050406030204" pitchFamily="18" charset="0"/>
      <p:regular r:id="rId23"/>
    </p:embeddedFont>
    <p:embeddedFont>
      <p:font typeface="CMU Serif" panose="02000603000000000000" pitchFamily="2" charset="0"/>
      <p:regular r:id="rId24"/>
      <p:bold r:id="rId25"/>
      <p:italic r:id="rId26"/>
      <p:boldItalic r:id="rId27"/>
    </p:embeddedFont>
    <p:embeddedFont>
      <p:font typeface="Open Sauce 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9D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1E83D9-3FD1-48C9-91F8-58C4487D0BAA}" v="1476" dt="2023-10-13T14:52:40.1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1066" y="5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hijeet Behera" userId="8467cc44-dcbd-4db5-bcb0-3490d54af65d" providerId="ADAL" clId="{761E83D9-3FD1-48C9-91F8-58C4487D0BAA}"/>
    <pc:docChg chg="undo redo custSel addSld delSld modSld sldOrd">
      <pc:chgData name="Abhijeet Behera" userId="8467cc44-dcbd-4db5-bcb0-3490d54af65d" providerId="ADAL" clId="{761E83D9-3FD1-48C9-91F8-58C4487D0BAA}" dt="2023-10-13T14:52:40.112" v="4084"/>
      <pc:docMkLst>
        <pc:docMk/>
      </pc:docMkLst>
      <pc:sldChg chg="modSp mod">
        <pc:chgData name="Abhijeet Behera" userId="8467cc44-dcbd-4db5-bcb0-3490d54af65d" providerId="ADAL" clId="{761E83D9-3FD1-48C9-91F8-58C4487D0BAA}" dt="2023-10-09T12:30:40.128" v="2373" actId="1076"/>
        <pc:sldMkLst>
          <pc:docMk/>
          <pc:sldMk cId="1275717731" sldId="256"/>
        </pc:sldMkLst>
        <pc:spChg chg="mod">
          <ac:chgData name="Abhijeet Behera" userId="8467cc44-dcbd-4db5-bcb0-3490d54af65d" providerId="ADAL" clId="{761E83D9-3FD1-48C9-91F8-58C4487D0BAA}" dt="2023-10-09T12:30:40.128" v="2373" actId="1076"/>
          <ac:spMkLst>
            <pc:docMk/>
            <pc:sldMk cId="1275717731" sldId="256"/>
            <ac:spMk id="2" creationId="{0736A96A-5200-B26C-995D-433F98A610EF}"/>
          </ac:spMkLst>
        </pc:spChg>
      </pc:sldChg>
      <pc:sldChg chg="modSp del mod modAnim">
        <pc:chgData name="Abhijeet Behera" userId="8467cc44-dcbd-4db5-bcb0-3490d54af65d" providerId="ADAL" clId="{761E83D9-3FD1-48C9-91F8-58C4487D0BAA}" dt="2023-10-09T14:03:13.238" v="2575" actId="2696"/>
        <pc:sldMkLst>
          <pc:docMk/>
          <pc:sldMk cId="4281126377" sldId="257"/>
        </pc:sldMkLst>
        <pc:spChg chg="mod">
          <ac:chgData name="Abhijeet Behera" userId="8467cc44-dcbd-4db5-bcb0-3490d54af65d" providerId="ADAL" clId="{761E83D9-3FD1-48C9-91F8-58C4487D0BAA}" dt="2023-10-08T20:27:12.754" v="302" actId="20577"/>
          <ac:spMkLst>
            <pc:docMk/>
            <pc:sldMk cId="4281126377" sldId="257"/>
            <ac:spMk id="4" creationId="{B090832F-9251-58BC-A19E-FCB2E2A33373}"/>
          </ac:spMkLst>
        </pc:spChg>
        <pc:spChg chg="mod">
          <ac:chgData name="Abhijeet Behera" userId="8467cc44-dcbd-4db5-bcb0-3490d54af65d" providerId="ADAL" clId="{761E83D9-3FD1-48C9-91F8-58C4487D0BAA}" dt="2023-10-08T21:20:19.772" v="453" actId="1076"/>
          <ac:spMkLst>
            <pc:docMk/>
            <pc:sldMk cId="4281126377" sldId="257"/>
            <ac:spMk id="8" creationId="{54E43AE5-05FA-B0ED-12B0-5423371FAA3B}"/>
          </ac:spMkLst>
        </pc:spChg>
        <pc:spChg chg="mod">
          <ac:chgData name="Abhijeet Behera" userId="8467cc44-dcbd-4db5-bcb0-3490d54af65d" providerId="ADAL" clId="{761E83D9-3FD1-48C9-91F8-58C4487D0BAA}" dt="2023-10-09T09:30:23.977" v="1064" actId="1076"/>
          <ac:spMkLst>
            <pc:docMk/>
            <pc:sldMk cId="4281126377" sldId="257"/>
            <ac:spMk id="9" creationId="{ADDCF72E-40EF-CDDC-97A0-550FBCB01FC6}"/>
          </ac:spMkLst>
        </pc:spChg>
        <pc:spChg chg="mod">
          <ac:chgData name="Abhijeet Behera" userId="8467cc44-dcbd-4db5-bcb0-3490d54af65d" providerId="ADAL" clId="{761E83D9-3FD1-48C9-91F8-58C4487D0BAA}" dt="2023-10-09T09:30:33.953" v="1066" actId="1076"/>
          <ac:spMkLst>
            <pc:docMk/>
            <pc:sldMk cId="4281126377" sldId="257"/>
            <ac:spMk id="10" creationId="{C5EDD5E3-DAEE-0C01-1E7D-0488607D0816}"/>
          </ac:spMkLst>
        </pc:spChg>
        <pc:spChg chg="mod">
          <ac:chgData name="Abhijeet Behera" userId="8467cc44-dcbd-4db5-bcb0-3490d54af65d" providerId="ADAL" clId="{761E83D9-3FD1-48C9-91F8-58C4487D0BAA}" dt="2023-10-09T09:29:20.907" v="1055" actId="1076"/>
          <ac:spMkLst>
            <pc:docMk/>
            <pc:sldMk cId="4281126377" sldId="257"/>
            <ac:spMk id="11" creationId="{4B05C580-754A-A55F-53D6-8B4AD36D9B6A}"/>
          </ac:spMkLst>
        </pc:spChg>
        <pc:spChg chg="mod">
          <ac:chgData name="Abhijeet Behera" userId="8467cc44-dcbd-4db5-bcb0-3490d54af65d" providerId="ADAL" clId="{761E83D9-3FD1-48C9-91F8-58C4487D0BAA}" dt="2023-10-09T09:30:20.905" v="1063" actId="1076"/>
          <ac:spMkLst>
            <pc:docMk/>
            <pc:sldMk cId="4281126377" sldId="257"/>
            <ac:spMk id="12" creationId="{E43DE182-BE73-3D1C-2614-9C78DD538E46}"/>
          </ac:spMkLst>
        </pc:spChg>
        <pc:spChg chg="mod">
          <ac:chgData name="Abhijeet Behera" userId="8467cc44-dcbd-4db5-bcb0-3490d54af65d" providerId="ADAL" clId="{761E83D9-3FD1-48C9-91F8-58C4487D0BAA}" dt="2023-10-09T09:30:39.971" v="1067" actId="1076"/>
          <ac:spMkLst>
            <pc:docMk/>
            <pc:sldMk cId="4281126377" sldId="257"/>
            <ac:spMk id="14" creationId="{B30E568E-FCCF-9883-A4CE-413FC366B0D9}"/>
          </ac:spMkLst>
        </pc:spChg>
        <pc:picChg chg="mod">
          <ac:chgData name="Abhijeet Behera" userId="8467cc44-dcbd-4db5-bcb0-3490d54af65d" providerId="ADAL" clId="{761E83D9-3FD1-48C9-91F8-58C4487D0BAA}" dt="2023-10-09T13:57:23.220" v="2516" actId="1076"/>
          <ac:picMkLst>
            <pc:docMk/>
            <pc:sldMk cId="4281126377" sldId="257"/>
            <ac:picMk id="13" creationId="{AE28A2A7-7AD8-174D-9DAA-52222EE8EC20}"/>
          </ac:picMkLst>
        </pc:picChg>
      </pc:sldChg>
      <pc:sldChg chg="addSp delSp modSp del mod">
        <pc:chgData name="Abhijeet Behera" userId="8467cc44-dcbd-4db5-bcb0-3490d54af65d" providerId="ADAL" clId="{761E83D9-3FD1-48C9-91F8-58C4487D0BAA}" dt="2023-10-08T19:57:13.674" v="138" actId="47"/>
        <pc:sldMkLst>
          <pc:docMk/>
          <pc:sldMk cId="492057761" sldId="258"/>
        </pc:sldMkLst>
        <pc:spChg chg="del">
          <ac:chgData name="Abhijeet Behera" userId="8467cc44-dcbd-4db5-bcb0-3490d54af65d" providerId="ADAL" clId="{761E83D9-3FD1-48C9-91F8-58C4487D0BAA}" dt="2023-10-08T19:45:43.850" v="2" actId="478"/>
          <ac:spMkLst>
            <pc:docMk/>
            <pc:sldMk cId="492057761" sldId="258"/>
            <ac:spMk id="2" creationId="{C60033BB-763D-6266-C513-99C93EE6D66D}"/>
          </ac:spMkLst>
        </pc:spChg>
        <pc:spChg chg="add del mod">
          <ac:chgData name="Abhijeet Behera" userId="8467cc44-dcbd-4db5-bcb0-3490d54af65d" providerId="ADAL" clId="{761E83D9-3FD1-48C9-91F8-58C4487D0BAA}" dt="2023-10-08T19:45:47.512" v="3" actId="478"/>
          <ac:spMkLst>
            <pc:docMk/>
            <pc:sldMk cId="492057761" sldId="258"/>
            <ac:spMk id="6" creationId="{93F6CF82-45DC-A03A-D8BA-BC5541889963}"/>
          </ac:spMkLst>
        </pc:spChg>
        <pc:spChg chg="add del">
          <ac:chgData name="Abhijeet Behera" userId="8467cc44-dcbd-4db5-bcb0-3490d54af65d" providerId="ADAL" clId="{761E83D9-3FD1-48C9-91F8-58C4487D0BAA}" dt="2023-10-08T19:45:53.275" v="5"/>
          <ac:spMkLst>
            <pc:docMk/>
            <pc:sldMk cId="492057761" sldId="258"/>
            <ac:spMk id="11" creationId="{2DB87FA9-DE81-44D7-5AED-0B725532F7FD}"/>
          </ac:spMkLst>
        </pc:spChg>
        <pc:spChg chg="add del">
          <ac:chgData name="Abhijeet Behera" userId="8467cc44-dcbd-4db5-bcb0-3490d54af65d" providerId="ADAL" clId="{761E83D9-3FD1-48C9-91F8-58C4487D0BAA}" dt="2023-10-08T19:45:53.275" v="5"/>
          <ac:spMkLst>
            <pc:docMk/>
            <pc:sldMk cId="492057761" sldId="258"/>
            <ac:spMk id="12" creationId="{52D82FF2-499D-DC22-5CC2-4A944D04F897}"/>
          </ac:spMkLst>
        </pc:spChg>
        <pc:spChg chg="add del">
          <ac:chgData name="Abhijeet Behera" userId="8467cc44-dcbd-4db5-bcb0-3490d54af65d" providerId="ADAL" clId="{761E83D9-3FD1-48C9-91F8-58C4487D0BAA}" dt="2023-10-08T19:45:53.275" v="5"/>
          <ac:spMkLst>
            <pc:docMk/>
            <pc:sldMk cId="492057761" sldId="258"/>
            <ac:spMk id="13" creationId="{59288628-FC25-56AB-1133-F4D7271F14D9}"/>
          </ac:spMkLst>
        </pc:spChg>
        <pc:spChg chg="add del">
          <ac:chgData name="Abhijeet Behera" userId="8467cc44-dcbd-4db5-bcb0-3490d54af65d" providerId="ADAL" clId="{761E83D9-3FD1-48C9-91F8-58C4487D0BAA}" dt="2023-10-08T19:45:53.275" v="5"/>
          <ac:spMkLst>
            <pc:docMk/>
            <pc:sldMk cId="492057761" sldId="258"/>
            <ac:spMk id="14" creationId="{0ACC2F4D-AEED-C8FD-9E34-B6361891EA0D}"/>
          </ac:spMkLst>
        </pc:spChg>
        <pc:spChg chg="add del">
          <ac:chgData name="Abhijeet Behera" userId="8467cc44-dcbd-4db5-bcb0-3490d54af65d" providerId="ADAL" clId="{761E83D9-3FD1-48C9-91F8-58C4487D0BAA}" dt="2023-10-08T19:45:53.275" v="5"/>
          <ac:spMkLst>
            <pc:docMk/>
            <pc:sldMk cId="492057761" sldId="258"/>
            <ac:spMk id="15" creationId="{B0F53F6C-ACBA-63C8-0FC4-B2B1DBFA0118}"/>
          </ac:spMkLst>
        </pc:spChg>
        <pc:picChg chg="add del">
          <ac:chgData name="Abhijeet Behera" userId="8467cc44-dcbd-4db5-bcb0-3490d54af65d" providerId="ADAL" clId="{761E83D9-3FD1-48C9-91F8-58C4487D0BAA}" dt="2023-10-08T19:45:53.275" v="5"/>
          <ac:picMkLst>
            <pc:docMk/>
            <pc:sldMk cId="492057761" sldId="258"/>
            <ac:picMk id="7" creationId="{0203CEA7-DFBF-2453-5E16-4ADAF73E6D1F}"/>
          </ac:picMkLst>
        </pc:picChg>
        <pc:picChg chg="add del">
          <ac:chgData name="Abhijeet Behera" userId="8467cc44-dcbd-4db5-bcb0-3490d54af65d" providerId="ADAL" clId="{761E83D9-3FD1-48C9-91F8-58C4487D0BAA}" dt="2023-10-08T19:45:53.275" v="5"/>
          <ac:picMkLst>
            <pc:docMk/>
            <pc:sldMk cId="492057761" sldId="258"/>
            <ac:picMk id="8" creationId="{94E37665-80F1-5902-4840-9E08732449E5}"/>
          </ac:picMkLst>
        </pc:picChg>
        <pc:picChg chg="add del">
          <ac:chgData name="Abhijeet Behera" userId="8467cc44-dcbd-4db5-bcb0-3490d54af65d" providerId="ADAL" clId="{761E83D9-3FD1-48C9-91F8-58C4487D0BAA}" dt="2023-10-08T19:45:53.275" v="5"/>
          <ac:picMkLst>
            <pc:docMk/>
            <pc:sldMk cId="492057761" sldId="258"/>
            <ac:picMk id="9" creationId="{6945A391-1FED-2319-9956-AE41D1D115D3}"/>
          </ac:picMkLst>
        </pc:picChg>
        <pc:picChg chg="add del">
          <ac:chgData name="Abhijeet Behera" userId="8467cc44-dcbd-4db5-bcb0-3490d54af65d" providerId="ADAL" clId="{761E83D9-3FD1-48C9-91F8-58C4487D0BAA}" dt="2023-10-08T19:45:53.275" v="5"/>
          <ac:picMkLst>
            <pc:docMk/>
            <pc:sldMk cId="492057761" sldId="258"/>
            <ac:picMk id="10" creationId="{162F7CCB-F584-6FD8-A5F4-2AAF43BDF75A}"/>
          </ac:picMkLst>
        </pc:picChg>
        <pc:picChg chg="add del mod">
          <ac:chgData name="Abhijeet Behera" userId="8467cc44-dcbd-4db5-bcb0-3490d54af65d" providerId="ADAL" clId="{761E83D9-3FD1-48C9-91F8-58C4487D0BAA}" dt="2023-10-08T19:47:43.257" v="27" actId="478"/>
          <ac:picMkLst>
            <pc:docMk/>
            <pc:sldMk cId="492057761" sldId="258"/>
            <ac:picMk id="16" creationId="{299B61CC-60F9-06A8-3376-3F5C11949C15}"/>
          </ac:picMkLst>
        </pc:picChg>
        <pc:picChg chg="add del mod">
          <ac:chgData name="Abhijeet Behera" userId="8467cc44-dcbd-4db5-bcb0-3490d54af65d" providerId="ADAL" clId="{761E83D9-3FD1-48C9-91F8-58C4487D0BAA}" dt="2023-10-08T19:47:47.497" v="29" actId="478"/>
          <ac:picMkLst>
            <pc:docMk/>
            <pc:sldMk cId="492057761" sldId="258"/>
            <ac:picMk id="17" creationId="{CCC7366B-6657-FC3E-9362-0472205DDAD1}"/>
          </ac:picMkLst>
        </pc:picChg>
        <pc:picChg chg="add del mod">
          <ac:chgData name="Abhijeet Behera" userId="8467cc44-dcbd-4db5-bcb0-3490d54af65d" providerId="ADAL" clId="{761E83D9-3FD1-48C9-91F8-58C4487D0BAA}" dt="2023-10-08T19:47:45.477" v="28" actId="478"/>
          <ac:picMkLst>
            <pc:docMk/>
            <pc:sldMk cId="492057761" sldId="258"/>
            <ac:picMk id="18" creationId="{AEBCC16C-16A4-2E8F-F93E-99B5E5BE23E7}"/>
          </ac:picMkLst>
        </pc:picChg>
        <pc:picChg chg="add del mod">
          <ac:chgData name="Abhijeet Behera" userId="8467cc44-dcbd-4db5-bcb0-3490d54af65d" providerId="ADAL" clId="{761E83D9-3FD1-48C9-91F8-58C4487D0BAA}" dt="2023-10-08T19:56:14.297" v="122" actId="478"/>
          <ac:picMkLst>
            <pc:docMk/>
            <pc:sldMk cId="492057761" sldId="258"/>
            <ac:picMk id="19" creationId="{213CD29D-1A72-DE45-ED78-EA27F884FEE3}"/>
          </ac:picMkLst>
        </pc:picChg>
        <pc:picChg chg="add mod">
          <ac:chgData name="Abhijeet Behera" userId="8467cc44-dcbd-4db5-bcb0-3490d54af65d" providerId="ADAL" clId="{761E83D9-3FD1-48C9-91F8-58C4487D0BAA}" dt="2023-10-08T19:48:55.907" v="40" actId="1076"/>
          <ac:picMkLst>
            <pc:docMk/>
            <pc:sldMk cId="492057761" sldId="258"/>
            <ac:picMk id="20" creationId="{56555129-2A0B-46F3-7485-C336DFF7618E}"/>
          </ac:picMkLst>
        </pc:picChg>
      </pc:sldChg>
      <pc:sldChg chg="addSp delSp modSp mod ord delAnim">
        <pc:chgData name="Abhijeet Behera" userId="8467cc44-dcbd-4db5-bcb0-3490d54af65d" providerId="ADAL" clId="{761E83D9-3FD1-48C9-91F8-58C4487D0BAA}" dt="2023-10-13T14:22:20.385" v="4058" actId="20577"/>
        <pc:sldMkLst>
          <pc:docMk/>
          <pc:sldMk cId="1404656186" sldId="259"/>
        </pc:sldMkLst>
        <pc:spChg chg="add del mod">
          <ac:chgData name="Abhijeet Behera" userId="8467cc44-dcbd-4db5-bcb0-3490d54af65d" providerId="ADAL" clId="{761E83D9-3FD1-48C9-91F8-58C4487D0BAA}" dt="2023-10-13T13:44:42.732" v="3723" actId="478"/>
          <ac:spMkLst>
            <pc:docMk/>
            <pc:sldMk cId="1404656186" sldId="259"/>
            <ac:spMk id="2" creationId="{30E6EBA0-1C53-D444-C9FC-19847535DDE6}"/>
          </ac:spMkLst>
        </pc:spChg>
        <pc:spChg chg="del">
          <ac:chgData name="Abhijeet Behera" userId="8467cc44-dcbd-4db5-bcb0-3490d54af65d" providerId="ADAL" clId="{761E83D9-3FD1-48C9-91F8-58C4487D0BAA}" dt="2023-10-09T12:43:37.088" v="2390" actId="478"/>
          <ac:spMkLst>
            <pc:docMk/>
            <pc:sldMk cId="1404656186" sldId="259"/>
            <ac:spMk id="2" creationId="{C60033BB-763D-6266-C513-99C93EE6D66D}"/>
          </ac:spMkLst>
        </pc:spChg>
        <pc:spChg chg="mod">
          <ac:chgData name="Abhijeet Behera" userId="8467cc44-dcbd-4db5-bcb0-3490d54af65d" providerId="ADAL" clId="{761E83D9-3FD1-48C9-91F8-58C4487D0BAA}" dt="2023-10-09T12:43:31.966" v="2389" actId="20577"/>
          <ac:spMkLst>
            <pc:docMk/>
            <pc:sldMk cId="1404656186" sldId="259"/>
            <ac:spMk id="3" creationId="{B5BA2622-23CB-8944-FE31-BB53CC23CA39}"/>
          </ac:spMkLst>
        </pc:spChg>
        <pc:spChg chg="mod">
          <ac:chgData name="Abhijeet Behera" userId="8467cc44-dcbd-4db5-bcb0-3490d54af65d" providerId="ADAL" clId="{761E83D9-3FD1-48C9-91F8-58C4487D0BAA}" dt="2023-10-09T11:22:09.625" v="1703" actId="20577"/>
          <ac:spMkLst>
            <pc:docMk/>
            <pc:sldMk cId="1404656186" sldId="259"/>
            <ac:spMk id="4" creationId="{B090832F-9251-58BC-A19E-FCB2E2A33373}"/>
          </ac:spMkLst>
        </pc:spChg>
        <pc:spChg chg="add del">
          <ac:chgData name="Abhijeet Behera" userId="8467cc44-dcbd-4db5-bcb0-3490d54af65d" providerId="ADAL" clId="{761E83D9-3FD1-48C9-91F8-58C4487D0BAA}" dt="2023-10-13T13:45:27.586" v="3727" actId="478"/>
          <ac:spMkLst>
            <pc:docMk/>
            <pc:sldMk cId="1404656186" sldId="259"/>
            <ac:spMk id="5" creationId="{447BB899-9167-2AAF-C499-71E093EBCC28}"/>
          </ac:spMkLst>
        </pc:spChg>
        <pc:spChg chg="add mod">
          <ac:chgData name="Abhijeet Behera" userId="8467cc44-dcbd-4db5-bcb0-3490d54af65d" providerId="ADAL" clId="{761E83D9-3FD1-48C9-91F8-58C4487D0BAA}" dt="2023-10-13T14:22:20.385" v="4058" actId="20577"/>
          <ac:spMkLst>
            <pc:docMk/>
            <pc:sldMk cId="1404656186" sldId="259"/>
            <ac:spMk id="6" creationId="{A550254E-ADBD-2B67-CD90-961042E6A738}"/>
          </ac:spMkLst>
        </pc:spChg>
        <pc:spChg chg="add del mod">
          <ac:chgData name="Abhijeet Behera" userId="8467cc44-dcbd-4db5-bcb0-3490d54af65d" providerId="ADAL" clId="{761E83D9-3FD1-48C9-91F8-58C4487D0BAA}" dt="2023-10-13T14:22:12.098" v="4040" actId="478"/>
          <ac:spMkLst>
            <pc:docMk/>
            <pc:sldMk cId="1404656186" sldId="259"/>
            <ac:spMk id="7" creationId="{E86265C9-BB58-D073-AF21-F8C82912B398}"/>
          </ac:spMkLst>
        </pc:spChg>
        <pc:spChg chg="add del mod">
          <ac:chgData name="Abhijeet Behera" userId="8467cc44-dcbd-4db5-bcb0-3490d54af65d" providerId="ADAL" clId="{761E83D9-3FD1-48C9-91F8-58C4487D0BAA}" dt="2023-10-09T12:43:39.385" v="2391" actId="478"/>
          <ac:spMkLst>
            <pc:docMk/>
            <pc:sldMk cId="1404656186" sldId="259"/>
            <ac:spMk id="8" creationId="{E89E3F4A-02E5-2A9F-8B1A-407F4D4256D0}"/>
          </ac:spMkLst>
        </pc:spChg>
        <pc:spChg chg="add mod">
          <ac:chgData name="Abhijeet Behera" userId="8467cc44-dcbd-4db5-bcb0-3490d54af65d" providerId="ADAL" clId="{761E83D9-3FD1-48C9-91F8-58C4487D0BAA}" dt="2023-10-13T14:22:04.207" v="4039" actId="20577"/>
          <ac:spMkLst>
            <pc:docMk/>
            <pc:sldMk cId="1404656186" sldId="259"/>
            <ac:spMk id="12" creationId="{FE5287B0-60F1-58CD-708A-C9CAD4B948D7}"/>
          </ac:spMkLst>
        </pc:spChg>
        <pc:graphicFrameChg chg="add del mod modGraphic">
          <ac:chgData name="Abhijeet Behera" userId="8467cc44-dcbd-4db5-bcb0-3490d54af65d" providerId="ADAL" clId="{761E83D9-3FD1-48C9-91F8-58C4487D0BAA}" dt="2023-10-09T13:34:15.187" v="2417" actId="478"/>
          <ac:graphicFrameMkLst>
            <pc:docMk/>
            <pc:sldMk cId="1404656186" sldId="259"/>
            <ac:graphicFrameMk id="9" creationId="{E2FEBAC5-2F60-DBAB-3277-31344CA27D34}"/>
          </ac:graphicFrameMkLst>
        </pc:graphicFrameChg>
        <pc:picChg chg="del">
          <ac:chgData name="Abhijeet Behera" userId="8467cc44-dcbd-4db5-bcb0-3490d54af65d" providerId="ADAL" clId="{761E83D9-3FD1-48C9-91F8-58C4487D0BAA}" dt="2023-10-09T12:43:24.755" v="2378" actId="478"/>
          <ac:picMkLst>
            <pc:docMk/>
            <pc:sldMk cId="1404656186" sldId="259"/>
            <ac:picMk id="5" creationId="{A936897C-D8C8-ED81-01F0-5809922D7CE9}"/>
          </ac:picMkLst>
        </pc:picChg>
        <pc:picChg chg="del">
          <ac:chgData name="Abhijeet Behera" userId="8467cc44-dcbd-4db5-bcb0-3490d54af65d" providerId="ADAL" clId="{761E83D9-3FD1-48C9-91F8-58C4487D0BAA}" dt="2023-10-09T12:43:41.474" v="2392" actId="478"/>
          <ac:picMkLst>
            <pc:docMk/>
            <pc:sldMk cId="1404656186" sldId="259"/>
            <ac:picMk id="6" creationId="{AB62BD1F-BC4F-418D-C1C6-D728ADE8724A}"/>
          </ac:picMkLst>
        </pc:picChg>
        <pc:picChg chg="add mod">
          <ac:chgData name="Abhijeet Behera" userId="8467cc44-dcbd-4db5-bcb0-3490d54af65d" providerId="ADAL" clId="{761E83D9-3FD1-48C9-91F8-58C4487D0BAA}" dt="2023-10-13T13:56:27.839" v="3872" actId="1076"/>
          <ac:picMkLst>
            <pc:docMk/>
            <pc:sldMk cId="1404656186" sldId="259"/>
            <ac:picMk id="10" creationId="{F713976F-E05C-AD0D-A118-360D5E8F1F21}"/>
          </ac:picMkLst>
        </pc:picChg>
      </pc:sldChg>
      <pc:sldChg chg="addSp modSp mod ord modAnim">
        <pc:chgData name="Abhijeet Behera" userId="8467cc44-dcbd-4db5-bcb0-3490d54af65d" providerId="ADAL" clId="{761E83D9-3FD1-48C9-91F8-58C4487D0BAA}" dt="2023-10-10T13:39:47.963" v="3140"/>
        <pc:sldMkLst>
          <pc:docMk/>
          <pc:sldMk cId="4194319986" sldId="260"/>
        </pc:sldMkLst>
        <pc:spChg chg="add mod">
          <ac:chgData name="Abhijeet Behera" userId="8467cc44-dcbd-4db5-bcb0-3490d54af65d" providerId="ADAL" clId="{761E83D9-3FD1-48C9-91F8-58C4487D0BAA}" dt="2023-10-10T13:39:39.855" v="3138" actId="20577"/>
          <ac:spMkLst>
            <pc:docMk/>
            <pc:sldMk cId="4194319986" sldId="260"/>
            <ac:spMk id="2" creationId="{DF78E6A4-FF7C-003D-1AFC-A7E0D74E1856}"/>
          </ac:spMkLst>
        </pc:spChg>
        <pc:spChg chg="mod">
          <ac:chgData name="Abhijeet Behera" userId="8467cc44-dcbd-4db5-bcb0-3490d54af65d" providerId="ADAL" clId="{761E83D9-3FD1-48C9-91F8-58C4487D0BAA}" dt="2023-10-08T20:27:32.570" v="304" actId="20577"/>
          <ac:spMkLst>
            <pc:docMk/>
            <pc:sldMk cId="4194319986" sldId="260"/>
            <ac:spMk id="4" creationId="{B090832F-9251-58BC-A19E-FCB2E2A33373}"/>
          </ac:spMkLst>
        </pc:spChg>
        <pc:spChg chg="mod">
          <ac:chgData name="Abhijeet Behera" userId="8467cc44-dcbd-4db5-bcb0-3490d54af65d" providerId="ADAL" clId="{761E83D9-3FD1-48C9-91F8-58C4487D0BAA}" dt="2023-10-10T13:39:37.368" v="3137" actId="20577"/>
          <ac:spMkLst>
            <pc:docMk/>
            <pc:sldMk cId="4194319986" sldId="260"/>
            <ac:spMk id="7" creationId="{162F7493-94CB-1FCD-EB13-9DD7A9981240}"/>
          </ac:spMkLst>
        </pc:spChg>
      </pc:sldChg>
      <pc:sldChg chg="addSp delSp modSp mod delAnim modAnim">
        <pc:chgData name="Abhijeet Behera" userId="8467cc44-dcbd-4db5-bcb0-3490d54af65d" providerId="ADAL" clId="{761E83D9-3FD1-48C9-91F8-58C4487D0BAA}" dt="2023-10-10T13:46:36.901" v="3279" actId="14734"/>
        <pc:sldMkLst>
          <pc:docMk/>
          <pc:sldMk cId="1700969249" sldId="261"/>
        </pc:sldMkLst>
        <pc:spChg chg="del">
          <ac:chgData name="Abhijeet Behera" userId="8467cc44-dcbd-4db5-bcb0-3490d54af65d" providerId="ADAL" clId="{761E83D9-3FD1-48C9-91F8-58C4487D0BAA}" dt="2023-10-08T21:02:36.192" v="385" actId="478"/>
          <ac:spMkLst>
            <pc:docMk/>
            <pc:sldMk cId="1700969249" sldId="261"/>
            <ac:spMk id="2" creationId="{C60033BB-763D-6266-C513-99C93EE6D66D}"/>
          </ac:spMkLst>
        </pc:spChg>
        <pc:spChg chg="mod">
          <ac:chgData name="Abhijeet Behera" userId="8467cc44-dcbd-4db5-bcb0-3490d54af65d" providerId="ADAL" clId="{761E83D9-3FD1-48C9-91F8-58C4487D0BAA}" dt="2023-10-08T21:46:11.960" v="555" actId="20577"/>
          <ac:spMkLst>
            <pc:docMk/>
            <pc:sldMk cId="1700969249" sldId="261"/>
            <ac:spMk id="3" creationId="{B5BA2622-23CB-8944-FE31-BB53CC23CA39}"/>
          </ac:spMkLst>
        </pc:spChg>
        <pc:spChg chg="mod">
          <ac:chgData name="Abhijeet Behera" userId="8467cc44-dcbd-4db5-bcb0-3490d54af65d" providerId="ADAL" clId="{761E83D9-3FD1-48C9-91F8-58C4487D0BAA}" dt="2023-10-08T20:53:20.807" v="384" actId="20577"/>
          <ac:spMkLst>
            <pc:docMk/>
            <pc:sldMk cId="1700969249" sldId="261"/>
            <ac:spMk id="4" creationId="{B090832F-9251-58BC-A19E-FCB2E2A33373}"/>
          </ac:spMkLst>
        </pc:spChg>
        <pc:spChg chg="add del mod">
          <ac:chgData name="Abhijeet Behera" userId="8467cc44-dcbd-4db5-bcb0-3490d54af65d" providerId="ADAL" clId="{761E83D9-3FD1-48C9-91F8-58C4487D0BAA}" dt="2023-10-08T21:02:37.975" v="386" actId="478"/>
          <ac:spMkLst>
            <pc:docMk/>
            <pc:sldMk cId="1700969249" sldId="261"/>
            <ac:spMk id="6" creationId="{F2784AAC-C2E2-BA41-BA98-F47CEA1287E7}"/>
          </ac:spMkLst>
        </pc:spChg>
        <pc:spChg chg="add mod">
          <ac:chgData name="Abhijeet Behera" userId="8467cc44-dcbd-4db5-bcb0-3490d54af65d" providerId="ADAL" clId="{761E83D9-3FD1-48C9-91F8-58C4487D0BAA}" dt="2023-10-10T13:46:03.660" v="3278" actId="1076"/>
          <ac:spMkLst>
            <pc:docMk/>
            <pc:sldMk cId="1700969249" sldId="261"/>
            <ac:spMk id="9" creationId="{2FD1FC43-2797-84AE-D687-084C5C0ECC32}"/>
          </ac:spMkLst>
        </pc:spChg>
        <pc:graphicFrameChg chg="add del">
          <ac:chgData name="Abhijeet Behera" userId="8467cc44-dcbd-4db5-bcb0-3490d54af65d" providerId="ADAL" clId="{761E83D9-3FD1-48C9-91F8-58C4487D0BAA}" dt="2023-10-10T13:41:58.301" v="3176" actId="3680"/>
          <ac:graphicFrameMkLst>
            <pc:docMk/>
            <pc:sldMk cId="1700969249" sldId="261"/>
            <ac:graphicFrameMk id="2" creationId="{C132B871-5442-1DC7-5AF5-008711B04599}"/>
          </ac:graphicFrameMkLst>
        </pc:graphicFrameChg>
        <pc:graphicFrameChg chg="add del modGraphic">
          <ac:chgData name="Abhijeet Behera" userId="8467cc44-dcbd-4db5-bcb0-3490d54af65d" providerId="ADAL" clId="{761E83D9-3FD1-48C9-91F8-58C4487D0BAA}" dt="2023-10-10T13:42:15.166" v="3180" actId="3680"/>
          <ac:graphicFrameMkLst>
            <pc:docMk/>
            <pc:sldMk cId="1700969249" sldId="261"/>
            <ac:graphicFrameMk id="5" creationId="{3FA3EDD8-365E-7C69-25CA-CAFC01F896CD}"/>
          </ac:graphicFrameMkLst>
        </pc:graphicFrameChg>
        <pc:graphicFrameChg chg="add mod modGraphic">
          <ac:chgData name="Abhijeet Behera" userId="8467cc44-dcbd-4db5-bcb0-3490d54af65d" providerId="ADAL" clId="{761E83D9-3FD1-48C9-91F8-58C4487D0BAA}" dt="2023-10-10T13:46:36.901" v="3279" actId="14734"/>
          <ac:graphicFrameMkLst>
            <pc:docMk/>
            <pc:sldMk cId="1700969249" sldId="261"/>
            <ac:graphicFrameMk id="6" creationId="{131F28F2-8EDA-3A93-3DDD-B920653C6736}"/>
          </ac:graphicFrameMkLst>
        </pc:graphicFrameChg>
        <pc:graphicFrameChg chg="add mod modGraphic">
          <ac:chgData name="Abhijeet Behera" userId="8467cc44-dcbd-4db5-bcb0-3490d54af65d" providerId="ADAL" clId="{761E83D9-3FD1-48C9-91F8-58C4487D0BAA}" dt="2023-10-10T13:45:59.543" v="3277" actId="122"/>
          <ac:graphicFrameMkLst>
            <pc:docMk/>
            <pc:sldMk cId="1700969249" sldId="261"/>
            <ac:graphicFrameMk id="8" creationId="{9FC94492-46AA-BCAA-8DD3-5BFD8597F922}"/>
          </ac:graphicFrameMkLst>
        </pc:graphicFrameChg>
        <pc:picChg chg="add mod">
          <ac:chgData name="Abhijeet Behera" userId="8467cc44-dcbd-4db5-bcb0-3490d54af65d" providerId="ADAL" clId="{761E83D9-3FD1-48C9-91F8-58C4487D0BAA}" dt="2023-10-10T13:45:36.356" v="3269" actId="1076"/>
          <ac:picMkLst>
            <pc:docMk/>
            <pc:sldMk cId="1700969249" sldId="261"/>
            <ac:picMk id="7" creationId="{6B269C76-BDD6-1328-88C5-B044576E36A4}"/>
          </ac:picMkLst>
        </pc:picChg>
        <pc:picChg chg="add del mod">
          <ac:chgData name="Abhijeet Behera" userId="8467cc44-dcbd-4db5-bcb0-3490d54af65d" providerId="ADAL" clId="{761E83D9-3FD1-48C9-91F8-58C4487D0BAA}" dt="2023-10-08T22:18:04.740" v="695" actId="21"/>
          <ac:picMkLst>
            <pc:docMk/>
            <pc:sldMk cId="1700969249" sldId="261"/>
            <ac:picMk id="10" creationId="{49598E27-F8F2-87D7-CBB3-64174EBD98B5}"/>
          </ac:picMkLst>
        </pc:picChg>
        <pc:picChg chg="add del mod">
          <ac:chgData name="Abhijeet Behera" userId="8467cc44-dcbd-4db5-bcb0-3490d54af65d" providerId="ADAL" clId="{761E83D9-3FD1-48C9-91F8-58C4487D0BAA}" dt="2023-10-08T22:18:04.740" v="695" actId="21"/>
          <ac:picMkLst>
            <pc:docMk/>
            <pc:sldMk cId="1700969249" sldId="261"/>
            <ac:picMk id="11" creationId="{6E8DB925-EE56-4E9C-B271-7D61701B999B}"/>
          </ac:picMkLst>
        </pc:picChg>
        <pc:picChg chg="add del mod">
          <ac:chgData name="Abhijeet Behera" userId="8467cc44-dcbd-4db5-bcb0-3490d54af65d" providerId="ADAL" clId="{761E83D9-3FD1-48C9-91F8-58C4487D0BAA}" dt="2023-10-08T22:18:04.740" v="695" actId="21"/>
          <ac:picMkLst>
            <pc:docMk/>
            <pc:sldMk cId="1700969249" sldId="261"/>
            <ac:picMk id="12" creationId="{FB8B723E-1278-F077-88D8-4EF7564CAD05}"/>
          </ac:picMkLst>
        </pc:picChg>
      </pc:sldChg>
      <pc:sldChg chg="addSp delSp modSp mod delAnim modAnim">
        <pc:chgData name="Abhijeet Behera" userId="8467cc44-dcbd-4db5-bcb0-3490d54af65d" providerId="ADAL" clId="{761E83D9-3FD1-48C9-91F8-58C4487D0BAA}" dt="2023-10-13T14:52:40.112" v="4084"/>
        <pc:sldMkLst>
          <pc:docMk/>
          <pc:sldMk cId="2537458594" sldId="262"/>
        </pc:sldMkLst>
        <pc:spChg chg="del">
          <ac:chgData name="Abhijeet Behera" userId="8467cc44-dcbd-4db5-bcb0-3490d54af65d" providerId="ADAL" clId="{761E83D9-3FD1-48C9-91F8-58C4487D0BAA}" dt="2023-10-08T21:50:06.478" v="562" actId="478"/>
          <ac:spMkLst>
            <pc:docMk/>
            <pc:sldMk cId="2537458594" sldId="262"/>
            <ac:spMk id="2" creationId="{C60033BB-763D-6266-C513-99C93EE6D66D}"/>
          </ac:spMkLst>
        </pc:spChg>
        <pc:spChg chg="mod">
          <ac:chgData name="Abhijeet Behera" userId="8467cc44-dcbd-4db5-bcb0-3490d54af65d" providerId="ADAL" clId="{761E83D9-3FD1-48C9-91F8-58C4487D0BAA}" dt="2023-10-09T14:09:13.916" v="2647" actId="20577"/>
          <ac:spMkLst>
            <pc:docMk/>
            <pc:sldMk cId="2537458594" sldId="262"/>
            <ac:spMk id="3" creationId="{B5BA2622-23CB-8944-FE31-BB53CC23CA39}"/>
          </ac:spMkLst>
        </pc:spChg>
        <pc:spChg chg="mod">
          <ac:chgData name="Abhijeet Behera" userId="8467cc44-dcbd-4db5-bcb0-3490d54af65d" providerId="ADAL" clId="{761E83D9-3FD1-48C9-91F8-58C4487D0BAA}" dt="2023-10-08T22:18:52.415" v="719" actId="20577"/>
          <ac:spMkLst>
            <pc:docMk/>
            <pc:sldMk cId="2537458594" sldId="262"/>
            <ac:spMk id="4" creationId="{B090832F-9251-58BC-A19E-FCB2E2A33373}"/>
          </ac:spMkLst>
        </pc:spChg>
        <pc:spChg chg="add del mod">
          <ac:chgData name="Abhijeet Behera" userId="8467cc44-dcbd-4db5-bcb0-3490d54af65d" providerId="ADAL" clId="{761E83D9-3FD1-48C9-91F8-58C4487D0BAA}" dt="2023-10-08T21:50:09.703" v="563" actId="478"/>
          <ac:spMkLst>
            <pc:docMk/>
            <pc:sldMk cId="2537458594" sldId="262"/>
            <ac:spMk id="6" creationId="{1AA0A828-FB47-25BF-E994-F1DE2B0266E1}"/>
          </ac:spMkLst>
        </pc:spChg>
        <pc:spChg chg="add mod">
          <ac:chgData name="Abhijeet Behera" userId="8467cc44-dcbd-4db5-bcb0-3490d54af65d" providerId="ADAL" clId="{761E83D9-3FD1-48C9-91F8-58C4487D0BAA}" dt="2023-10-12T08:31:48.371" v="3555" actId="207"/>
          <ac:spMkLst>
            <pc:docMk/>
            <pc:sldMk cId="2537458594" sldId="262"/>
            <ac:spMk id="28" creationId="{608E1D7B-83E6-7701-BC3E-C2361BBA8BD5}"/>
          </ac:spMkLst>
        </pc:spChg>
        <pc:spChg chg="add mod">
          <ac:chgData name="Abhijeet Behera" userId="8467cc44-dcbd-4db5-bcb0-3490d54af65d" providerId="ADAL" clId="{761E83D9-3FD1-48C9-91F8-58C4487D0BAA}" dt="2023-10-13T14:13:10.280" v="3888" actId="1076"/>
          <ac:spMkLst>
            <pc:docMk/>
            <pc:sldMk cId="2537458594" sldId="262"/>
            <ac:spMk id="29" creationId="{4E600038-C097-0D06-6E04-66843E0BEB48}"/>
          </ac:spMkLst>
        </pc:spChg>
        <pc:spChg chg="add del mod">
          <ac:chgData name="Abhijeet Behera" userId="8467cc44-dcbd-4db5-bcb0-3490d54af65d" providerId="ADAL" clId="{761E83D9-3FD1-48C9-91F8-58C4487D0BAA}" dt="2023-10-13T13:51:10.768" v="3840" actId="21"/>
          <ac:spMkLst>
            <pc:docMk/>
            <pc:sldMk cId="2537458594" sldId="262"/>
            <ac:spMk id="30" creationId="{797BEAC6-42F6-FA65-2EEC-BC413DBA700D}"/>
          </ac:spMkLst>
        </pc:spChg>
        <pc:spChg chg="add mod">
          <ac:chgData name="Abhijeet Behera" userId="8467cc44-dcbd-4db5-bcb0-3490d54af65d" providerId="ADAL" clId="{761E83D9-3FD1-48C9-91F8-58C4487D0BAA}" dt="2023-10-13T14:12:57.893" v="3885" actId="1076"/>
          <ac:spMkLst>
            <pc:docMk/>
            <pc:sldMk cId="2537458594" sldId="262"/>
            <ac:spMk id="37" creationId="{904C0B8D-DC2B-FD42-91AE-AEF5E6B42896}"/>
          </ac:spMkLst>
        </pc:spChg>
        <pc:spChg chg="add mod">
          <ac:chgData name="Abhijeet Behera" userId="8467cc44-dcbd-4db5-bcb0-3490d54af65d" providerId="ADAL" clId="{761E83D9-3FD1-48C9-91F8-58C4487D0BAA}" dt="2023-10-13T14:13:06.480" v="3887" actId="571"/>
          <ac:spMkLst>
            <pc:docMk/>
            <pc:sldMk cId="2537458594" sldId="262"/>
            <ac:spMk id="45" creationId="{645D427A-DC31-29FE-D5B0-5E8F623EF279}"/>
          </ac:spMkLst>
        </pc:spChg>
        <pc:picChg chg="add mod">
          <ac:chgData name="Abhijeet Behera" userId="8467cc44-dcbd-4db5-bcb0-3490d54af65d" providerId="ADAL" clId="{761E83D9-3FD1-48C9-91F8-58C4487D0BAA}" dt="2023-10-12T08:28:57.120" v="3505" actId="1076"/>
          <ac:picMkLst>
            <pc:docMk/>
            <pc:sldMk cId="2537458594" sldId="262"/>
            <ac:picMk id="7" creationId="{11D785B1-47D8-3F32-F7B0-9D0DF3EA31E9}"/>
          </ac:picMkLst>
        </pc:picChg>
        <pc:picChg chg="add del mod">
          <ac:chgData name="Abhijeet Behera" userId="8467cc44-dcbd-4db5-bcb0-3490d54af65d" providerId="ADAL" clId="{761E83D9-3FD1-48C9-91F8-58C4487D0BAA}" dt="2023-10-08T22:17:39.069" v="689" actId="478"/>
          <ac:picMkLst>
            <pc:docMk/>
            <pc:sldMk cId="2537458594" sldId="262"/>
            <ac:picMk id="8" creationId="{1623D75F-E99E-9077-2F36-28E265DF40CA}"/>
          </ac:picMkLst>
        </pc:picChg>
        <pc:picChg chg="add mod">
          <ac:chgData name="Abhijeet Behera" userId="8467cc44-dcbd-4db5-bcb0-3490d54af65d" providerId="ADAL" clId="{761E83D9-3FD1-48C9-91F8-58C4487D0BAA}" dt="2023-10-13T14:13:10.280" v="3888" actId="1076"/>
          <ac:picMkLst>
            <pc:docMk/>
            <pc:sldMk cId="2537458594" sldId="262"/>
            <ac:picMk id="9" creationId="{692285D3-29B9-0A2B-411B-6530BD0122DD}"/>
          </ac:picMkLst>
        </pc:picChg>
        <pc:picChg chg="add del mod">
          <ac:chgData name="Abhijeet Behera" userId="8467cc44-dcbd-4db5-bcb0-3490d54af65d" providerId="ADAL" clId="{761E83D9-3FD1-48C9-91F8-58C4487D0BAA}" dt="2023-10-13T13:50:16.564" v="3824" actId="478"/>
          <ac:picMkLst>
            <pc:docMk/>
            <pc:sldMk cId="2537458594" sldId="262"/>
            <ac:picMk id="10" creationId="{BBDAEAE7-8FCB-BB9D-BD1F-1684C137AEE0}"/>
          </ac:picMkLst>
        </pc:picChg>
        <pc:picChg chg="add mod">
          <ac:chgData name="Abhijeet Behera" userId="8467cc44-dcbd-4db5-bcb0-3490d54af65d" providerId="ADAL" clId="{761E83D9-3FD1-48C9-91F8-58C4487D0BAA}" dt="2023-10-09T09:18:26.425" v="1040" actId="14100"/>
          <ac:picMkLst>
            <pc:docMk/>
            <pc:sldMk cId="2537458594" sldId="262"/>
            <ac:picMk id="11" creationId="{3D03D2E9-C5A4-63F3-CAE6-AE4043C75648}"/>
          </ac:picMkLst>
        </pc:picChg>
        <pc:picChg chg="add del mod">
          <ac:chgData name="Abhijeet Behera" userId="8467cc44-dcbd-4db5-bcb0-3490d54af65d" providerId="ADAL" clId="{761E83D9-3FD1-48C9-91F8-58C4487D0BAA}" dt="2023-10-13T14:11:36.746" v="3873" actId="478"/>
          <ac:picMkLst>
            <pc:docMk/>
            <pc:sldMk cId="2537458594" sldId="262"/>
            <ac:picMk id="12" creationId="{AB0F459D-2D2B-9819-3BA4-F3FCD30ADF98}"/>
          </ac:picMkLst>
        </pc:picChg>
        <pc:picChg chg="add mod">
          <ac:chgData name="Abhijeet Behera" userId="8467cc44-dcbd-4db5-bcb0-3490d54af65d" providerId="ADAL" clId="{761E83D9-3FD1-48C9-91F8-58C4487D0BAA}" dt="2023-10-13T14:13:10.280" v="3888" actId="1076"/>
          <ac:picMkLst>
            <pc:docMk/>
            <pc:sldMk cId="2537458594" sldId="262"/>
            <ac:picMk id="13" creationId="{00A5A851-21F8-81D4-7183-12659908F005}"/>
          </ac:picMkLst>
        </pc:picChg>
        <pc:picChg chg="add del mod">
          <ac:chgData name="Abhijeet Behera" userId="8467cc44-dcbd-4db5-bcb0-3490d54af65d" providerId="ADAL" clId="{761E83D9-3FD1-48C9-91F8-58C4487D0BAA}" dt="2023-10-09T10:41:48.017" v="1350" actId="478"/>
          <ac:picMkLst>
            <pc:docMk/>
            <pc:sldMk cId="2537458594" sldId="262"/>
            <ac:picMk id="14" creationId="{F4643787-FC6A-7525-B11E-3686D214219A}"/>
          </ac:picMkLst>
        </pc:picChg>
        <pc:picChg chg="add mod">
          <ac:chgData name="Abhijeet Behera" userId="8467cc44-dcbd-4db5-bcb0-3490d54af65d" providerId="ADAL" clId="{761E83D9-3FD1-48C9-91F8-58C4487D0BAA}" dt="2023-10-13T14:12:57.893" v="3885" actId="1076"/>
          <ac:picMkLst>
            <pc:docMk/>
            <pc:sldMk cId="2537458594" sldId="262"/>
            <ac:picMk id="33" creationId="{9C6AECC5-A8F2-E298-7206-957A43F54F77}"/>
          </ac:picMkLst>
        </pc:picChg>
        <pc:picChg chg="add del mod">
          <ac:chgData name="Abhijeet Behera" userId="8467cc44-dcbd-4db5-bcb0-3490d54af65d" providerId="ADAL" clId="{761E83D9-3FD1-48C9-91F8-58C4487D0BAA}" dt="2023-10-13T14:11:41.742" v="3875" actId="478"/>
          <ac:picMkLst>
            <pc:docMk/>
            <pc:sldMk cId="2537458594" sldId="262"/>
            <ac:picMk id="40" creationId="{76A96760-AB0E-F5F4-BA24-0A4BDF254F12}"/>
          </ac:picMkLst>
        </pc:picChg>
        <pc:picChg chg="add del mod modCrop">
          <ac:chgData name="Abhijeet Behera" userId="8467cc44-dcbd-4db5-bcb0-3490d54af65d" providerId="ADAL" clId="{761E83D9-3FD1-48C9-91F8-58C4487D0BAA}" dt="2023-10-13T14:49:34.608" v="4065" actId="478"/>
          <ac:picMkLst>
            <pc:docMk/>
            <pc:sldMk cId="2537458594" sldId="262"/>
            <ac:picMk id="42" creationId="{1AFA5709-C21B-7EBD-92B8-0F72196F49A3}"/>
          </ac:picMkLst>
        </pc:picChg>
        <pc:picChg chg="add mod">
          <ac:chgData name="Abhijeet Behera" userId="8467cc44-dcbd-4db5-bcb0-3490d54af65d" providerId="ADAL" clId="{761E83D9-3FD1-48C9-91F8-58C4487D0BAA}" dt="2023-10-13T14:13:06.480" v="3887" actId="571"/>
          <ac:picMkLst>
            <pc:docMk/>
            <pc:sldMk cId="2537458594" sldId="262"/>
            <ac:picMk id="43" creationId="{5B16F256-7FE0-CA2D-02F7-1CE03129AC75}"/>
          </ac:picMkLst>
        </pc:picChg>
        <pc:picChg chg="add mod modCrop">
          <ac:chgData name="Abhijeet Behera" userId="8467cc44-dcbd-4db5-bcb0-3490d54af65d" providerId="ADAL" clId="{761E83D9-3FD1-48C9-91F8-58C4487D0BAA}" dt="2023-10-13T14:50:39.655" v="4080" actId="14100"/>
          <ac:picMkLst>
            <pc:docMk/>
            <pc:sldMk cId="2537458594" sldId="262"/>
            <ac:picMk id="51" creationId="{28223B3D-9BB9-0D08-9073-33043FDA2EB7}"/>
          </ac:picMkLst>
        </pc:picChg>
        <pc:cxnChg chg="add mod">
          <ac:chgData name="Abhijeet Behera" userId="8467cc44-dcbd-4db5-bcb0-3490d54af65d" providerId="ADAL" clId="{761E83D9-3FD1-48C9-91F8-58C4487D0BAA}" dt="2023-10-12T08:30:12.422" v="3512" actId="14100"/>
          <ac:cxnSpMkLst>
            <pc:docMk/>
            <pc:sldMk cId="2537458594" sldId="262"/>
            <ac:cxnSpMk id="5" creationId="{D8C468FC-45C3-B00E-7DF0-99226A2EDB04}"/>
          </ac:cxnSpMkLst>
        </pc:cxnChg>
        <pc:cxnChg chg="add mod">
          <ac:chgData name="Abhijeet Behera" userId="8467cc44-dcbd-4db5-bcb0-3490d54af65d" providerId="ADAL" clId="{761E83D9-3FD1-48C9-91F8-58C4487D0BAA}" dt="2023-10-13T14:13:10.280" v="3888" actId="1076"/>
          <ac:cxnSpMkLst>
            <pc:docMk/>
            <pc:sldMk cId="2537458594" sldId="262"/>
            <ac:cxnSpMk id="8" creationId="{2EE813D8-9F36-0DE3-E1D8-B401E072B5AB}"/>
          </ac:cxnSpMkLst>
        </pc:cxnChg>
        <pc:cxnChg chg="add del mod">
          <ac:chgData name="Abhijeet Behera" userId="8467cc44-dcbd-4db5-bcb0-3490d54af65d" providerId="ADAL" clId="{761E83D9-3FD1-48C9-91F8-58C4487D0BAA}" dt="2023-10-12T08:41:42.280" v="3648" actId="478"/>
          <ac:cxnSpMkLst>
            <pc:docMk/>
            <pc:sldMk cId="2537458594" sldId="262"/>
            <ac:cxnSpMk id="15" creationId="{2F25FBF1-D512-0429-9235-599F499548C3}"/>
          </ac:cxnSpMkLst>
        </pc:cxnChg>
        <pc:cxnChg chg="add del mod">
          <ac:chgData name="Abhijeet Behera" userId="8467cc44-dcbd-4db5-bcb0-3490d54af65d" providerId="ADAL" clId="{761E83D9-3FD1-48C9-91F8-58C4487D0BAA}" dt="2023-10-13T13:51:10.768" v="3840" actId="21"/>
          <ac:cxnSpMkLst>
            <pc:docMk/>
            <pc:sldMk cId="2537458594" sldId="262"/>
            <ac:cxnSpMk id="20" creationId="{3B6E6F31-5378-4FAC-5F8A-9787650E8A27}"/>
          </ac:cxnSpMkLst>
        </pc:cxnChg>
        <pc:cxnChg chg="add mod">
          <ac:chgData name="Abhijeet Behera" userId="8467cc44-dcbd-4db5-bcb0-3490d54af65d" providerId="ADAL" clId="{761E83D9-3FD1-48C9-91F8-58C4487D0BAA}" dt="2023-10-13T14:12:57.893" v="3885" actId="1076"/>
          <ac:cxnSpMkLst>
            <pc:docMk/>
            <pc:sldMk cId="2537458594" sldId="262"/>
            <ac:cxnSpMk id="36" creationId="{37497796-A682-8F1D-62C2-4EC61ED46347}"/>
          </ac:cxnSpMkLst>
        </pc:cxnChg>
        <pc:cxnChg chg="add mod">
          <ac:chgData name="Abhijeet Behera" userId="8467cc44-dcbd-4db5-bcb0-3490d54af65d" providerId="ADAL" clId="{761E83D9-3FD1-48C9-91F8-58C4487D0BAA}" dt="2023-10-13T14:13:06.480" v="3887" actId="571"/>
          <ac:cxnSpMkLst>
            <pc:docMk/>
            <pc:sldMk cId="2537458594" sldId="262"/>
            <ac:cxnSpMk id="44" creationId="{986BBD66-60F6-EC3A-FFC8-B8913EC5AE18}"/>
          </ac:cxnSpMkLst>
        </pc:cxnChg>
        <pc:cxnChg chg="add del mod">
          <ac:chgData name="Abhijeet Behera" userId="8467cc44-dcbd-4db5-bcb0-3490d54af65d" providerId="ADAL" clId="{761E83D9-3FD1-48C9-91F8-58C4487D0BAA}" dt="2023-10-13T14:49:37.875" v="4067" actId="478"/>
          <ac:cxnSpMkLst>
            <pc:docMk/>
            <pc:sldMk cId="2537458594" sldId="262"/>
            <ac:cxnSpMk id="47" creationId="{251B4B6E-B145-32D4-CCE4-21FA80212463}"/>
          </ac:cxnSpMkLst>
        </pc:cxnChg>
        <pc:cxnChg chg="add del mod">
          <ac:chgData name="Abhijeet Behera" userId="8467cc44-dcbd-4db5-bcb0-3490d54af65d" providerId="ADAL" clId="{761E83D9-3FD1-48C9-91F8-58C4487D0BAA}" dt="2023-10-13T14:34:36.107" v="4064" actId="478"/>
          <ac:cxnSpMkLst>
            <pc:docMk/>
            <pc:sldMk cId="2537458594" sldId="262"/>
            <ac:cxnSpMk id="49" creationId="{96F9A151-E879-68A1-6DFF-4AA1A8380A97}"/>
          </ac:cxnSpMkLst>
        </pc:cxnChg>
      </pc:sldChg>
      <pc:sldChg chg="addSp delSp modSp mod ord delAnim modAnim">
        <pc:chgData name="Abhijeet Behera" userId="8467cc44-dcbd-4db5-bcb0-3490d54af65d" providerId="ADAL" clId="{761E83D9-3FD1-48C9-91F8-58C4487D0BAA}" dt="2023-10-13T13:43:52.383" v="3716" actId="1076"/>
        <pc:sldMkLst>
          <pc:docMk/>
          <pc:sldMk cId="58243003" sldId="263"/>
        </pc:sldMkLst>
        <pc:spChg chg="mod">
          <ac:chgData name="Abhijeet Behera" userId="8467cc44-dcbd-4db5-bcb0-3490d54af65d" providerId="ADAL" clId="{761E83D9-3FD1-48C9-91F8-58C4487D0BAA}" dt="2023-10-08T20:27:29.212" v="303" actId="20577"/>
          <ac:spMkLst>
            <pc:docMk/>
            <pc:sldMk cId="58243003" sldId="263"/>
            <ac:spMk id="4" creationId="{B090832F-9251-58BC-A19E-FCB2E2A33373}"/>
          </ac:spMkLst>
        </pc:spChg>
        <pc:spChg chg="mod">
          <ac:chgData name="Abhijeet Behera" userId="8467cc44-dcbd-4db5-bcb0-3490d54af65d" providerId="ADAL" clId="{761E83D9-3FD1-48C9-91F8-58C4487D0BAA}" dt="2023-10-11T08:28:08.685" v="3403" actId="1076"/>
          <ac:spMkLst>
            <pc:docMk/>
            <pc:sldMk cId="58243003" sldId="263"/>
            <ac:spMk id="6" creationId="{868D2D3D-7E87-04AD-492E-F7F607D1A368}"/>
          </ac:spMkLst>
        </pc:spChg>
        <pc:spChg chg="add mod">
          <ac:chgData name="Abhijeet Behera" userId="8467cc44-dcbd-4db5-bcb0-3490d54af65d" providerId="ADAL" clId="{761E83D9-3FD1-48C9-91F8-58C4487D0BAA}" dt="2023-10-13T13:43:12.354" v="3695" actId="14100"/>
          <ac:spMkLst>
            <pc:docMk/>
            <pc:sldMk cId="58243003" sldId="263"/>
            <ac:spMk id="7" creationId="{E621276E-8983-EA52-25DE-BD97332299D7}"/>
          </ac:spMkLst>
        </pc:spChg>
        <pc:spChg chg="add mod">
          <ac:chgData name="Abhijeet Behera" userId="8467cc44-dcbd-4db5-bcb0-3490d54af65d" providerId="ADAL" clId="{761E83D9-3FD1-48C9-91F8-58C4487D0BAA}" dt="2023-10-13T13:43:52.383" v="3716" actId="1076"/>
          <ac:spMkLst>
            <pc:docMk/>
            <pc:sldMk cId="58243003" sldId="263"/>
            <ac:spMk id="8" creationId="{94217B52-CCBD-F713-1003-1E4D8EC40BC9}"/>
          </ac:spMkLst>
        </pc:spChg>
        <pc:spChg chg="add mod">
          <ac:chgData name="Abhijeet Behera" userId="8467cc44-dcbd-4db5-bcb0-3490d54af65d" providerId="ADAL" clId="{761E83D9-3FD1-48C9-91F8-58C4487D0BAA}" dt="2023-10-11T08:28:14.513" v="3404" actId="1076"/>
          <ac:spMkLst>
            <pc:docMk/>
            <pc:sldMk cId="58243003" sldId="263"/>
            <ac:spMk id="9" creationId="{3562CD85-5E16-637E-8142-DAAE8606C820}"/>
          </ac:spMkLst>
        </pc:spChg>
        <pc:picChg chg="del">
          <ac:chgData name="Abhijeet Behera" userId="8467cc44-dcbd-4db5-bcb0-3490d54af65d" providerId="ADAL" clId="{761E83D9-3FD1-48C9-91F8-58C4487D0BAA}" dt="2023-10-10T13:58:54.238" v="3351" actId="478"/>
          <ac:picMkLst>
            <pc:docMk/>
            <pc:sldMk cId="58243003" sldId="263"/>
            <ac:picMk id="2" creationId="{5BD48C92-4A5E-2C16-7C54-3B6E2220AD61}"/>
          </ac:picMkLst>
        </pc:picChg>
        <pc:picChg chg="add mod modCrop">
          <ac:chgData name="Abhijeet Behera" userId="8467cc44-dcbd-4db5-bcb0-3490d54af65d" providerId="ADAL" clId="{761E83D9-3FD1-48C9-91F8-58C4487D0BAA}" dt="2023-10-11T08:28:14.513" v="3404" actId="1076"/>
          <ac:picMkLst>
            <pc:docMk/>
            <pc:sldMk cId="58243003" sldId="263"/>
            <ac:picMk id="5" creationId="{DE026DD2-D6EC-B83C-7C59-A76EB715AD8C}"/>
          </ac:picMkLst>
        </pc:picChg>
      </pc:sldChg>
      <pc:sldChg chg="addSp delSp modSp add mod addAnim delAnim modAnim">
        <pc:chgData name="Abhijeet Behera" userId="8467cc44-dcbd-4db5-bcb0-3490d54af65d" providerId="ADAL" clId="{761E83D9-3FD1-48C9-91F8-58C4487D0BAA}" dt="2023-10-10T13:40:57.100" v="3148"/>
        <pc:sldMkLst>
          <pc:docMk/>
          <pc:sldMk cId="2112153575" sldId="264"/>
        </pc:sldMkLst>
        <pc:spChg chg="add del mod">
          <ac:chgData name="Abhijeet Behera" userId="8467cc44-dcbd-4db5-bcb0-3490d54af65d" providerId="ADAL" clId="{761E83D9-3FD1-48C9-91F8-58C4487D0BAA}" dt="2023-10-08T19:50:59.575" v="56" actId="478"/>
          <ac:spMkLst>
            <pc:docMk/>
            <pc:sldMk cId="2112153575" sldId="264"/>
            <ac:spMk id="2" creationId="{A666D8F9-F590-D2A3-60B7-555CDE38400E}"/>
          </ac:spMkLst>
        </pc:spChg>
        <pc:spChg chg="mod">
          <ac:chgData name="Abhijeet Behera" userId="8467cc44-dcbd-4db5-bcb0-3490d54af65d" providerId="ADAL" clId="{761E83D9-3FD1-48C9-91F8-58C4487D0BAA}" dt="2023-10-08T19:55:04.125" v="111" actId="1076"/>
          <ac:spMkLst>
            <pc:docMk/>
            <pc:sldMk cId="2112153575" sldId="264"/>
            <ac:spMk id="3" creationId="{B5BA2622-23CB-8944-FE31-BB53CC23CA39}"/>
          </ac:spMkLst>
        </pc:spChg>
        <pc:spChg chg="mod">
          <ac:chgData name="Abhijeet Behera" userId="8467cc44-dcbd-4db5-bcb0-3490d54af65d" providerId="ADAL" clId="{761E83D9-3FD1-48C9-91F8-58C4487D0BAA}" dt="2023-10-08T20:27:36.393" v="305" actId="20577"/>
          <ac:spMkLst>
            <pc:docMk/>
            <pc:sldMk cId="2112153575" sldId="264"/>
            <ac:spMk id="4" creationId="{B090832F-9251-58BC-A19E-FCB2E2A33373}"/>
          </ac:spMkLst>
        </pc:spChg>
        <pc:spChg chg="mod">
          <ac:chgData name="Abhijeet Behera" userId="8467cc44-dcbd-4db5-bcb0-3490d54af65d" providerId="ADAL" clId="{761E83D9-3FD1-48C9-91F8-58C4487D0BAA}" dt="2023-10-09T09:29:54.382" v="1060" actId="1076"/>
          <ac:spMkLst>
            <pc:docMk/>
            <pc:sldMk cId="2112153575" sldId="264"/>
            <ac:spMk id="6" creationId="{35EB2C7E-D03B-FB05-9E6B-24DFCD011F27}"/>
          </ac:spMkLst>
        </pc:spChg>
        <pc:spChg chg="mod">
          <ac:chgData name="Abhijeet Behera" userId="8467cc44-dcbd-4db5-bcb0-3490d54af65d" providerId="ADAL" clId="{761E83D9-3FD1-48C9-91F8-58C4487D0BAA}" dt="2023-10-09T09:29:54.382" v="1060" actId="1076"/>
          <ac:spMkLst>
            <pc:docMk/>
            <pc:sldMk cId="2112153575" sldId="264"/>
            <ac:spMk id="7" creationId="{DCDAF4F2-4F68-3930-FE8F-697A4E242B8C}"/>
          </ac:spMkLst>
        </pc:spChg>
        <pc:spChg chg="mod">
          <ac:chgData name="Abhijeet Behera" userId="8467cc44-dcbd-4db5-bcb0-3490d54af65d" providerId="ADAL" clId="{761E83D9-3FD1-48C9-91F8-58C4487D0BAA}" dt="2023-10-09T09:29:54.382" v="1060" actId="1076"/>
          <ac:spMkLst>
            <pc:docMk/>
            <pc:sldMk cId="2112153575" sldId="264"/>
            <ac:spMk id="8" creationId="{97AC91B2-15DA-3237-BD87-191B35C33EAB}"/>
          </ac:spMkLst>
        </pc:spChg>
        <pc:spChg chg="mod">
          <ac:chgData name="Abhijeet Behera" userId="8467cc44-dcbd-4db5-bcb0-3490d54af65d" providerId="ADAL" clId="{761E83D9-3FD1-48C9-91F8-58C4487D0BAA}" dt="2023-10-09T09:29:54.382" v="1060" actId="1076"/>
          <ac:spMkLst>
            <pc:docMk/>
            <pc:sldMk cId="2112153575" sldId="264"/>
            <ac:spMk id="9" creationId="{4669E547-5C8D-1ED3-82A6-C3F73B08F32E}"/>
          </ac:spMkLst>
        </pc:spChg>
        <pc:spChg chg="mod">
          <ac:chgData name="Abhijeet Behera" userId="8467cc44-dcbd-4db5-bcb0-3490d54af65d" providerId="ADAL" clId="{761E83D9-3FD1-48C9-91F8-58C4487D0BAA}" dt="2023-10-09T09:29:54.382" v="1060" actId="1076"/>
          <ac:spMkLst>
            <pc:docMk/>
            <pc:sldMk cId="2112153575" sldId="264"/>
            <ac:spMk id="10" creationId="{71B0B12A-2F8D-2ACC-81CF-616B74A0D255}"/>
          </ac:spMkLst>
        </pc:spChg>
        <pc:spChg chg="mod">
          <ac:chgData name="Abhijeet Behera" userId="8467cc44-dcbd-4db5-bcb0-3490d54af65d" providerId="ADAL" clId="{761E83D9-3FD1-48C9-91F8-58C4487D0BAA}" dt="2023-10-09T09:29:54.382" v="1060" actId="1076"/>
          <ac:spMkLst>
            <pc:docMk/>
            <pc:sldMk cId="2112153575" sldId="264"/>
            <ac:spMk id="11" creationId="{1DE9F1B5-2961-D543-D2D2-9DB16EF56904}"/>
          </ac:spMkLst>
        </pc:spChg>
        <pc:spChg chg="mod">
          <ac:chgData name="Abhijeet Behera" userId="8467cc44-dcbd-4db5-bcb0-3490d54af65d" providerId="ADAL" clId="{761E83D9-3FD1-48C9-91F8-58C4487D0BAA}" dt="2023-10-09T09:29:54.382" v="1060" actId="1076"/>
          <ac:spMkLst>
            <pc:docMk/>
            <pc:sldMk cId="2112153575" sldId="264"/>
            <ac:spMk id="12" creationId="{BFB5815B-7E74-8DD4-AF53-42EE9E556BD1}"/>
          </ac:spMkLst>
        </pc:spChg>
        <pc:spChg chg="mod">
          <ac:chgData name="Abhijeet Behera" userId="8467cc44-dcbd-4db5-bcb0-3490d54af65d" providerId="ADAL" clId="{761E83D9-3FD1-48C9-91F8-58C4487D0BAA}" dt="2023-10-09T09:29:54.382" v="1060" actId="1076"/>
          <ac:spMkLst>
            <pc:docMk/>
            <pc:sldMk cId="2112153575" sldId="264"/>
            <ac:spMk id="13" creationId="{6294A7D7-0A48-A859-DA20-7B870148EBB7}"/>
          </ac:spMkLst>
        </pc:spChg>
        <pc:spChg chg="mod">
          <ac:chgData name="Abhijeet Behera" userId="8467cc44-dcbd-4db5-bcb0-3490d54af65d" providerId="ADAL" clId="{761E83D9-3FD1-48C9-91F8-58C4487D0BAA}" dt="2023-10-09T09:29:54.382" v="1060" actId="1076"/>
          <ac:spMkLst>
            <pc:docMk/>
            <pc:sldMk cId="2112153575" sldId="264"/>
            <ac:spMk id="14" creationId="{0E6B17C6-FBD0-12AF-D07F-73B946C3A7FD}"/>
          </ac:spMkLst>
        </pc:spChg>
        <pc:spChg chg="mod">
          <ac:chgData name="Abhijeet Behera" userId="8467cc44-dcbd-4db5-bcb0-3490d54af65d" providerId="ADAL" clId="{761E83D9-3FD1-48C9-91F8-58C4487D0BAA}" dt="2023-10-09T09:29:54.382" v="1060" actId="1076"/>
          <ac:spMkLst>
            <pc:docMk/>
            <pc:sldMk cId="2112153575" sldId="264"/>
            <ac:spMk id="15" creationId="{139C004B-2ACB-CDB4-9144-5CF648E9BED7}"/>
          </ac:spMkLst>
        </pc:spChg>
        <pc:spChg chg="mod">
          <ac:chgData name="Abhijeet Behera" userId="8467cc44-dcbd-4db5-bcb0-3490d54af65d" providerId="ADAL" clId="{761E83D9-3FD1-48C9-91F8-58C4487D0BAA}" dt="2023-10-09T09:29:54.382" v="1060" actId="1076"/>
          <ac:spMkLst>
            <pc:docMk/>
            <pc:sldMk cId="2112153575" sldId="264"/>
            <ac:spMk id="16" creationId="{30C23B1A-3112-4F8B-7E7D-592F2BED29D0}"/>
          </ac:spMkLst>
        </pc:spChg>
        <pc:spChg chg="mod">
          <ac:chgData name="Abhijeet Behera" userId="8467cc44-dcbd-4db5-bcb0-3490d54af65d" providerId="ADAL" clId="{761E83D9-3FD1-48C9-91F8-58C4487D0BAA}" dt="2023-10-09T09:29:54.382" v="1060" actId="1076"/>
          <ac:spMkLst>
            <pc:docMk/>
            <pc:sldMk cId="2112153575" sldId="264"/>
            <ac:spMk id="17" creationId="{649CE958-7EE1-EE41-24EF-FDD1837F0A0F}"/>
          </ac:spMkLst>
        </pc:spChg>
        <pc:spChg chg="mod">
          <ac:chgData name="Abhijeet Behera" userId="8467cc44-dcbd-4db5-bcb0-3490d54af65d" providerId="ADAL" clId="{761E83D9-3FD1-48C9-91F8-58C4487D0BAA}" dt="2023-10-09T09:29:54.382" v="1060" actId="1076"/>
          <ac:spMkLst>
            <pc:docMk/>
            <pc:sldMk cId="2112153575" sldId="264"/>
            <ac:spMk id="18" creationId="{27E9B49D-08D9-3344-D5CD-A8BD616C03A7}"/>
          </ac:spMkLst>
        </pc:spChg>
        <pc:spChg chg="mod">
          <ac:chgData name="Abhijeet Behera" userId="8467cc44-dcbd-4db5-bcb0-3490d54af65d" providerId="ADAL" clId="{761E83D9-3FD1-48C9-91F8-58C4487D0BAA}" dt="2023-10-09T09:29:54.382" v="1060" actId="1076"/>
          <ac:spMkLst>
            <pc:docMk/>
            <pc:sldMk cId="2112153575" sldId="264"/>
            <ac:spMk id="21" creationId="{28078AA2-E9D4-C744-9C1E-5A32294D564B}"/>
          </ac:spMkLst>
        </pc:spChg>
        <pc:spChg chg="mod">
          <ac:chgData name="Abhijeet Behera" userId="8467cc44-dcbd-4db5-bcb0-3490d54af65d" providerId="ADAL" clId="{761E83D9-3FD1-48C9-91F8-58C4487D0BAA}" dt="2023-10-09T09:29:54.382" v="1060" actId="1076"/>
          <ac:spMkLst>
            <pc:docMk/>
            <pc:sldMk cId="2112153575" sldId="264"/>
            <ac:spMk id="22" creationId="{05F51261-401D-D3C2-E87E-635B5EAF0C4E}"/>
          </ac:spMkLst>
        </pc:spChg>
        <pc:spChg chg="mod">
          <ac:chgData name="Abhijeet Behera" userId="8467cc44-dcbd-4db5-bcb0-3490d54af65d" providerId="ADAL" clId="{761E83D9-3FD1-48C9-91F8-58C4487D0BAA}" dt="2023-10-09T09:29:54.382" v="1060" actId="1076"/>
          <ac:spMkLst>
            <pc:docMk/>
            <pc:sldMk cId="2112153575" sldId="264"/>
            <ac:spMk id="23" creationId="{FA775DEA-11EC-8931-23AE-5AD275A0884A}"/>
          </ac:spMkLst>
        </pc:spChg>
        <pc:spChg chg="mod">
          <ac:chgData name="Abhijeet Behera" userId="8467cc44-dcbd-4db5-bcb0-3490d54af65d" providerId="ADAL" clId="{761E83D9-3FD1-48C9-91F8-58C4487D0BAA}" dt="2023-10-09T09:29:54.382" v="1060" actId="1076"/>
          <ac:spMkLst>
            <pc:docMk/>
            <pc:sldMk cId="2112153575" sldId="264"/>
            <ac:spMk id="24" creationId="{E222AE33-B069-E47C-9095-BA79ED61F41E}"/>
          </ac:spMkLst>
        </pc:spChg>
        <pc:spChg chg="mod">
          <ac:chgData name="Abhijeet Behera" userId="8467cc44-dcbd-4db5-bcb0-3490d54af65d" providerId="ADAL" clId="{761E83D9-3FD1-48C9-91F8-58C4487D0BAA}" dt="2023-10-09T09:29:54.382" v="1060" actId="1076"/>
          <ac:spMkLst>
            <pc:docMk/>
            <pc:sldMk cId="2112153575" sldId="264"/>
            <ac:spMk id="25" creationId="{A90D1EFA-CB9F-4415-5B76-9502DF6138AF}"/>
          </ac:spMkLst>
        </pc:spChg>
        <pc:spChg chg="mod">
          <ac:chgData name="Abhijeet Behera" userId="8467cc44-dcbd-4db5-bcb0-3490d54af65d" providerId="ADAL" clId="{761E83D9-3FD1-48C9-91F8-58C4487D0BAA}" dt="2023-10-09T09:29:54.382" v="1060" actId="1076"/>
          <ac:spMkLst>
            <pc:docMk/>
            <pc:sldMk cId="2112153575" sldId="264"/>
            <ac:spMk id="26" creationId="{59BBFD09-B8AB-4000-759D-99105D04F419}"/>
          </ac:spMkLst>
        </pc:spChg>
        <pc:spChg chg="mod">
          <ac:chgData name="Abhijeet Behera" userId="8467cc44-dcbd-4db5-bcb0-3490d54af65d" providerId="ADAL" clId="{761E83D9-3FD1-48C9-91F8-58C4487D0BAA}" dt="2023-10-09T09:29:54.382" v="1060" actId="1076"/>
          <ac:spMkLst>
            <pc:docMk/>
            <pc:sldMk cId="2112153575" sldId="264"/>
            <ac:spMk id="27" creationId="{7DC0C951-CADB-3BF4-42AB-2045883D1DDA}"/>
          </ac:spMkLst>
        </pc:spChg>
        <pc:spChg chg="mod">
          <ac:chgData name="Abhijeet Behera" userId="8467cc44-dcbd-4db5-bcb0-3490d54af65d" providerId="ADAL" clId="{761E83D9-3FD1-48C9-91F8-58C4487D0BAA}" dt="2023-10-09T09:29:54.382" v="1060" actId="1076"/>
          <ac:spMkLst>
            <pc:docMk/>
            <pc:sldMk cId="2112153575" sldId="264"/>
            <ac:spMk id="28" creationId="{E45CA855-B988-C3AD-BE7C-D7E2A48F89A1}"/>
          </ac:spMkLst>
        </pc:spChg>
        <pc:spChg chg="mod">
          <ac:chgData name="Abhijeet Behera" userId="8467cc44-dcbd-4db5-bcb0-3490d54af65d" providerId="ADAL" clId="{761E83D9-3FD1-48C9-91F8-58C4487D0BAA}" dt="2023-10-09T09:29:54.382" v="1060" actId="1076"/>
          <ac:spMkLst>
            <pc:docMk/>
            <pc:sldMk cId="2112153575" sldId="264"/>
            <ac:spMk id="29" creationId="{023AE630-2011-52C7-8AEE-6D0D73A9B9BA}"/>
          </ac:spMkLst>
        </pc:spChg>
        <pc:spChg chg="mod">
          <ac:chgData name="Abhijeet Behera" userId="8467cc44-dcbd-4db5-bcb0-3490d54af65d" providerId="ADAL" clId="{761E83D9-3FD1-48C9-91F8-58C4487D0BAA}" dt="2023-10-09T09:29:54.382" v="1060" actId="1076"/>
          <ac:spMkLst>
            <pc:docMk/>
            <pc:sldMk cId="2112153575" sldId="264"/>
            <ac:spMk id="30" creationId="{B693C3DC-89E3-0551-0A2E-0C34226A45C0}"/>
          </ac:spMkLst>
        </pc:spChg>
        <pc:spChg chg="mod">
          <ac:chgData name="Abhijeet Behera" userId="8467cc44-dcbd-4db5-bcb0-3490d54af65d" providerId="ADAL" clId="{761E83D9-3FD1-48C9-91F8-58C4487D0BAA}" dt="2023-10-09T09:29:54.382" v="1060" actId="1076"/>
          <ac:spMkLst>
            <pc:docMk/>
            <pc:sldMk cId="2112153575" sldId="264"/>
            <ac:spMk id="31" creationId="{4CABC3EB-CEC8-7ECD-8E18-E9345EFF9E88}"/>
          </ac:spMkLst>
        </pc:spChg>
        <pc:spChg chg="mod">
          <ac:chgData name="Abhijeet Behera" userId="8467cc44-dcbd-4db5-bcb0-3490d54af65d" providerId="ADAL" clId="{761E83D9-3FD1-48C9-91F8-58C4487D0BAA}" dt="2023-10-09T09:29:54.382" v="1060" actId="1076"/>
          <ac:spMkLst>
            <pc:docMk/>
            <pc:sldMk cId="2112153575" sldId="264"/>
            <ac:spMk id="32" creationId="{54EBDCED-82A7-94D9-4E42-A0D076ADC012}"/>
          </ac:spMkLst>
        </pc:spChg>
        <pc:spChg chg="mod">
          <ac:chgData name="Abhijeet Behera" userId="8467cc44-dcbd-4db5-bcb0-3490d54af65d" providerId="ADAL" clId="{761E83D9-3FD1-48C9-91F8-58C4487D0BAA}" dt="2023-10-09T09:29:54.382" v="1060" actId="1076"/>
          <ac:spMkLst>
            <pc:docMk/>
            <pc:sldMk cId="2112153575" sldId="264"/>
            <ac:spMk id="33" creationId="{5334C00F-A2A8-C54F-7BBC-F7903E98214E}"/>
          </ac:spMkLst>
        </pc:spChg>
        <pc:spChg chg="mod">
          <ac:chgData name="Abhijeet Behera" userId="8467cc44-dcbd-4db5-bcb0-3490d54af65d" providerId="ADAL" clId="{761E83D9-3FD1-48C9-91F8-58C4487D0BAA}" dt="2023-10-09T09:29:54.382" v="1060" actId="1076"/>
          <ac:spMkLst>
            <pc:docMk/>
            <pc:sldMk cId="2112153575" sldId="264"/>
            <ac:spMk id="34" creationId="{8360FDEE-F6EB-F005-F957-519600204714}"/>
          </ac:spMkLst>
        </pc:spChg>
        <pc:spChg chg="mod">
          <ac:chgData name="Abhijeet Behera" userId="8467cc44-dcbd-4db5-bcb0-3490d54af65d" providerId="ADAL" clId="{761E83D9-3FD1-48C9-91F8-58C4487D0BAA}" dt="2023-10-09T09:29:54.382" v="1060" actId="1076"/>
          <ac:spMkLst>
            <pc:docMk/>
            <pc:sldMk cId="2112153575" sldId="264"/>
            <ac:spMk id="35" creationId="{CD9641D4-70E4-7D18-0179-D406CE67F568}"/>
          </ac:spMkLst>
        </pc:spChg>
        <pc:spChg chg="mod">
          <ac:chgData name="Abhijeet Behera" userId="8467cc44-dcbd-4db5-bcb0-3490d54af65d" providerId="ADAL" clId="{761E83D9-3FD1-48C9-91F8-58C4487D0BAA}" dt="2023-10-09T09:29:54.382" v="1060" actId="1076"/>
          <ac:spMkLst>
            <pc:docMk/>
            <pc:sldMk cId="2112153575" sldId="264"/>
            <ac:spMk id="36" creationId="{A29E0588-63DB-7083-7C2C-5D66E9783FE4}"/>
          </ac:spMkLst>
        </pc:spChg>
        <pc:spChg chg="mod">
          <ac:chgData name="Abhijeet Behera" userId="8467cc44-dcbd-4db5-bcb0-3490d54af65d" providerId="ADAL" clId="{761E83D9-3FD1-48C9-91F8-58C4487D0BAA}" dt="2023-10-09T09:29:54.382" v="1060" actId="1076"/>
          <ac:spMkLst>
            <pc:docMk/>
            <pc:sldMk cId="2112153575" sldId="264"/>
            <ac:spMk id="37" creationId="{E6E26029-6FEE-AE0C-5586-E0E10B6F1F34}"/>
          </ac:spMkLst>
        </pc:spChg>
        <pc:spChg chg="mod">
          <ac:chgData name="Abhijeet Behera" userId="8467cc44-dcbd-4db5-bcb0-3490d54af65d" providerId="ADAL" clId="{761E83D9-3FD1-48C9-91F8-58C4487D0BAA}" dt="2023-10-09T09:29:54.382" v="1060" actId="1076"/>
          <ac:spMkLst>
            <pc:docMk/>
            <pc:sldMk cId="2112153575" sldId="264"/>
            <ac:spMk id="38" creationId="{D5FA6D5F-2FF7-69B0-9A4B-85DCF26EB952}"/>
          </ac:spMkLst>
        </pc:spChg>
        <pc:spChg chg="mod">
          <ac:chgData name="Abhijeet Behera" userId="8467cc44-dcbd-4db5-bcb0-3490d54af65d" providerId="ADAL" clId="{761E83D9-3FD1-48C9-91F8-58C4487D0BAA}" dt="2023-10-09T09:29:54.382" v="1060" actId="1076"/>
          <ac:spMkLst>
            <pc:docMk/>
            <pc:sldMk cId="2112153575" sldId="264"/>
            <ac:spMk id="39" creationId="{CCF7FA55-C56E-CFD1-C5DF-8EBABDBE042C}"/>
          </ac:spMkLst>
        </pc:spChg>
        <pc:spChg chg="mod">
          <ac:chgData name="Abhijeet Behera" userId="8467cc44-dcbd-4db5-bcb0-3490d54af65d" providerId="ADAL" clId="{761E83D9-3FD1-48C9-91F8-58C4487D0BAA}" dt="2023-10-09T09:29:54.382" v="1060" actId="1076"/>
          <ac:spMkLst>
            <pc:docMk/>
            <pc:sldMk cId="2112153575" sldId="264"/>
            <ac:spMk id="40" creationId="{171CD93D-E2B2-2980-93B9-6D1739C273B7}"/>
          </ac:spMkLst>
        </pc:spChg>
        <pc:spChg chg="mod">
          <ac:chgData name="Abhijeet Behera" userId="8467cc44-dcbd-4db5-bcb0-3490d54af65d" providerId="ADAL" clId="{761E83D9-3FD1-48C9-91F8-58C4487D0BAA}" dt="2023-10-09T09:29:54.382" v="1060" actId="1076"/>
          <ac:spMkLst>
            <pc:docMk/>
            <pc:sldMk cId="2112153575" sldId="264"/>
            <ac:spMk id="41" creationId="{9FC4454F-B71F-F6C9-D373-66EC7D4F7220}"/>
          </ac:spMkLst>
        </pc:spChg>
        <pc:spChg chg="mod">
          <ac:chgData name="Abhijeet Behera" userId="8467cc44-dcbd-4db5-bcb0-3490d54af65d" providerId="ADAL" clId="{761E83D9-3FD1-48C9-91F8-58C4487D0BAA}" dt="2023-10-09T09:29:54.382" v="1060" actId="1076"/>
          <ac:spMkLst>
            <pc:docMk/>
            <pc:sldMk cId="2112153575" sldId="264"/>
            <ac:spMk id="42" creationId="{38A12B6E-D0AA-06BB-B42C-937109D40EDE}"/>
          </ac:spMkLst>
        </pc:spChg>
        <pc:spChg chg="mod">
          <ac:chgData name="Abhijeet Behera" userId="8467cc44-dcbd-4db5-bcb0-3490d54af65d" providerId="ADAL" clId="{761E83D9-3FD1-48C9-91F8-58C4487D0BAA}" dt="2023-10-09T09:29:54.382" v="1060" actId="1076"/>
          <ac:spMkLst>
            <pc:docMk/>
            <pc:sldMk cId="2112153575" sldId="264"/>
            <ac:spMk id="43" creationId="{9C812AF2-B26D-A1EB-1DE6-6353F28AF7CE}"/>
          </ac:spMkLst>
        </pc:spChg>
        <pc:spChg chg="mod">
          <ac:chgData name="Abhijeet Behera" userId="8467cc44-dcbd-4db5-bcb0-3490d54af65d" providerId="ADAL" clId="{761E83D9-3FD1-48C9-91F8-58C4487D0BAA}" dt="2023-10-09T09:29:54.382" v="1060" actId="1076"/>
          <ac:spMkLst>
            <pc:docMk/>
            <pc:sldMk cId="2112153575" sldId="264"/>
            <ac:spMk id="44" creationId="{10C3B0D2-BD05-35A7-9672-D62C0E1FADEC}"/>
          </ac:spMkLst>
        </pc:spChg>
        <pc:spChg chg="mod">
          <ac:chgData name="Abhijeet Behera" userId="8467cc44-dcbd-4db5-bcb0-3490d54af65d" providerId="ADAL" clId="{761E83D9-3FD1-48C9-91F8-58C4487D0BAA}" dt="2023-10-09T09:29:54.382" v="1060" actId="1076"/>
          <ac:spMkLst>
            <pc:docMk/>
            <pc:sldMk cId="2112153575" sldId="264"/>
            <ac:spMk id="45" creationId="{E77CDD90-59D4-08C2-F033-6D07A9C3622B}"/>
          </ac:spMkLst>
        </pc:spChg>
        <pc:spChg chg="mod">
          <ac:chgData name="Abhijeet Behera" userId="8467cc44-dcbd-4db5-bcb0-3490d54af65d" providerId="ADAL" clId="{761E83D9-3FD1-48C9-91F8-58C4487D0BAA}" dt="2023-10-09T09:29:54.382" v="1060" actId="1076"/>
          <ac:spMkLst>
            <pc:docMk/>
            <pc:sldMk cId="2112153575" sldId="264"/>
            <ac:spMk id="46" creationId="{5509DCAC-7380-9412-A5B5-4E13E59619B9}"/>
          </ac:spMkLst>
        </pc:spChg>
        <pc:spChg chg="mod">
          <ac:chgData name="Abhijeet Behera" userId="8467cc44-dcbd-4db5-bcb0-3490d54af65d" providerId="ADAL" clId="{761E83D9-3FD1-48C9-91F8-58C4487D0BAA}" dt="2023-10-09T09:29:54.382" v="1060" actId="1076"/>
          <ac:spMkLst>
            <pc:docMk/>
            <pc:sldMk cId="2112153575" sldId="264"/>
            <ac:spMk id="47" creationId="{4CD2FED1-2B53-8B2F-14F6-534ECB344676}"/>
          </ac:spMkLst>
        </pc:spChg>
        <pc:spChg chg="mod">
          <ac:chgData name="Abhijeet Behera" userId="8467cc44-dcbd-4db5-bcb0-3490d54af65d" providerId="ADAL" clId="{761E83D9-3FD1-48C9-91F8-58C4487D0BAA}" dt="2023-10-09T09:29:54.382" v="1060" actId="1076"/>
          <ac:spMkLst>
            <pc:docMk/>
            <pc:sldMk cId="2112153575" sldId="264"/>
            <ac:spMk id="48" creationId="{D097D250-98FB-33EE-2C20-DCF6B53551E6}"/>
          </ac:spMkLst>
        </pc:spChg>
        <pc:spChg chg="mod">
          <ac:chgData name="Abhijeet Behera" userId="8467cc44-dcbd-4db5-bcb0-3490d54af65d" providerId="ADAL" clId="{761E83D9-3FD1-48C9-91F8-58C4487D0BAA}" dt="2023-10-09T09:29:54.382" v="1060" actId="1076"/>
          <ac:spMkLst>
            <pc:docMk/>
            <pc:sldMk cId="2112153575" sldId="264"/>
            <ac:spMk id="49" creationId="{B5412C8D-E49A-AB41-258E-9B4060975D3A}"/>
          </ac:spMkLst>
        </pc:spChg>
        <pc:spChg chg="mod">
          <ac:chgData name="Abhijeet Behera" userId="8467cc44-dcbd-4db5-bcb0-3490d54af65d" providerId="ADAL" clId="{761E83D9-3FD1-48C9-91F8-58C4487D0BAA}" dt="2023-10-09T09:29:54.382" v="1060" actId="1076"/>
          <ac:spMkLst>
            <pc:docMk/>
            <pc:sldMk cId="2112153575" sldId="264"/>
            <ac:spMk id="50" creationId="{317ECDA9-7D63-B24F-E4FD-FE9D57920BE2}"/>
          </ac:spMkLst>
        </pc:spChg>
        <pc:spChg chg="mod">
          <ac:chgData name="Abhijeet Behera" userId="8467cc44-dcbd-4db5-bcb0-3490d54af65d" providerId="ADAL" clId="{761E83D9-3FD1-48C9-91F8-58C4487D0BAA}" dt="2023-10-09T09:29:54.382" v="1060" actId="1076"/>
          <ac:spMkLst>
            <pc:docMk/>
            <pc:sldMk cId="2112153575" sldId="264"/>
            <ac:spMk id="51" creationId="{DA3222A2-A4F7-03C4-D992-4454CB43FD2F}"/>
          </ac:spMkLst>
        </pc:spChg>
        <pc:spChg chg="mod">
          <ac:chgData name="Abhijeet Behera" userId="8467cc44-dcbd-4db5-bcb0-3490d54af65d" providerId="ADAL" clId="{761E83D9-3FD1-48C9-91F8-58C4487D0BAA}" dt="2023-10-09T09:29:54.382" v="1060" actId="1076"/>
          <ac:spMkLst>
            <pc:docMk/>
            <pc:sldMk cId="2112153575" sldId="264"/>
            <ac:spMk id="52" creationId="{F0D2E1D4-F045-DBD0-D35E-4D8875D7F7D3}"/>
          </ac:spMkLst>
        </pc:spChg>
        <pc:spChg chg="mod">
          <ac:chgData name="Abhijeet Behera" userId="8467cc44-dcbd-4db5-bcb0-3490d54af65d" providerId="ADAL" clId="{761E83D9-3FD1-48C9-91F8-58C4487D0BAA}" dt="2023-10-09T09:29:54.382" v="1060" actId="1076"/>
          <ac:spMkLst>
            <pc:docMk/>
            <pc:sldMk cId="2112153575" sldId="264"/>
            <ac:spMk id="53" creationId="{2F3195BE-5098-182F-6352-B13A3D7C553C}"/>
          </ac:spMkLst>
        </pc:spChg>
        <pc:spChg chg="mod">
          <ac:chgData name="Abhijeet Behera" userId="8467cc44-dcbd-4db5-bcb0-3490d54af65d" providerId="ADAL" clId="{761E83D9-3FD1-48C9-91F8-58C4487D0BAA}" dt="2023-10-09T09:29:54.382" v="1060" actId="1076"/>
          <ac:spMkLst>
            <pc:docMk/>
            <pc:sldMk cId="2112153575" sldId="264"/>
            <ac:spMk id="54" creationId="{4E80D0DB-3F67-C797-EABC-D7EDFE808071}"/>
          </ac:spMkLst>
        </pc:spChg>
        <pc:spChg chg="mod">
          <ac:chgData name="Abhijeet Behera" userId="8467cc44-dcbd-4db5-bcb0-3490d54af65d" providerId="ADAL" clId="{761E83D9-3FD1-48C9-91F8-58C4487D0BAA}" dt="2023-10-09T09:29:54.382" v="1060" actId="1076"/>
          <ac:spMkLst>
            <pc:docMk/>
            <pc:sldMk cId="2112153575" sldId="264"/>
            <ac:spMk id="55" creationId="{E0FA0F48-1937-7571-150A-5D4E8B872076}"/>
          </ac:spMkLst>
        </pc:spChg>
        <pc:spChg chg="mod">
          <ac:chgData name="Abhijeet Behera" userId="8467cc44-dcbd-4db5-bcb0-3490d54af65d" providerId="ADAL" clId="{761E83D9-3FD1-48C9-91F8-58C4487D0BAA}" dt="2023-10-09T09:29:54.382" v="1060" actId="1076"/>
          <ac:spMkLst>
            <pc:docMk/>
            <pc:sldMk cId="2112153575" sldId="264"/>
            <ac:spMk id="56" creationId="{0C834D7B-B650-8B17-69E4-FD607E7063A6}"/>
          </ac:spMkLst>
        </pc:spChg>
        <pc:spChg chg="mod">
          <ac:chgData name="Abhijeet Behera" userId="8467cc44-dcbd-4db5-bcb0-3490d54af65d" providerId="ADAL" clId="{761E83D9-3FD1-48C9-91F8-58C4487D0BAA}" dt="2023-10-09T09:29:54.382" v="1060" actId="1076"/>
          <ac:spMkLst>
            <pc:docMk/>
            <pc:sldMk cId="2112153575" sldId="264"/>
            <ac:spMk id="57" creationId="{0F309FD1-F794-3673-CBB5-526D2D3DB50B}"/>
          </ac:spMkLst>
        </pc:spChg>
        <pc:spChg chg="mod">
          <ac:chgData name="Abhijeet Behera" userId="8467cc44-dcbd-4db5-bcb0-3490d54af65d" providerId="ADAL" clId="{761E83D9-3FD1-48C9-91F8-58C4487D0BAA}" dt="2023-10-09T09:29:54.382" v="1060" actId="1076"/>
          <ac:spMkLst>
            <pc:docMk/>
            <pc:sldMk cId="2112153575" sldId="264"/>
            <ac:spMk id="58" creationId="{D0105A80-8F76-EB71-FAAE-208433915ACF}"/>
          </ac:spMkLst>
        </pc:spChg>
        <pc:spChg chg="mod">
          <ac:chgData name="Abhijeet Behera" userId="8467cc44-dcbd-4db5-bcb0-3490d54af65d" providerId="ADAL" clId="{761E83D9-3FD1-48C9-91F8-58C4487D0BAA}" dt="2023-10-09T09:29:54.382" v="1060" actId="1076"/>
          <ac:spMkLst>
            <pc:docMk/>
            <pc:sldMk cId="2112153575" sldId="264"/>
            <ac:spMk id="59" creationId="{CF225EBD-A3C5-6895-F66C-110E70244B76}"/>
          </ac:spMkLst>
        </pc:spChg>
        <pc:spChg chg="mod">
          <ac:chgData name="Abhijeet Behera" userId="8467cc44-dcbd-4db5-bcb0-3490d54af65d" providerId="ADAL" clId="{761E83D9-3FD1-48C9-91F8-58C4487D0BAA}" dt="2023-10-09T09:29:54.382" v="1060" actId="1076"/>
          <ac:spMkLst>
            <pc:docMk/>
            <pc:sldMk cId="2112153575" sldId="264"/>
            <ac:spMk id="60" creationId="{55F778B8-A634-C7B1-B359-F75F26D05B85}"/>
          </ac:spMkLst>
        </pc:spChg>
        <pc:spChg chg="mod">
          <ac:chgData name="Abhijeet Behera" userId="8467cc44-dcbd-4db5-bcb0-3490d54af65d" providerId="ADAL" clId="{761E83D9-3FD1-48C9-91F8-58C4487D0BAA}" dt="2023-10-09T09:29:54.382" v="1060" actId="1076"/>
          <ac:spMkLst>
            <pc:docMk/>
            <pc:sldMk cId="2112153575" sldId="264"/>
            <ac:spMk id="61" creationId="{6FF336D2-A3A0-04BC-6474-51D59B0241F1}"/>
          </ac:spMkLst>
        </pc:spChg>
        <pc:spChg chg="mod">
          <ac:chgData name="Abhijeet Behera" userId="8467cc44-dcbd-4db5-bcb0-3490d54af65d" providerId="ADAL" clId="{761E83D9-3FD1-48C9-91F8-58C4487D0BAA}" dt="2023-10-09T09:29:54.382" v="1060" actId="1076"/>
          <ac:spMkLst>
            <pc:docMk/>
            <pc:sldMk cId="2112153575" sldId="264"/>
            <ac:spMk id="62" creationId="{9E26D02E-FD69-06D8-95AC-82087E8D240A}"/>
          </ac:spMkLst>
        </pc:spChg>
        <pc:spChg chg="mod">
          <ac:chgData name="Abhijeet Behera" userId="8467cc44-dcbd-4db5-bcb0-3490d54af65d" providerId="ADAL" clId="{761E83D9-3FD1-48C9-91F8-58C4487D0BAA}" dt="2023-10-09T09:29:54.382" v="1060" actId="1076"/>
          <ac:spMkLst>
            <pc:docMk/>
            <pc:sldMk cId="2112153575" sldId="264"/>
            <ac:spMk id="63" creationId="{8BE8EFC0-DD0B-C7B0-4619-8695993ADC7D}"/>
          </ac:spMkLst>
        </pc:spChg>
        <pc:spChg chg="mod">
          <ac:chgData name="Abhijeet Behera" userId="8467cc44-dcbd-4db5-bcb0-3490d54af65d" providerId="ADAL" clId="{761E83D9-3FD1-48C9-91F8-58C4487D0BAA}" dt="2023-10-09T09:29:54.382" v="1060" actId="1076"/>
          <ac:spMkLst>
            <pc:docMk/>
            <pc:sldMk cId="2112153575" sldId="264"/>
            <ac:spMk id="64" creationId="{9779677D-2BB1-91E3-6B85-BB25F6203572}"/>
          </ac:spMkLst>
        </pc:spChg>
        <pc:spChg chg="mod">
          <ac:chgData name="Abhijeet Behera" userId="8467cc44-dcbd-4db5-bcb0-3490d54af65d" providerId="ADAL" clId="{761E83D9-3FD1-48C9-91F8-58C4487D0BAA}" dt="2023-10-09T09:29:54.382" v="1060" actId="1076"/>
          <ac:spMkLst>
            <pc:docMk/>
            <pc:sldMk cId="2112153575" sldId="264"/>
            <ac:spMk id="65" creationId="{B5F961A2-6FAA-869F-9C84-30CA3C81B25F}"/>
          </ac:spMkLst>
        </pc:spChg>
        <pc:spChg chg="mod">
          <ac:chgData name="Abhijeet Behera" userId="8467cc44-dcbd-4db5-bcb0-3490d54af65d" providerId="ADAL" clId="{761E83D9-3FD1-48C9-91F8-58C4487D0BAA}" dt="2023-10-09T09:29:54.382" v="1060" actId="1076"/>
          <ac:spMkLst>
            <pc:docMk/>
            <pc:sldMk cId="2112153575" sldId="264"/>
            <ac:spMk id="66" creationId="{AB817855-8DBC-FFA8-52CA-30920C3A9BBC}"/>
          </ac:spMkLst>
        </pc:spChg>
        <pc:spChg chg="mod">
          <ac:chgData name="Abhijeet Behera" userId="8467cc44-dcbd-4db5-bcb0-3490d54af65d" providerId="ADAL" clId="{761E83D9-3FD1-48C9-91F8-58C4487D0BAA}" dt="2023-10-09T09:29:54.382" v="1060" actId="1076"/>
          <ac:spMkLst>
            <pc:docMk/>
            <pc:sldMk cId="2112153575" sldId="264"/>
            <ac:spMk id="67" creationId="{38274B82-C6EE-33F2-DA05-C7CFF428AC7E}"/>
          </ac:spMkLst>
        </pc:spChg>
        <pc:spChg chg="mod">
          <ac:chgData name="Abhijeet Behera" userId="8467cc44-dcbd-4db5-bcb0-3490d54af65d" providerId="ADAL" clId="{761E83D9-3FD1-48C9-91F8-58C4487D0BAA}" dt="2023-10-09T09:29:54.382" v="1060" actId="1076"/>
          <ac:spMkLst>
            <pc:docMk/>
            <pc:sldMk cId="2112153575" sldId="264"/>
            <ac:spMk id="68" creationId="{1735588A-C487-B092-01AA-889DB1D84D85}"/>
          </ac:spMkLst>
        </pc:spChg>
        <pc:spChg chg="mod">
          <ac:chgData name="Abhijeet Behera" userId="8467cc44-dcbd-4db5-bcb0-3490d54af65d" providerId="ADAL" clId="{761E83D9-3FD1-48C9-91F8-58C4487D0BAA}" dt="2023-10-09T09:29:54.382" v="1060" actId="1076"/>
          <ac:spMkLst>
            <pc:docMk/>
            <pc:sldMk cId="2112153575" sldId="264"/>
            <ac:spMk id="69" creationId="{DA0FDF20-AD6A-8988-648B-73AAE0B67D28}"/>
          </ac:spMkLst>
        </pc:spChg>
        <pc:spChg chg="mod">
          <ac:chgData name="Abhijeet Behera" userId="8467cc44-dcbd-4db5-bcb0-3490d54af65d" providerId="ADAL" clId="{761E83D9-3FD1-48C9-91F8-58C4487D0BAA}" dt="2023-10-09T09:29:54.382" v="1060" actId="1076"/>
          <ac:spMkLst>
            <pc:docMk/>
            <pc:sldMk cId="2112153575" sldId="264"/>
            <ac:spMk id="70" creationId="{4B7793AC-88B1-0FDD-DA06-1AE57327C33A}"/>
          </ac:spMkLst>
        </pc:spChg>
        <pc:spChg chg="mod">
          <ac:chgData name="Abhijeet Behera" userId="8467cc44-dcbd-4db5-bcb0-3490d54af65d" providerId="ADAL" clId="{761E83D9-3FD1-48C9-91F8-58C4487D0BAA}" dt="2023-10-09T09:29:54.382" v="1060" actId="1076"/>
          <ac:spMkLst>
            <pc:docMk/>
            <pc:sldMk cId="2112153575" sldId="264"/>
            <ac:spMk id="71" creationId="{B128228E-B125-04B8-3CA1-D22A34DC8F47}"/>
          </ac:spMkLst>
        </pc:spChg>
        <pc:spChg chg="mod">
          <ac:chgData name="Abhijeet Behera" userId="8467cc44-dcbd-4db5-bcb0-3490d54af65d" providerId="ADAL" clId="{761E83D9-3FD1-48C9-91F8-58C4487D0BAA}" dt="2023-10-09T09:29:54.382" v="1060" actId="1076"/>
          <ac:spMkLst>
            <pc:docMk/>
            <pc:sldMk cId="2112153575" sldId="264"/>
            <ac:spMk id="72" creationId="{12707387-2D57-BC15-6903-E28E591E6D49}"/>
          </ac:spMkLst>
        </pc:spChg>
        <pc:spChg chg="mod">
          <ac:chgData name="Abhijeet Behera" userId="8467cc44-dcbd-4db5-bcb0-3490d54af65d" providerId="ADAL" clId="{761E83D9-3FD1-48C9-91F8-58C4487D0BAA}" dt="2023-10-09T09:29:54.382" v="1060" actId="1076"/>
          <ac:spMkLst>
            <pc:docMk/>
            <pc:sldMk cId="2112153575" sldId="264"/>
            <ac:spMk id="73" creationId="{C85CAB2D-AD26-D165-3C6C-61128BB54677}"/>
          </ac:spMkLst>
        </pc:spChg>
        <pc:spChg chg="mod">
          <ac:chgData name="Abhijeet Behera" userId="8467cc44-dcbd-4db5-bcb0-3490d54af65d" providerId="ADAL" clId="{761E83D9-3FD1-48C9-91F8-58C4487D0BAA}" dt="2023-10-09T09:29:54.382" v="1060" actId="1076"/>
          <ac:spMkLst>
            <pc:docMk/>
            <pc:sldMk cId="2112153575" sldId="264"/>
            <ac:spMk id="74" creationId="{61202AF1-6B7E-5005-952B-C2D193A249C8}"/>
          </ac:spMkLst>
        </pc:spChg>
        <pc:spChg chg="mod">
          <ac:chgData name="Abhijeet Behera" userId="8467cc44-dcbd-4db5-bcb0-3490d54af65d" providerId="ADAL" clId="{761E83D9-3FD1-48C9-91F8-58C4487D0BAA}" dt="2023-10-09T09:29:54.382" v="1060" actId="1076"/>
          <ac:spMkLst>
            <pc:docMk/>
            <pc:sldMk cId="2112153575" sldId="264"/>
            <ac:spMk id="75" creationId="{851BEFAD-7C49-1F56-42F1-4628220C4FFB}"/>
          </ac:spMkLst>
        </pc:spChg>
        <pc:spChg chg="mod">
          <ac:chgData name="Abhijeet Behera" userId="8467cc44-dcbd-4db5-bcb0-3490d54af65d" providerId="ADAL" clId="{761E83D9-3FD1-48C9-91F8-58C4487D0BAA}" dt="2023-10-09T09:29:54.382" v="1060" actId="1076"/>
          <ac:spMkLst>
            <pc:docMk/>
            <pc:sldMk cId="2112153575" sldId="264"/>
            <ac:spMk id="76" creationId="{E5E5912C-346F-C043-D689-016BA44BCF10}"/>
          </ac:spMkLst>
        </pc:spChg>
        <pc:spChg chg="mod">
          <ac:chgData name="Abhijeet Behera" userId="8467cc44-dcbd-4db5-bcb0-3490d54af65d" providerId="ADAL" clId="{761E83D9-3FD1-48C9-91F8-58C4487D0BAA}" dt="2023-10-09T09:29:54.382" v="1060" actId="1076"/>
          <ac:spMkLst>
            <pc:docMk/>
            <pc:sldMk cId="2112153575" sldId="264"/>
            <ac:spMk id="77" creationId="{9E9B0B33-F511-8814-9E5F-59E98BAF9540}"/>
          </ac:spMkLst>
        </pc:spChg>
        <pc:spChg chg="mod">
          <ac:chgData name="Abhijeet Behera" userId="8467cc44-dcbd-4db5-bcb0-3490d54af65d" providerId="ADAL" clId="{761E83D9-3FD1-48C9-91F8-58C4487D0BAA}" dt="2023-10-09T09:29:54.382" v="1060" actId="1076"/>
          <ac:spMkLst>
            <pc:docMk/>
            <pc:sldMk cId="2112153575" sldId="264"/>
            <ac:spMk id="78" creationId="{5CDD0074-763B-C225-DD63-37AC9E8A0484}"/>
          </ac:spMkLst>
        </pc:spChg>
        <pc:spChg chg="mod">
          <ac:chgData name="Abhijeet Behera" userId="8467cc44-dcbd-4db5-bcb0-3490d54af65d" providerId="ADAL" clId="{761E83D9-3FD1-48C9-91F8-58C4487D0BAA}" dt="2023-10-09T09:29:54.382" v="1060" actId="1076"/>
          <ac:spMkLst>
            <pc:docMk/>
            <pc:sldMk cId="2112153575" sldId="264"/>
            <ac:spMk id="79" creationId="{E091854E-375E-DE0C-D7FB-5A8842864B74}"/>
          </ac:spMkLst>
        </pc:spChg>
        <pc:spChg chg="mod">
          <ac:chgData name="Abhijeet Behera" userId="8467cc44-dcbd-4db5-bcb0-3490d54af65d" providerId="ADAL" clId="{761E83D9-3FD1-48C9-91F8-58C4487D0BAA}" dt="2023-10-09T09:29:54.382" v="1060" actId="1076"/>
          <ac:spMkLst>
            <pc:docMk/>
            <pc:sldMk cId="2112153575" sldId="264"/>
            <ac:spMk id="80" creationId="{1B7543D0-37EA-71A4-4953-B40C0421BEB1}"/>
          </ac:spMkLst>
        </pc:spChg>
        <pc:spChg chg="mod">
          <ac:chgData name="Abhijeet Behera" userId="8467cc44-dcbd-4db5-bcb0-3490d54af65d" providerId="ADAL" clId="{761E83D9-3FD1-48C9-91F8-58C4487D0BAA}" dt="2023-10-09T09:29:54.382" v="1060" actId="1076"/>
          <ac:spMkLst>
            <pc:docMk/>
            <pc:sldMk cId="2112153575" sldId="264"/>
            <ac:spMk id="81" creationId="{E0BE4BEC-B475-EDA2-F213-4492DD7492C7}"/>
          </ac:spMkLst>
        </pc:spChg>
        <pc:spChg chg="mod">
          <ac:chgData name="Abhijeet Behera" userId="8467cc44-dcbd-4db5-bcb0-3490d54af65d" providerId="ADAL" clId="{761E83D9-3FD1-48C9-91F8-58C4487D0BAA}" dt="2023-10-09T09:29:54.382" v="1060" actId="1076"/>
          <ac:spMkLst>
            <pc:docMk/>
            <pc:sldMk cId="2112153575" sldId="264"/>
            <ac:spMk id="82" creationId="{0C78FDF7-DD0F-3C46-ABAB-F2D26BEA80EB}"/>
          </ac:spMkLst>
        </pc:spChg>
        <pc:spChg chg="mod">
          <ac:chgData name="Abhijeet Behera" userId="8467cc44-dcbd-4db5-bcb0-3490d54af65d" providerId="ADAL" clId="{761E83D9-3FD1-48C9-91F8-58C4487D0BAA}" dt="2023-10-09T09:29:54.382" v="1060" actId="1076"/>
          <ac:spMkLst>
            <pc:docMk/>
            <pc:sldMk cId="2112153575" sldId="264"/>
            <ac:spMk id="83" creationId="{D3788EA1-00F2-E243-B886-B58238DCE6DD}"/>
          </ac:spMkLst>
        </pc:spChg>
        <pc:spChg chg="mod">
          <ac:chgData name="Abhijeet Behera" userId="8467cc44-dcbd-4db5-bcb0-3490d54af65d" providerId="ADAL" clId="{761E83D9-3FD1-48C9-91F8-58C4487D0BAA}" dt="2023-10-09T09:29:54.382" v="1060" actId="1076"/>
          <ac:spMkLst>
            <pc:docMk/>
            <pc:sldMk cId="2112153575" sldId="264"/>
            <ac:spMk id="84" creationId="{5FA0F1F5-BF7B-60E6-B06E-DB1206C37A00}"/>
          </ac:spMkLst>
        </pc:spChg>
        <pc:spChg chg="mod">
          <ac:chgData name="Abhijeet Behera" userId="8467cc44-dcbd-4db5-bcb0-3490d54af65d" providerId="ADAL" clId="{761E83D9-3FD1-48C9-91F8-58C4487D0BAA}" dt="2023-10-09T09:29:54.382" v="1060" actId="1076"/>
          <ac:spMkLst>
            <pc:docMk/>
            <pc:sldMk cId="2112153575" sldId="264"/>
            <ac:spMk id="85" creationId="{8D38C74E-CE8D-6108-6197-C8BC569974E4}"/>
          </ac:spMkLst>
        </pc:spChg>
        <pc:spChg chg="mod">
          <ac:chgData name="Abhijeet Behera" userId="8467cc44-dcbd-4db5-bcb0-3490d54af65d" providerId="ADAL" clId="{761E83D9-3FD1-48C9-91F8-58C4487D0BAA}" dt="2023-10-09T09:29:54.382" v="1060" actId="1076"/>
          <ac:spMkLst>
            <pc:docMk/>
            <pc:sldMk cId="2112153575" sldId="264"/>
            <ac:spMk id="86" creationId="{78097707-888B-01B0-5001-56135C4339DD}"/>
          </ac:spMkLst>
        </pc:spChg>
        <pc:spChg chg="mod">
          <ac:chgData name="Abhijeet Behera" userId="8467cc44-dcbd-4db5-bcb0-3490d54af65d" providerId="ADAL" clId="{761E83D9-3FD1-48C9-91F8-58C4487D0BAA}" dt="2023-10-09T09:29:54.382" v="1060" actId="1076"/>
          <ac:spMkLst>
            <pc:docMk/>
            <pc:sldMk cId="2112153575" sldId="264"/>
            <ac:spMk id="87" creationId="{150B7C5E-D32C-8570-D429-EDE264173737}"/>
          </ac:spMkLst>
        </pc:spChg>
        <pc:spChg chg="mod">
          <ac:chgData name="Abhijeet Behera" userId="8467cc44-dcbd-4db5-bcb0-3490d54af65d" providerId="ADAL" clId="{761E83D9-3FD1-48C9-91F8-58C4487D0BAA}" dt="2023-10-09T09:29:54.382" v="1060" actId="1076"/>
          <ac:spMkLst>
            <pc:docMk/>
            <pc:sldMk cId="2112153575" sldId="264"/>
            <ac:spMk id="88" creationId="{3EDB5468-6B70-E3A4-319E-05A45A52149D}"/>
          </ac:spMkLst>
        </pc:spChg>
        <pc:spChg chg="mod">
          <ac:chgData name="Abhijeet Behera" userId="8467cc44-dcbd-4db5-bcb0-3490d54af65d" providerId="ADAL" clId="{761E83D9-3FD1-48C9-91F8-58C4487D0BAA}" dt="2023-10-09T09:29:54.382" v="1060" actId="1076"/>
          <ac:spMkLst>
            <pc:docMk/>
            <pc:sldMk cId="2112153575" sldId="264"/>
            <ac:spMk id="89" creationId="{82BF71B0-DEA2-923E-027E-7972EC4BA5E7}"/>
          </ac:spMkLst>
        </pc:spChg>
        <pc:spChg chg="mod">
          <ac:chgData name="Abhijeet Behera" userId="8467cc44-dcbd-4db5-bcb0-3490d54af65d" providerId="ADAL" clId="{761E83D9-3FD1-48C9-91F8-58C4487D0BAA}" dt="2023-10-09T09:29:54.382" v="1060" actId="1076"/>
          <ac:spMkLst>
            <pc:docMk/>
            <pc:sldMk cId="2112153575" sldId="264"/>
            <ac:spMk id="90" creationId="{3D273F47-1B89-9092-6D7E-968A889219FD}"/>
          </ac:spMkLst>
        </pc:spChg>
        <pc:spChg chg="mod">
          <ac:chgData name="Abhijeet Behera" userId="8467cc44-dcbd-4db5-bcb0-3490d54af65d" providerId="ADAL" clId="{761E83D9-3FD1-48C9-91F8-58C4487D0BAA}" dt="2023-10-09T09:29:54.382" v="1060" actId="1076"/>
          <ac:spMkLst>
            <pc:docMk/>
            <pc:sldMk cId="2112153575" sldId="264"/>
            <ac:spMk id="91" creationId="{BFE3C84D-F28D-6DE0-00AF-F74FC5C9F181}"/>
          </ac:spMkLst>
        </pc:spChg>
        <pc:spChg chg="mod">
          <ac:chgData name="Abhijeet Behera" userId="8467cc44-dcbd-4db5-bcb0-3490d54af65d" providerId="ADAL" clId="{761E83D9-3FD1-48C9-91F8-58C4487D0BAA}" dt="2023-10-09T09:29:54.382" v="1060" actId="1076"/>
          <ac:spMkLst>
            <pc:docMk/>
            <pc:sldMk cId="2112153575" sldId="264"/>
            <ac:spMk id="92" creationId="{9B395232-1905-4A79-FD08-5C7667141669}"/>
          </ac:spMkLst>
        </pc:spChg>
        <pc:spChg chg="mod">
          <ac:chgData name="Abhijeet Behera" userId="8467cc44-dcbd-4db5-bcb0-3490d54af65d" providerId="ADAL" clId="{761E83D9-3FD1-48C9-91F8-58C4487D0BAA}" dt="2023-10-09T09:29:54.382" v="1060" actId="1076"/>
          <ac:spMkLst>
            <pc:docMk/>
            <pc:sldMk cId="2112153575" sldId="264"/>
            <ac:spMk id="93" creationId="{5A60440C-BB19-8FE0-9449-E20F68CFF5B4}"/>
          </ac:spMkLst>
        </pc:spChg>
        <pc:spChg chg="mod">
          <ac:chgData name="Abhijeet Behera" userId="8467cc44-dcbd-4db5-bcb0-3490d54af65d" providerId="ADAL" clId="{761E83D9-3FD1-48C9-91F8-58C4487D0BAA}" dt="2023-10-09T09:29:54.382" v="1060" actId="1076"/>
          <ac:spMkLst>
            <pc:docMk/>
            <pc:sldMk cId="2112153575" sldId="264"/>
            <ac:spMk id="94" creationId="{86D5C46E-C1F1-C531-F6FF-D819021E8ACA}"/>
          </ac:spMkLst>
        </pc:spChg>
        <pc:spChg chg="mod">
          <ac:chgData name="Abhijeet Behera" userId="8467cc44-dcbd-4db5-bcb0-3490d54af65d" providerId="ADAL" clId="{761E83D9-3FD1-48C9-91F8-58C4487D0BAA}" dt="2023-10-09T09:29:54.382" v="1060" actId="1076"/>
          <ac:spMkLst>
            <pc:docMk/>
            <pc:sldMk cId="2112153575" sldId="264"/>
            <ac:spMk id="95" creationId="{62EF835C-C084-2EF6-0D96-9177A3DA5ACC}"/>
          </ac:spMkLst>
        </pc:spChg>
        <pc:spChg chg="mod">
          <ac:chgData name="Abhijeet Behera" userId="8467cc44-dcbd-4db5-bcb0-3490d54af65d" providerId="ADAL" clId="{761E83D9-3FD1-48C9-91F8-58C4487D0BAA}" dt="2023-10-09T09:29:54.382" v="1060" actId="1076"/>
          <ac:spMkLst>
            <pc:docMk/>
            <pc:sldMk cId="2112153575" sldId="264"/>
            <ac:spMk id="96" creationId="{72AB5075-CC93-D37B-DB15-87D62CA48BD4}"/>
          </ac:spMkLst>
        </pc:spChg>
        <pc:spChg chg="mod">
          <ac:chgData name="Abhijeet Behera" userId="8467cc44-dcbd-4db5-bcb0-3490d54af65d" providerId="ADAL" clId="{761E83D9-3FD1-48C9-91F8-58C4487D0BAA}" dt="2023-10-09T09:29:54.382" v="1060" actId="1076"/>
          <ac:spMkLst>
            <pc:docMk/>
            <pc:sldMk cId="2112153575" sldId="264"/>
            <ac:spMk id="97" creationId="{0254BAD2-57AB-C36E-C3BF-E70AF9EDECB0}"/>
          </ac:spMkLst>
        </pc:spChg>
        <pc:spChg chg="mod">
          <ac:chgData name="Abhijeet Behera" userId="8467cc44-dcbd-4db5-bcb0-3490d54af65d" providerId="ADAL" clId="{761E83D9-3FD1-48C9-91F8-58C4487D0BAA}" dt="2023-10-09T09:29:54.382" v="1060" actId="1076"/>
          <ac:spMkLst>
            <pc:docMk/>
            <pc:sldMk cId="2112153575" sldId="264"/>
            <ac:spMk id="98" creationId="{B4CCFCFA-0997-7AF7-0AA7-0FC7692645F7}"/>
          </ac:spMkLst>
        </pc:spChg>
        <pc:spChg chg="mod">
          <ac:chgData name="Abhijeet Behera" userId="8467cc44-dcbd-4db5-bcb0-3490d54af65d" providerId="ADAL" clId="{761E83D9-3FD1-48C9-91F8-58C4487D0BAA}" dt="2023-10-09T09:29:54.382" v="1060" actId="1076"/>
          <ac:spMkLst>
            <pc:docMk/>
            <pc:sldMk cId="2112153575" sldId="264"/>
            <ac:spMk id="99" creationId="{822AA31C-631A-F71C-3F2B-69FB40B297E7}"/>
          </ac:spMkLst>
        </pc:spChg>
        <pc:spChg chg="mod">
          <ac:chgData name="Abhijeet Behera" userId="8467cc44-dcbd-4db5-bcb0-3490d54af65d" providerId="ADAL" clId="{761E83D9-3FD1-48C9-91F8-58C4487D0BAA}" dt="2023-10-09T09:29:54.382" v="1060" actId="1076"/>
          <ac:spMkLst>
            <pc:docMk/>
            <pc:sldMk cId="2112153575" sldId="264"/>
            <ac:spMk id="100" creationId="{A4BD2FD2-6A38-D6E1-053F-3724BFEAEF15}"/>
          </ac:spMkLst>
        </pc:spChg>
        <pc:spChg chg="mod">
          <ac:chgData name="Abhijeet Behera" userId="8467cc44-dcbd-4db5-bcb0-3490d54af65d" providerId="ADAL" clId="{761E83D9-3FD1-48C9-91F8-58C4487D0BAA}" dt="2023-10-09T09:29:54.382" v="1060" actId="1076"/>
          <ac:spMkLst>
            <pc:docMk/>
            <pc:sldMk cId="2112153575" sldId="264"/>
            <ac:spMk id="101" creationId="{45E37B06-4582-62BE-2CA3-2D9B1446B6F4}"/>
          </ac:spMkLst>
        </pc:spChg>
        <pc:spChg chg="mod">
          <ac:chgData name="Abhijeet Behera" userId="8467cc44-dcbd-4db5-bcb0-3490d54af65d" providerId="ADAL" clId="{761E83D9-3FD1-48C9-91F8-58C4487D0BAA}" dt="2023-10-09T09:29:54.382" v="1060" actId="1076"/>
          <ac:spMkLst>
            <pc:docMk/>
            <pc:sldMk cId="2112153575" sldId="264"/>
            <ac:spMk id="102" creationId="{C2B257B8-7869-950D-383F-5ECE3672A3A9}"/>
          </ac:spMkLst>
        </pc:spChg>
        <pc:spChg chg="mod">
          <ac:chgData name="Abhijeet Behera" userId="8467cc44-dcbd-4db5-bcb0-3490d54af65d" providerId="ADAL" clId="{761E83D9-3FD1-48C9-91F8-58C4487D0BAA}" dt="2023-10-09T09:29:54.382" v="1060" actId="1076"/>
          <ac:spMkLst>
            <pc:docMk/>
            <pc:sldMk cId="2112153575" sldId="264"/>
            <ac:spMk id="103" creationId="{80761349-EA59-8CA9-1D8E-5B1BB2C07492}"/>
          </ac:spMkLst>
        </pc:spChg>
        <pc:spChg chg="mod">
          <ac:chgData name="Abhijeet Behera" userId="8467cc44-dcbd-4db5-bcb0-3490d54af65d" providerId="ADAL" clId="{761E83D9-3FD1-48C9-91F8-58C4487D0BAA}" dt="2023-10-09T09:29:54.382" v="1060" actId="1076"/>
          <ac:spMkLst>
            <pc:docMk/>
            <pc:sldMk cId="2112153575" sldId="264"/>
            <ac:spMk id="104" creationId="{1B44E6DA-5127-4E21-7186-6415B9506E2B}"/>
          </ac:spMkLst>
        </pc:spChg>
        <pc:spChg chg="mod">
          <ac:chgData name="Abhijeet Behera" userId="8467cc44-dcbd-4db5-bcb0-3490d54af65d" providerId="ADAL" clId="{761E83D9-3FD1-48C9-91F8-58C4487D0BAA}" dt="2023-10-09T09:29:54.382" v="1060" actId="1076"/>
          <ac:spMkLst>
            <pc:docMk/>
            <pc:sldMk cId="2112153575" sldId="264"/>
            <ac:spMk id="105" creationId="{F7A2DDB2-2B45-9BA2-0345-E3499B70AA4A}"/>
          </ac:spMkLst>
        </pc:spChg>
        <pc:spChg chg="mod">
          <ac:chgData name="Abhijeet Behera" userId="8467cc44-dcbd-4db5-bcb0-3490d54af65d" providerId="ADAL" clId="{761E83D9-3FD1-48C9-91F8-58C4487D0BAA}" dt="2023-10-09T09:29:54.382" v="1060" actId="1076"/>
          <ac:spMkLst>
            <pc:docMk/>
            <pc:sldMk cId="2112153575" sldId="264"/>
            <ac:spMk id="106" creationId="{C0C1E4D9-C56F-50CB-BF5F-83AB5FB00B9B}"/>
          </ac:spMkLst>
        </pc:spChg>
        <pc:spChg chg="mod">
          <ac:chgData name="Abhijeet Behera" userId="8467cc44-dcbd-4db5-bcb0-3490d54af65d" providerId="ADAL" clId="{761E83D9-3FD1-48C9-91F8-58C4487D0BAA}" dt="2023-10-09T09:29:54.382" v="1060" actId="1076"/>
          <ac:spMkLst>
            <pc:docMk/>
            <pc:sldMk cId="2112153575" sldId="264"/>
            <ac:spMk id="107" creationId="{4D6D3748-F25B-6341-C0BF-762C4B6CF449}"/>
          </ac:spMkLst>
        </pc:spChg>
        <pc:spChg chg="mod">
          <ac:chgData name="Abhijeet Behera" userId="8467cc44-dcbd-4db5-bcb0-3490d54af65d" providerId="ADAL" clId="{761E83D9-3FD1-48C9-91F8-58C4487D0BAA}" dt="2023-10-09T09:29:54.382" v="1060" actId="1076"/>
          <ac:spMkLst>
            <pc:docMk/>
            <pc:sldMk cId="2112153575" sldId="264"/>
            <ac:spMk id="108" creationId="{020BD61B-1C5B-4A2D-A0CA-29D08698EE27}"/>
          </ac:spMkLst>
        </pc:spChg>
        <pc:spChg chg="mod">
          <ac:chgData name="Abhijeet Behera" userId="8467cc44-dcbd-4db5-bcb0-3490d54af65d" providerId="ADAL" clId="{761E83D9-3FD1-48C9-91F8-58C4487D0BAA}" dt="2023-10-09T09:29:54.382" v="1060" actId="1076"/>
          <ac:spMkLst>
            <pc:docMk/>
            <pc:sldMk cId="2112153575" sldId="264"/>
            <ac:spMk id="109" creationId="{1DCBE71B-B85F-05F0-9802-BF3558979654}"/>
          </ac:spMkLst>
        </pc:spChg>
        <pc:spChg chg="mod">
          <ac:chgData name="Abhijeet Behera" userId="8467cc44-dcbd-4db5-bcb0-3490d54af65d" providerId="ADAL" clId="{761E83D9-3FD1-48C9-91F8-58C4487D0BAA}" dt="2023-10-09T09:29:54.382" v="1060" actId="1076"/>
          <ac:spMkLst>
            <pc:docMk/>
            <pc:sldMk cId="2112153575" sldId="264"/>
            <ac:spMk id="110" creationId="{F9582180-D6F1-18C5-37A8-EA45943C5845}"/>
          </ac:spMkLst>
        </pc:spChg>
        <pc:spChg chg="mod">
          <ac:chgData name="Abhijeet Behera" userId="8467cc44-dcbd-4db5-bcb0-3490d54af65d" providerId="ADAL" clId="{761E83D9-3FD1-48C9-91F8-58C4487D0BAA}" dt="2023-10-09T09:29:54.382" v="1060" actId="1076"/>
          <ac:spMkLst>
            <pc:docMk/>
            <pc:sldMk cId="2112153575" sldId="264"/>
            <ac:spMk id="111" creationId="{AA187BE4-B229-8DDC-F5BE-917D56009D30}"/>
          </ac:spMkLst>
        </pc:spChg>
        <pc:spChg chg="mod">
          <ac:chgData name="Abhijeet Behera" userId="8467cc44-dcbd-4db5-bcb0-3490d54af65d" providerId="ADAL" clId="{761E83D9-3FD1-48C9-91F8-58C4487D0BAA}" dt="2023-10-09T09:29:54.382" v="1060" actId="1076"/>
          <ac:spMkLst>
            <pc:docMk/>
            <pc:sldMk cId="2112153575" sldId="264"/>
            <ac:spMk id="112" creationId="{D45F9D8B-86FC-D5D7-0EF7-41FD1E2D86B7}"/>
          </ac:spMkLst>
        </pc:spChg>
        <pc:spChg chg="mod">
          <ac:chgData name="Abhijeet Behera" userId="8467cc44-dcbd-4db5-bcb0-3490d54af65d" providerId="ADAL" clId="{761E83D9-3FD1-48C9-91F8-58C4487D0BAA}" dt="2023-10-09T09:29:54.382" v="1060" actId="1076"/>
          <ac:spMkLst>
            <pc:docMk/>
            <pc:sldMk cId="2112153575" sldId="264"/>
            <ac:spMk id="113" creationId="{9C713158-4860-C359-0446-80DA7DFB8BA0}"/>
          </ac:spMkLst>
        </pc:spChg>
        <pc:spChg chg="mod">
          <ac:chgData name="Abhijeet Behera" userId="8467cc44-dcbd-4db5-bcb0-3490d54af65d" providerId="ADAL" clId="{761E83D9-3FD1-48C9-91F8-58C4487D0BAA}" dt="2023-10-09T09:29:54.382" v="1060" actId="1076"/>
          <ac:spMkLst>
            <pc:docMk/>
            <pc:sldMk cId="2112153575" sldId="264"/>
            <ac:spMk id="114" creationId="{F062E8B2-DE08-5AF5-00F7-F5D82724F841}"/>
          </ac:spMkLst>
        </pc:spChg>
        <pc:spChg chg="mod">
          <ac:chgData name="Abhijeet Behera" userId="8467cc44-dcbd-4db5-bcb0-3490d54af65d" providerId="ADAL" clId="{761E83D9-3FD1-48C9-91F8-58C4487D0BAA}" dt="2023-10-09T09:29:54.382" v="1060" actId="1076"/>
          <ac:spMkLst>
            <pc:docMk/>
            <pc:sldMk cId="2112153575" sldId="264"/>
            <ac:spMk id="115" creationId="{BCA3F000-804D-F4B2-E7BD-D2B6D1C715A8}"/>
          </ac:spMkLst>
        </pc:spChg>
        <pc:spChg chg="mod">
          <ac:chgData name="Abhijeet Behera" userId="8467cc44-dcbd-4db5-bcb0-3490d54af65d" providerId="ADAL" clId="{761E83D9-3FD1-48C9-91F8-58C4487D0BAA}" dt="2023-10-09T09:29:54.382" v="1060" actId="1076"/>
          <ac:spMkLst>
            <pc:docMk/>
            <pc:sldMk cId="2112153575" sldId="264"/>
            <ac:spMk id="116" creationId="{C016FD63-EA39-F7D2-9F7F-9C7C84512D02}"/>
          </ac:spMkLst>
        </pc:spChg>
        <pc:spChg chg="mod">
          <ac:chgData name="Abhijeet Behera" userId="8467cc44-dcbd-4db5-bcb0-3490d54af65d" providerId="ADAL" clId="{761E83D9-3FD1-48C9-91F8-58C4487D0BAA}" dt="2023-10-09T09:29:54.382" v="1060" actId="1076"/>
          <ac:spMkLst>
            <pc:docMk/>
            <pc:sldMk cId="2112153575" sldId="264"/>
            <ac:spMk id="117" creationId="{822D662A-7C58-F233-FDD0-F31C395E527C}"/>
          </ac:spMkLst>
        </pc:spChg>
        <pc:spChg chg="mod">
          <ac:chgData name="Abhijeet Behera" userId="8467cc44-dcbd-4db5-bcb0-3490d54af65d" providerId="ADAL" clId="{761E83D9-3FD1-48C9-91F8-58C4487D0BAA}" dt="2023-10-09T09:29:54.382" v="1060" actId="1076"/>
          <ac:spMkLst>
            <pc:docMk/>
            <pc:sldMk cId="2112153575" sldId="264"/>
            <ac:spMk id="118" creationId="{C40B5808-D28C-D466-F74A-2B8C761240A2}"/>
          </ac:spMkLst>
        </pc:spChg>
        <pc:spChg chg="mod">
          <ac:chgData name="Abhijeet Behera" userId="8467cc44-dcbd-4db5-bcb0-3490d54af65d" providerId="ADAL" clId="{761E83D9-3FD1-48C9-91F8-58C4487D0BAA}" dt="2023-10-09T09:29:54.382" v="1060" actId="1076"/>
          <ac:spMkLst>
            <pc:docMk/>
            <pc:sldMk cId="2112153575" sldId="264"/>
            <ac:spMk id="119" creationId="{E742D89B-52F5-22B0-FD5C-DB9A4B1C221B}"/>
          </ac:spMkLst>
        </pc:spChg>
        <pc:spChg chg="mod">
          <ac:chgData name="Abhijeet Behera" userId="8467cc44-dcbd-4db5-bcb0-3490d54af65d" providerId="ADAL" clId="{761E83D9-3FD1-48C9-91F8-58C4487D0BAA}" dt="2023-10-09T09:29:54.382" v="1060" actId="1076"/>
          <ac:spMkLst>
            <pc:docMk/>
            <pc:sldMk cId="2112153575" sldId="264"/>
            <ac:spMk id="120" creationId="{C22713E4-E34F-95E0-326F-0AFA918EB7FA}"/>
          </ac:spMkLst>
        </pc:spChg>
        <pc:spChg chg="mod">
          <ac:chgData name="Abhijeet Behera" userId="8467cc44-dcbd-4db5-bcb0-3490d54af65d" providerId="ADAL" clId="{761E83D9-3FD1-48C9-91F8-58C4487D0BAA}" dt="2023-10-09T09:29:54.382" v="1060" actId="1076"/>
          <ac:spMkLst>
            <pc:docMk/>
            <pc:sldMk cId="2112153575" sldId="264"/>
            <ac:spMk id="121" creationId="{52BC8B56-EF7E-D1AC-3BB2-40BC0A134405}"/>
          </ac:spMkLst>
        </pc:spChg>
        <pc:spChg chg="mod">
          <ac:chgData name="Abhijeet Behera" userId="8467cc44-dcbd-4db5-bcb0-3490d54af65d" providerId="ADAL" clId="{761E83D9-3FD1-48C9-91F8-58C4487D0BAA}" dt="2023-10-09T09:29:54.382" v="1060" actId="1076"/>
          <ac:spMkLst>
            <pc:docMk/>
            <pc:sldMk cId="2112153575" sldId="264"/>
            <ac:spMk id="122" creationId="{381D9D3E-72FA-822E-A6F8-F12694D10C9A}"/>
          </ac:spMkLst>
        </pc:spChg>
        <pc:spChg chg="mod">
          <ac:chgData name="Abhijeet Behera" userId="8467cc44-dcbd-4db5-bcb0-3490d54af65d" providerId="ADAL" clId="{761E83D9-3FD1-48C9-91F8-58C4487D0BAA}" dt="2023-10-09T09:29:54.382" v="1060" actId="1076"/>
          <ac:spMkLst>
            <pc:docMk/>
            <pc:sldMk cId="2112153575" sldId="264"/>
            <ac:spMk id="123" creationId="{10F55FAF-6E0E-7B0D-0031-89D4869E6368}"/>
          </ac:spMkLst>
        </pc:spChg>
        <pc:spChg chg="mod">
          <ac:chgData name="Abhijeet Behera" userId="8467cc44-dcbd-4db5-bcb0-3490d54af65d" providerId="ADAL" clId="{761E83D9-3FD1-48C9-91F8-58C4487D0BAA}" dt="2023-10-09T09:29:54.382" v="1060" actId="1076"/>
          <ac:spMkLst>
            <pc:docMk/>
            <pc:sldMk cId="2112153575" sldId="264"/>
            <ac:spMk id="124" creationId="{ACB78A4B-094E-20C6-0FBF-F339170D6F30}"/>
          </ac:spMkLst>
        </pc:spChg>
        <pc:spChg chg="mod">
          <ac:chgData name="Abhijeet Behera" userId="8467cc44-dcbd-4db5-bcb0-3490d54af65d" providerId="ADAL" clId="{761E83D9-3FD1-48C9-91F8-58C4487D0BAA}" dt="2023-10-09T09:29:54.382" v="1060" actId="1076"/>
          <ac:spMkLst>
            <pc:docMk/>
            <pc:sldMk cId="2112153575" sldId="264"/>
            <ac:spMk id="125" creationId="{5AEF14E5-4F55-F99F-4F8C-4AD8D3BAEDA9}"/>
          </ac:spMkLst>
        </pc:spChg>
        <pc:spChg chg="mod">
          <ac:chgData name="Abhijeet Behera" userId="8467cc44-dcbd-4db5-bcb0-3490d54af65d" providerId="ADAL" clId="{761E83D9-3FD1-48C9-91F8-58C4487D0BAA}" dt="2023-10-09T09:29:54.382" v="1060" actId="1076"/>
          <ac:spMkLst>
            <pc:docMk/>
            <pc:sldMk cId="2112153575" sldId="264"/>
            <ac:spMk id="126" creationId="{83BE47F7-CABB-C3F7-CAD1-5C59D09759F7}"/>
          </ac:spMkLst>
        </pc:spChg>
        <pc:spChg chg="mod">
          <ac:chgData name="Abhijeet Behera" userId="8467cc44-dcbd-4db5-bcb0-3490d54af65d" providerId="ADAL" clId="{761E83D9-3FD1-48C9-91F8-58C4487D0BAA}" dt="2023-10-09T09:29:54.382" v="1060" actId="1076"/>
          <ac:spMkLst>
            <pc:docMk/>
            <pc:sldMk cId="2112153575" sldId="264"/>
            <ac:spMk id="127" creationId="{8ACEF1DD-CA60-B577-C56E-2354C5B1BA35}"/>
          </ac:spMkLst>
        </pc:spChg>
        <pc:spChg chg="mod">
          <ac:chgData name="Abhijeet Behera" userId="8467cc44-dcbd-4db5-bcb0-3490d54af65d" providerId="ADAL" clId="{761E83D9-3FD1-48C9-91F8-58C4487D0BAA}" dt="2023-10-09T09:29:54.382" v="1060" actId="1076"/>
          <ac:spMkLst>
            <pc:docMk/>
            <pc:sldMk cId="2112153575" sldId="264"/>
            <ac:spMk id="128" creationId="{9D21BA29-C216-4979-5A2F-6BF09F19BFA8}"/>
          </ac:spMkLst>
        </pc:spChg>
        <pc:spChg chg="mod">
          <ac:chgData name="Abhijeet Behera" userId="8467cc44-dcbd-4db5-bcb0-3490d54af65d" providerId="ADAL" clId="{761E83D9-3FD1-48C9-91F8-58C4487D0BAA}" dt="2023-10-09T09:29:54.382" v="1060" actId="1076"/>
          <ac:spMkLst>
            <pc:docMk/>
            <pc:sldMk cId="2112153575" sldId="264"/>
            <ac:spMk id="129" creationId="{59EC12D5-6F7C-53F4-B2C1-87673C881202}"/>
          </ac:spMkLst>
        </pc:spChg>
        <pc:spChg chg="mod">
          <ac:chgData name="Abhijeet Behera" userId="8467cc44-dcbd-4db5-bcb0-3490d54af65d" providerId="ADAL" clId="{761E83D9-3FD1-48C9-91F8-58C4487D0BAA}" dt="2023-10-09T09:29:54.382" v="1060" actId="1076"/>
          <ac:spMkLst>
            <pc:docMk/>
            <pc:sldMk cId="2112153575" sldId="264"/>
            <ac:spMk id="130" creationId="{9D257403-0716-B7B0-7F18-CFA8A6DE7D0D}"/>
          </ac:spMkLst>
        </pc:spChg>
        <pc:spChg chg="mod">
          <ac:chgData name="Abhijeet Behera" userId="8467cc44-dcbd-4db5-bcb0-3490d54af65d" providerId="ADAL" clId="{761E83D9-3FD1-48C9-91F8-58C4487D0BAA}" dt="2023-10-09T09:29:54.382" v="1060" actId="1076"/>
          <ac:spMkLst>
            <pc:docMk/>
            <pc:sldMk cId="2112153575" sldId="264"/>
            <ac:spMk id="131" creationId="{4EC05CD7-0ACD-5C7F-C24A-6C9A360635BB}"/>
          </ac:spMkLst>
        </pc:spChg>
        <pc:spChg chg="mod">
          <ac:chgData name="Abhijeet Behera" userId="8467cc44-dcbd-4db5-bcb0-3490d54af65d" providerId="ADAL" clId="{761E83D9-3FD1-48C9-91F8-58C4487D0BAA}" dt="2023-10-09T09:29:54.382" v="1060" actId="1076"/>
          <ac:spMkLst>
            <pc:docMk/>
            <pc:sldMk cId="2112153575" sldId="264"/>
            <ac:spMk id="132" creationId="{ACF0AB80-B156-E0E4-210D-7A2F8E0934EE}"/>
          </ac:spMkLst>
        </pc:spChg>
        <pc:spChg chg="mod">
          <ac:chgData name="Abhijeet Behera" userId="8467cc44-dcbd-4db5-bcb0-3490d54af65d" providerId="ADAL" clId="{761E83D9-3FD1-48C9-91F8-58C4487D0BAA}" dt="2023-10-09T09:29:54.382" v="1060" actId="1076"/>
          <ac:spMkLst>
            <pc:docMk/>
            <pc:sldMk cId="2112153575" sldId="264"/>
            <ac:spMk id="133" creationId="{8A535609-6B96-5E1C-262D-A69A24151444}"/>
          </ac:spMkLst>
        </pc:spChg>
        <pc:spChg chg="mod">
          <ac:chgData name="Abhijeet Behera" userId="8467cc44-dcbd-4db5-bcb0-3490d54af65d" providerId="ADAL" clId="{761E83D9-3FD1-48C9-91F8-58C4487D0BAA}" dt="2023-10-09T09:29:54.382" v="1060" actId="1076"/>
          <ac:spMkLst>
            <pc:docMk/>
            <pc:sldMk cId="2112153575" sldId="264"/>
            <ac:spMk id="134" creationId="{4729FEFD-BB82-30EB-D0DF-50E94198DF37}"/>
          </ac:spMkLst>
        </pc:spChg>
        <pc:spChg chg="mod">
          <ac:chgData name="Abhijeet Behera" userId="8467cc44-dcbd-4db5-bcb0-3490d54af65d" providerId="ADAL" clId="{761E83D9-3FD1-48C9-91F8-58C4487D0BAA}" dt="2023-10-09T09:29:54.382" v="1060" actId="1076"/>
          <ac:spMkLst>
            <pc:docMk/>
            <pc:sldMk cId="2112153575" sldId="264"/>
            <ac:spMk id="135" creationId="{457B2EA3-46C7-DD9F-50F2-71ED7174FD0D}"/>
          </ac:spMkLst>
        </pc:spChg>
        <pc:spChg chg="mod">
          <ac:chgData name="Abhijeet Behera" userId="8467cc44-dcbd-4db5-bcb0-3490d54af65d" providerId="ADAL" clId="{761E83D9-3FD1-48C9-91F8-58C4487D0BAA}" dt="2023-10-09T09:29:54.382" v="1060" actId="1076"/>
          <ac:spMkLst>
            <pc:docMk/>
            <pc:sldMk cId="2112153575" sldId="264"/>
            <ac:spMk id="136" creationId="{90C4BE0F-B329-A99D-5D78-5BB272ECAA7E}"/>
          </ac:spMkLst>
        </pc:spChg>
        <pc:spChg chg="mod">
          <ac:chgData name="Abhijeet Behera" userId="8467cc44-dcbd-4db5-bcb0-3490d54af65d" providerId="ADAL" clId="{761E83D9-3FD1-48C9-91F8-58C4487D0BAA}" dt="2023-10-09T09:29:54.382" v="1060" actId="1076"/>
          <ac:spMkLst>
            <pc:docMk/>
            <pc:sldMk cId="2112153575" sldId="264"/>
            <ac:spMk id="137" creationId="{59B11F4D-68A4-DA0E-9ECA-CD1902CE0BA3}"/>
          </ac:spMkLst>
        </pc:spChg>
        <pc:spChg chg="mod">
          <ac:chgData name="Abhijeet Behera" userId="8467cc44-dcbd-4db5-bcb0-3490d54af65d" providerId="ADAL" clId="{761E83D9-3FD1-48C9-91F8-58C4487D0BAA}" dt="2023-10-09T09:29:54.382" v="1060" actId="1076"/>
          <ac:spMkLst>
            <pc:docMk/>
            <pc:sldMk cId="2112153575" sldId="264"/>
            <ac:spMk id="138" creationId="{AAD7BA20-1CFE-B972-8B34-913C49CC636F}"/>
          </ac:spMkLst>
        </pc:spChg>
        <pc:spChg chg="mod">
          <ac:chgData name="Abhijeet Behera" userId="8467cc44-dcbd-4db5-bcb0-3490d54af65d" providerId="ADAL" clId="{761E83D9-3FD1-48C9-91F8-58C4487D0BAA}" dt="2023-10-09T09:29:54.382" v="1060" actId="1076"/>
          <ac:spMkLst>
            <pc:docMk/>
            <pc:sldMk cId="2112153575" sldId="264"/>
            <ac:spMk id="139" creationId="{AE2D8DDD-53C0-FE97-E0D1-3307827F5E4E}"/>
          </ac:spMkLst>
        </pc:spChg>
        <pc:spChg chg="mod">
          <ac:chgData name="Abhijeet Behera" userId="8467cc44-dcbd-4db5-bcb0-3490d54af65d" providerId="ADAL" clId="{761E83D9-3FD1-48C9-91F8-58C4487D0BAA}" dt="2023-10-09T09:29:54.382" v="1060" actId="1076"/>
          <ac:spMkLst>
            <pc:docMk/>
            <pc:sldMk cId="2112153575" sldId="264"/>
            <ac:spMk id="140" creationId="{5F5A6E51-280E-8A64-D26B-1D551AC93197}"/>
          </ac:spMkLst>
        </pc:spChg>
        <pc:spChg chg="mod">
          <ac:chgData name="Abhijeet Behera" userId="8467cc44-dcbd-4db5-bcb0-3490d54af65d" providerId="ADAL" clId="{761E83D9-3FD1-48C9-91F8-58C4487D0BAA}" dt="2023-10-09T09:29:54.382" v="1060" actId="1076"/>
          <ac:spMkLst>
            <pc:docMk/>
            <pc:sldMk cId="2112153575" sldId="264"/>
            <ac:spMk id="141" creationId="{330144C2-B4C4-8E9D-5B5B-BABC55881A55}"/>
          </ac:spMkLst>
        </pc:spChg>
        <pc:spChg chg="mod">
          <ac:chgData name="Abhijeet Behera" userId="8467cc44-dcbd-4db5-bcb0-3490d54af65d" providerId="ADAL" clId="{761E83D9-3FD1-48C9-91F8-58C4487D0BAA}" dt="2023-10-09T09:29:54.382" v="1060" actId="1076"/>
          <ac:spMkLst>
            <pc:docMk/>
            <pc:sldMk cId="2112153575" sldId="264"/>
            <ac:spMk id="142" creationId="{EF36B952-8246-1E34-298D-29A360C2D194}"/>
          </ac:spMkLst>
        </pc:spChg>
        <pc:spChg chg="mod">
          <ac:chgData name="Abhijeet Behera" userId="8467cc44-dcbd-4db5-bcb0-3490d54af65d" providerId="ADAL" clId="{761E83D9-3FD1-48C9-91F8-58C4487D0BAA}" dt="2023-10-09T09:29:54.382" v="1060" actId="1076"/>
          <ac:spMkLst>
            <pc:docMk/>
            <pc:sldMk cId="2112153575" sldId="264"/>
            <ac:spMk id="143" creationId="{9E0C637D-3BFD-E1E5-A9A1-5B040D0E2761}"/>
          </ac:spMkLst>
        </pc:spChg>
        <pc:spChg chg="mod">
          <ac:chgData name="Abhijeet Behera" userId="8467cc44-dcbd-4db5-bcb0-3490d54af65d" providerId="ADAL" clId="{761E83D9-3FD1-48C9-91F8-58C4487D0BAA}" dt="2023-10-09T09:29:54.382" v="1060" actId="1076"/>
          <ac:spMkLst>
            <pc:docMk/>
            <pc:sldMk cId="2112153575" sldId="264"/>
            <ac:spMk id="144" creationId="{220CCFD3-72D7-5C93-752B-56D892F5640C}"/>
          </ac:spMkLst>
        </pc:spChg>
        <pc:spChg chg="mod">
          <ac:chgData name="Abhijeet Behera" userId="8467cc44-dcbd-4db5-bcb0-3490d54af65d" providerId="ADAL" clId="{761E83D9-3FD1-48C9-91F8-58C4487D0BAA}" dt="2023-10-09T09:29:54.382" v="1060" actId="1076"/>
          <ac:spMkLst>
            <pc:docMk/>
            <pc:sldMk cId="2112153575" sldId="264"/>
            <ac:spMk id="145" creationId="{56EB5B76-CD41-5809-255B-670732DEA4EB}"/>
          </ac:spMkLst>
        </pc:spChg>
        <pc:spChg chg="mod">
          <ac:chgData name="Abhijeet Behera" userId="8467cc44-dcbd-4db5-bcb0-3490d54af65d" providerId="ADAL" clId="{761E83D9-3FD1-48C9-91F8-58C4487D0BAA}" dt="2023-10-09T09:29:54.382" v="1060" actId="1076"/>
          <ac:spMkLst>
            <pc:docMk/>
            <pc:sldMk cId="2112153575" sldId="264"/>
            <ac:spMk id="146" creationId="{091960ED-EACA-D2A6-E63B-F1BE903B38EE}"/>
          </ac:spMkLst>
        </pc:spChg>
        <pc:spChg chg="mod">
          <ac:chgData name="Abhijeet Behera" userId="8467cc44-dcbd-4db5-bcb0-3490d54af65d" providerId="ADAL" clId="{761E83D9-3FD1-48C9-91F8-58C4487D0BAA}" dt="2023-10-09T09:29:54.382" v="1060" actId="1076"/>
          <ac:spMkLst>
            <pc:docMk/>
            <pc:sldMk cId="2112153575" sldId="264"/>
            <ac:spMk id="147" creationId="{E7E50BD4-EEB0-FDA8-1982-1EDBD2FABE83}"/>
          </ac:spMkLst>
        </pc:spChg>
        <pc:spChg chg="mod">
          <ac:chgData name="Abhijeet Behera" userId="8467cc44-dcbd-4db5-bcb0-3490d54af65d" providerId="ADAL" clId="{761E83D9-3FD1-48C9-91F8-58C4487D0BAA}" dt="2023-10-09T09:29:54.382" v="1060" actId="1076"/>
          <ac:spMkLst>
            <pc:docMk/>
            <pc:sldMk cId="2112153575" sldId="264"/>
            <ac:spMk id="148" creationId="{D58AB874-F78A-A5CD-27BC-8465FCC3B0C4}"/>
          </ac:spMkLst>
        </pc:spChg>
        <pc:spChg chg="mod">
          <ac:chgData name="Abhijeet Behera" userId="8467cc44-dcbd-4db5-bcb0-3490d54af65d" providerId="ADAL" clId="{761E83D9-3FD1-48C9-91F8-58C4487D0BAA}" dt="2023-10-09T09:29:54.382" v="1060" actId="1076"/>
          <ac:spMkLst>
            <pc:docMk/>
            <pc:sldMk cId="2112153575" sldId="264"/>
            <ac:spMk id="149" creationId="{8C395A84-1489-4334-339F-0C75CCCCABAB}"/>
          </ac:spMkLst>
        </pc:spChg>
        <pc:spChg chg="mod">
          <ac:chgData name="Abhijeet Behera" userId="8467cc44-dcbd-4db5-bcb0-3490d54af65d" providerId="ADAL" clId="{761E83D9-3FD1-48C9-91F8-58C4487D0BAA}" dt="2023-10-09T09:29:54.382" v="1060" actId="1076"/>
          <ac:spMkLst>
            <pc:docMk/>
            <pc:sldMk cId="2112153575" sldId="264"/>
            <ac:spMk id="150" creationId="{19454EA4-8D6C-9008-DAB0-05E6FC9D6B4F}"/>
          </ac:spMkLst>
        </pc:spChg>
        <pc:spChg chg="mod">
          <ac:chgData name="Abhijeet Behera" userId="8467cc44-dcbd-4db5-bcb0-3490d54af65d" providerId="ADAL" clId="{761E83D9-3FD1-48C9-91F8-58C4487D0BAA}" dt="2023-10-09T09:29:54.382" v="1060" actId="1076"/>
          <ac:spMkLst>
            <pc:docMk/>
            <pc:sldMk cId="2112153575" sldId="264"/>
            <ac:spMk id="151" creationId="{6C2E0C61-5C5D-F8CA-FA6E-55C46E1B5D9F}"/>
          </ac:spMkLst>
        </pc:spChg>
        <pc:spChg chg="mod">
          <ac:chgData name="Abhijeet Behera" userId="8467cc44-dcbd-4db5-bcb0-3490d54af65d" providerId="ADAL" clId="{761E83D9-3FD1-48C9-91F8-58C4487D0BAA}" dt="2023-10-09T09:29:54.382" v="1060" actId="1076"/>
          <ac:spMkLst>
            <pc:docMk/>
            <pc:sldMk cId="2112153575" sldId="264"/>
            <ac:spMk id="152" creationId="{6F4D3909-EE44-518F-82F2-AEC188B84CA1}"/>
          </ac:spMkLst>
        </pc:spChg>
        <pc:spChg chg="mod">
          <ac:chgData name="Abhijeet Behera" userId="8467cc44-dcbd-4db5-bcb0-3490d54af65d" providerId="ADAL" clId="{761E83D9-3FD1-48C9-91F8-58C4487D0BAA}" dt="2023-10-09T09:29:54.382" v="1060" actId="1076"/>
          <ac:spMkLst>
            <pc:docMk/>
            <pc:sldMk cId="2112153575" sldId="264"/>
            <ac:spMk id="153" creationId="{59364588-B2AF-4BAD-8751-EFDE88288B4B}"/>
          </ac:spMkLst>
        </pc:spChg>
        <pc:spChg chg="mod">
          <ac:chgData name="Abhijeet Behera" userId="8467cc44-dcbd-4db5-bcb0-3490d54af65d" providerId="ADAL" clId="{761E83D9-3FD1-48C9-91F8-58C4487D0BAA}" dt="2023-10-09T09:29:54.382" v="1060" actId="1076"/>
          <ac:spMkLst>
            <pc:docMk/>
            <pc:sldMk cId="2112153575" sldId="264"/>
            <ac:spMk id="154" creationId="{4D2B7A06-96FF-DF88-2C65-CE0B881CBD96}"/>
          </ac:spMkLst>
        </pc:spChg>
        <pc:spChg chg="mod">
          <ac:chgData name="Abhijeet Behera" userId="8467cc44-dcbd-4db5-bcb0-3490d54af65d" providerId="ADAL" clId="{761E83D9-3FD1-48C9-91F8-58C4487D0BAA}" dt="2023-10-09T09:29:54.382" v="1060" actId="1076"/>
          <ac:spMkLst>
            <pc:docMk/>
            <pc:sldMk cId="2112153575" sldId="264"/>
            <ac:spMk id="155" creationId="{AE61AAD8-3BEB-6570-3893-71563A67CE22}"/>
          </ac:spMkLst>
        </pc:spChg>
        <pc:spChg chg="mod">
          <ac:chgData name="Abhijeet Behera" userId="8467cc44-dcbd-4db5-bcb0-3490d54af65d" providerId="ADAL" clId="{761E83D9-3FD1-48C9-91F8-58C4487D0BAA}" dt="2023-10-09T09:29:54.382" v="1060" actId="1076"/>
          <ac:spMkLst>
            <pc:docMk/>
            <pc:sldMk cId="2112153575" sldId="264"/>
            <ac:spMk id="156" creationId="{64D642D0-E545-3047-9DC7-8C82E2687183}"/>
          </ac:spMkLst>
        </pc:spChg>
        <pc:spChg chg="mod">
          <ac:chgData name="Abhijeet Behera" userId="8467cc44-dcbd-4db5-bcb0-3490d54af65d" providerId="ADAL" clId="{761E83D9-3FD1-48C9-91F8-58C4487D0BAA}" dt="2023-10-09T09:29:54.382" v="1060" actId="1076"/>
          <ac:spMkLst>
            <pc:docMk/>
            <pc:sldMk cId="2112153575" sldId="264"/>
            <ac:spMk id="157" creationId="{3B814959-D297-9887-6517-29C9A7A66A9B}"/>
          </ac:spMkLst>
        </pc:spChg>
        <pc:spChg chg="mod">
          <ac:chgData name="Abhijeet Behera" userId="8467cc44-dcbd-4db5-bcb0-3490d54af65d" providerId="ADAL" clId="{761E83D9-3FD1-48C9-91F8-58C4487D0BAA}" dt="2023-10-09T09:29:54.382" v="1060" actId="1076"/>
          <ac:spMkLst>
            <pc:docMk/>
            <pc:sldMk cId="2112153575" sldId="264"/>
            <ac:spMk id="158" creationId="{2464CD68-5BD6-BD38-DD7B-B743C2D55881}"/>
          </ac:spMkLst>
        </pc:spChg>
        <pc:spChg chg="mod">
          <ac:chgData name="Abhijeet Behera" userId="8467cc44-dcbd-4db5-bcb0-3490d54af65d" providerId="ADAL" clId="{761E83D9-3FD1-48C9-91F8-58C4487D0BAA}" dt="2023-10-09T09:29:54.382" v="1060" actId="1076"/>
          <ac:spMkLst>
            <pc:docMk/>
            <pc:sldMk cId="2112153575" sldId="264"/>
            <ac:spMk id="159" creationId="{67EAC89C-DCB0-7D1A-90B3-7CD78BD4CB0B}"/>
          </ac:spMkLst>
        </pc:spChg>
        <pc:spChg chg="mod">
          <ac:chgData name="Abhijeet Behera" userId="8467cc44-dcbd-4db5-bcb0-3490d54af65d" providerId="ADAL" clId="{761E83D9-3FD1-48C9-91F8-58C4487D0BAA}" dt="2023-10-09T09:29:54.382" v="1060" actId="1076"/>
          <ac:spMkLst>
            <pc:docMk/>
            <pc:sldMk cId="2112153575" sldId="264"/>
            <ac:spMk id="160" creationId="{05E08C92-0FBA-8102-C07B-63F2DDDADDC1}"/>
          </ac:spMkLst>
        </pc:spChg>
        <pc:spChg chg="mod">
          <ac:chgData name="Abhijeet Behera" userId="8467cc44-dcbd-4db5-bcb0-3490d54af65d" providerId="ADAL" clId="{761E83D9-3FD1-48C9-91F8-58C4487D0BAA}" dt="2023-10-09T09:29:54.382" v="1060" actId="1076"/>
          <ac:spMkLst>
            <pc:docMk/>
            <pc:sldMk cId="2112153575" sldId="264"/>
            <ac:spMk id="161" creationId="{42A4BF61-1FC5-B884-5655-10C6F31A95C7}"/>
          </ac:spMkLst>
        </pc:spChg>
        <pc:spChg chg="mod">
          <ac:chgData name="Abhijeet Behera" userId="8467cc44-dcbd-4db5-bcb0-3490d54af65d" providerId="ADAL" clId="{761E83D9-3FD1-48C9-91F8-58C4487D0BAA}" dt="2023-10-09T09:29:54.382" v="1060" actId="1076"/>
          <ac:spMkLst>
            <pc:docMk/>
            <pc:sldMk cId="2112153575" sldId="264"/>
            <ac:spMk id="162" creationId="{2EEF1DB9-92D1-4742-65D4-737D4FE21789}"/>
          </ac:spMkLst>
        </pc:spChg>
        <pc:spChg chg="mod">
          <ac:chgData name="Abhijeet Behera" userId="8467cc44-dcbd-4db5-bcb0-3490d54af65d" providerId="ADAL" clId="{761E83D9-3FD1-48C9-91F8-58C4487D0BAA}" dt="2023-10-09T09:29:54.382" v="1060" actId="1076"/>
          <ac:spMkLst>
            <pc:docMk/>
            <pc:sldMk cId="2112153575" sldId="264"/>
            <ac:spMk id="163" creationId="{F559153C-392A-5D80-932E-37F76B3B0E63}"/>
          </ac:spMkLst>
        </pc:spChg>
        <pc:spChg chg="mod">
          <ac:chgData name="Abhijeet Behera" userId="8467cc44-dcbd-4db5-bcb0-3490d54af65d" providerId="ADAL" clId="{761E83D9-3FD1-48C9-91F8-58C4487D0BAA}" dt="2023-10-09T09:29:54.382" v="1060" actId="1076"/>
          <ac:spMkLst>
            <pc:docMk/>
            <pc:sldMk cId="2112153575" sldId="264"/>
            <ac:spMk id="164" creationId="{E367B888-9CFA-450D-D502-A47B8CEB4ED2}"/>
          </ac:spMkLst>
        </pc:spChg>
        <pc:spChg chg="mod">
          <ac:chgData name="Abhijeet Behera" userId="8467cc44-dcbd-4db5-bcb0-3490d54af65d" providerId="ADAL" clId="{761E83D9-3FD1-48C9-91F8-58C4487D0BAA}" dt="2023-10-09T09:29:54.382" v="1060" actId="1076"/>
          <ac:spMkLst>
            <pc:docMk/>
            <pc:sldMk cId="2112153575" sldId="264"/>
            <ac:spMk id="165" creationId="{A36824BC-726B-4475-07CD-426C6790356E}"/>
          </ac:spMkLst>
        </pc:spChg>
        <pc:spChg chg="mod">
          <ac:chgData name="Abhijeet Behera" userId="8467cc44-dcbd-4db5-bcb0-3490d54af65d" providerId="ADAL" clId="{761E83D9-3FD1-48C9-91F8-58C4487D0BAA}" dt="2023-10-09T09:29:54.382" v="1060" actId="1076"/>
          <ac:spMkLst>
            <pc:docMk/>
            <pc:sldMk cId="2112153575" sldId="264"/>
            <ac:spMk id="166" creationId="{3EABD0BE-6A38-39DF-10EC-262BE0DE896A}"/>
          </ac:spMkLst>
        </pc:spChg>
        <pc:spChg chg="mod">
          <ac:chgData name="Abhijeet Behera" userId="8467cc44-dcbd-4db5-bcb0-3490d54af65d" providerId="ADAL" clId="{761E83D9-3FD1-48C9-91F8-58C4487D0BAA}" dt="2023-10-09T09:29:54.382" v="1060" actId="1076"/>
          <ac:spMkLst>
            <pc:docMk/>
            <pc:sldMk cId="2112153575" sldId="264"/>
            <ac:spMk id="167" creationId="{05FE90D2-7743-237F-6AC4-2D7291DAD0E9}"/>
          </ac:spMkLst>
        </pc:spChg>
        <pc:spChg chg="mod">
          <ac:chgData name="Abhijeet Behera" userId="8467cc44-dcbd-4db5-bcb0-3490d54af65d" providerId="ADAL" clId="{761E83D9-3FD1-48C9-91F8-58C4487D0BAA}" dt="2023-10-09T09:29:54.382" v="1060" actId="1076"/>
          <ac:spMkLst>
            <pc:docMk/>
            <pc:sldMk cId="2112153575" sldId="264"/>
            <ac:spMk id="168" creationId="{FCFE296F-BCA0-D22E-0C40-BEF615D7618C}"/>
          </ac:spMkLst>
        </pc:spChg>
        <pc:spChg chg="mod">
          <ac:chgData name="Abhijeet Behera" userId="8467cc44-dcbd-4db5-bcb0-3490d54af65d" providerId="ADAL" clId="{761E83D9-3FD1-48C9-91F8-58C4487D0BAA}" dt="2023-10-09T09:29:54.382" v="1060" actId="1076"/>
          <ac:spMkLst>
            <pc:docMk/>
            <pc:sldMk cId="2112153575" sldId="264"/>
            <ac:spMk id="169" creationId="{887A4E9D-07E3-F5A8-9D37-16B723CF013F}"/>
          </ac:spMkLst>
        </pc:spChg>
        <pc:spChg chg="mod">
          <ac:chgData name="Abhijeet Behera" userId="8467cc44-dcbd-4db5-bcb0-3490d54af65d" providerId="ADAL" clId="{761E83D9-3FD1-48C9-91F8-58C4487D0BAA}" dt="2023-10-09T09:29:54.382" v="1060" actId="1076"/>
          <ac:spMkLst>
            <pc:docMk/>
            <pc:sldMk cId="2112153575" sldId="264"/>
            <ac:spMk id="170" creationId="{BF71D4CA-9463-5BB7-F000-FA72E3C588CA}"/>
          </ac:spMkLst>
        </pc:spChg>
        <pc:spChg chg="mod">
          <ac:chgData name="Abhijeet Behera" userId="8467cc44-dcbd-4db5-bcb0-3490d54af65d" providerId="ADAL" clId="{761E83D9-3FD1-48C9-91F8-58C4487D0BAA}" dt="2023-10-09T09:29:54.382" v="1060" actId="1076"/>
          <ac:spMkLst>
            <pc:docMk/>
            <pc:sldMk cId="2112153575" sldId="264"/>
            <ac:spMk id="171" creationId="{69873C9A-23D4-99E7-91A5-F7CB5F09BD29}"/>
          </ac:spMkLst>
        </pc:spChg>
        <pc:spChg chg="mod">
          <ac:chgData name="Abhijeet Behera" userId="8467cc44-dcbd-4db5-bcb0-3490d54af65d" providerId="ADAL" clId="{761E83D9-3FD1-48C9-91F8-58C4487D0BAA}" dt="2023-10-09T09:29:54.382" v="1060" actId="1076"/>
          <ac:spMkLst>
            <pc:docMk/>
            <pc:sldMk cId="2112153575" sldId="264"/>
            <ac:spMk id="172" creationId="{CCC1043F-1E3E-155C-571B-4B145DF5C75D}"/>
          </ac:spMkLst>
        </pc:spChg>
        <pc:spChg chg="mod">
          <ac:chgData name="Abhijeet Behera" userId="8467cc44-dcbd-4db5-bcb0-3490d54af65d" providerId="ADAL" clId="{761E83D9-3FD1-48C9-91F8-58C4487D0BAA}" dt="2023-10-09T09:29:54.382" v="1060" actId="1076"/>
          <ac:spMkLst>
            <pc:docMk/>
            <pc:sldMk cId="2112153575" sldId="264"/>
            <ac:spMk id="173" creationId="{BA1A7669-71A6-792B-E29C-01149758BA4E}"/>
          </ac:spMkLst>
        </pc:spChg>
        <pc:spChg chg="mod">
          <ac:chgData name="Abhijeet Behera" userId="8467cc44-dcbd-4db5-bcb0-3490d54af65d" providerId="ADAL" clId="{761E83D9-3FD1-48C9-91F8-58C4487D0BAA}" dt="2023-10-09T09:29:54.382" v="1060" actId="1076"/>
          <ac:spMkLst>
            <pc:docMk/>
            <pc:sldMk cId="2112153575" sldId="264"/>
            <ac:spMk id="174" creationId="{3967FBD8-1D7C-C543-4CDC-2024A2B9AA20}"/>
          </ac:spMkLst>
        </pc:spChg>
        <pc:spChg chg="mod">
          <ac:chgData name="Abhijeet Behera" userId="8467cc44-dcbd-4db5-bcb0-3490d54af65d" providerId="ADAL" clId="{761E83D9-3FD1-48C9-91F8-58C4487D0BAA}" dt="2023-10-09T09:29:54.382" v="1060" actId="1076"/>
          <ac:spMkLst>
            <pc:docMk/>
            <pc:sldMk cId="2112153575" sldId="264"/>
            <ac:spMk id="175" creationId="{54C18B95-2E90-34AD-8CF0-86BB6820DE2B}"/>
          </ac:spMkLst>
        </pc:spChg>
        <pc:spChg chg="mod">
          <ac:chgData name="Abhijeet Behera" userId="8467cc44-dcbd-4db5-bcb0-3490d54af65d" providerId="ADAL" clId="{761E83D9-3FD1-48C9-91F8-58C4487D0BAA}" dt="2023-10-09T09:29:54.382" v="1060" actId="1076"/>
          <ac:spMkLst>
            <pc:docMk/>
            <pc:sldMk cId="2112153575" sldId="264"/>
            <ac:spMk id="176" creationId="{249C00C2-B8EE-F401-3D13-1276BDF2A6FB}"/>
          </ac:spMkLst>
        </pc:spChg>
        <pc:spChg chg="mod">
          <ac:chgData name="Abhijeet Behera" userId="8467cc44-dcbd-4db5-bcb0-3490d54af65d" providerId="ADAL" clId="{761E83D9-3FD1-48C9-91F8-58C4487D0BAA}" dt="2023-10-09T09:29:54.382" v="1060" actId="1076"/>
          <ac:spMkLst>
            <pc:docMk/>
            <pc:sldMk cId="2112153575" sldId="264"/>
            <ac:spMk id="177" creationId="{246CAE00-34AE-1F41-2A01-0A21357510E5}"/>
          </ac:spMkLst>
        </pc:spChg>
        <pc:spChg chg="mod">
          <ac:chgData name="Abhijeet Behera" userId="8467cc44-dcbd-4db5-bcb0-3490d54af65d" providerId="ADAL" clId="{761E83D9-3FD1-48C9-91F8-58C4487D0BAA}" dt="2023-10-09T09:29:54.382" v="1060" actId="1076"/>
          <ac:spMkLst>
            <pc:docMk/>
            <pc:sldMk cId="2112153575" sldId="264"/>
            <ac:spMk id="178" creationId="{74D3E38A-5324-FB19-5C12-F8DAC80B55F5}"/>
          </ac:spMkLst>
        </pc:spChg>
        <pc:spChg chg="mod">
          <ac:chgData name="Abhijeet Behera" userId="8467cc44-dcbd-4db5-bcb0-3490d54af65d" providerId="ADAL" clId="{761E83D9-3FD1-48C9-91F8-58C4487D0BAA}" dt="2023-10-09T09:29:54.382" v="1060" actId="1076"/>
          <ac:spMkLst>
            <pc:docMk/>
            <pc:sldMk cId="2112153575" sldId="264"/>
            <ac:spMk id="179" creationId="{4B249933-6613-E899-0461-9FB15825D4F9}"/>
          </ac:spMkLst>
        </pc:spChg>
        <pc:spChg chg="mod">
          <ac:chgData name="Abhijeet Behera" userId="8467cc44-dcbd-4db5-bcb0-3490d54af65d" providerId="ADAL" clId="{761E83D9-3FD1-48C9-91F8-58C4487D0BAA}" dt="2023-10-09T09:29:54.382" v="1060" actId="1076"/>
          <ac:spMkLst>
            <pc:docMk/>
            <pc:sldMk cId="2112153575" sldId="264"/>
            <ac:spMk id="180" creationId="{2A35D9C9-0633-CDFD-1DBB-B8B04BAD958C}"/>
          </ac:spMkLst>
        </pc:spChg>
        <pc:spChg chg="mod">
          <ac:chgData name="Abhijeet Behera" userId="8467cc44-dcbd-4db5-bcb0-3490d54af65d" providerId="ADAL" clId="{761E83D9-3FD1-48C9-91F8-58C4487D0BAA}" dt="2023-10-09T09:29:54.382" v="1060" actId="1076"/>
          <ac:spMkLst>
            <pc:docMk/>
            <pc:sldMk cId="2112153575" sldId="264"/>
            <ac:spMk id="181" creationId="{6F4C78B4-3956-1075-E731-EBAF0ED49462}"/>
          </ac:spMkLst>
        </pc:spChg>
        <pc:spChg chg="mod">
          <ac:chgData name="Abhijeet Behera" userId="8467cc44-dcbd-4db5-bcb0-3490d54af65d" providerId="ADAL" clId="{761E83D9-3FD1-48C9-91F8-58C4487D0BAA}" dt="2023-10-09T09:29:54.382" v="1060" actId="1076"/>
          <ac:spMkLst>
            <pc:docMk/>
            <pc:sldMk cId="2112153575" sldId="264"/>
            <ac:spMk id="182" creationId="{C9413ACF-6BA5-8ABB-41CC-6E3F9719FE5B}"/>
          </ac:spMkLst>
        </pc:spChg>
        <pc:spChg chg="mod">
          <ac:chgData name="Abhijeet Behera" userId="8467cc44-dcbd-4db5-bcb0-3490d54af65d" providerId="ADAL" clId="{761E83D9-3FD1-48C9-91F8-58C4487D0BAA}" dt="2023-10-09T09:29:54.382" v="1060" actId="1076"/>
          <ac:spMkLst>
            <pc:docMk/>
            <pc:sldMk cId="2112153575" sldId="264"/>
            <ac:spMk id="183" creationId="{456F770E-7B3E-F19F-D9FC-327BCC5C726D}"/>
          </ac:spMkLst>
        </pc:spChg>
        <pc:spChg chg="mod">
          <ac:chgData name="Abhijeet Behera" userId="8467cc44-dcbd-4db5-bcb0-3490d54af65d" providerId="ADAL" clId="{761E83D9-3FD1-48C9-91F8-58C4487D0BAA}" dt="2023-10-09T09:29:54.382" v="1060" actId="1076"/>
          <ac:spMkLst>
            <pc:docMk/>
            <pc:sldMk cId="2112153575" sldId="264"/>
            <ac:spMk id="184" creationId="{BCFB67FD-AFD7-CD79-DBD2-8BF9499D7D72}"/>
          </ac:spMkLst>
        </pc:spChg>
        <pc:spChg chg="mod">
          <ac:chgData name="Abhijeet Behera" userId="8467cc44-dcbd-4db5-bcb0-3490d54af65d" providerId="ADAL" clId="{761E83D9-3FD1-48C9-91F8-58C4487D0BAA}" dt="2023-10-09T09:29:54.382" v="1060" actId="1076"/>
          <ac:spMkLst>
            <pc:docMk/>
            <pc:sldMk cId="2112153575" sldId="264"/>
            <ac:spMk id="185" creationId="{62BA1E2D-A767-DEDA-25EF-C607AF5C3D11}"/>
          </ac:spMkLst>
        </pc:spChg>
        <pc:spChg chg="mod">
          <ac:chgData name="Abhijeet Behera" userId="8467cc44-dcbd-4db5-bcb0-3490d54af65d" providerId="ADAL" clId="{761E83D9-3FD1-48C9-91F8-58C4487D0BAA}" dt="2023-10-09T09:29:54.382" v="1060" actId="1076"/>
          <ac:spMkLst>
            <pc:docMk/>
            <pc:sldMk cId="2112153575" sldId="264"/>
            <ac:spMk id="186" creationId="{37723887-BC9C-039E-FCD7-3490BC252DFA}"/>
          </ac:spMkLst>
        </pc:spChg>
        <pc:spChg chg="mod">
          <ac:chgData name="Abhijeet Behera" userId="8467cc44-dcbd-4db5-bcb0-3490d54af65d" providerId="ADAL" clId="{761E83D9-3FD1-48C9-91F8-58C4487D0BAA}" dt="2023-10-09T09:29:54.382" v="1060" actId="1076"/>
          <ac:spMkLst>
            <pc:docMk/>
            <pc:sldMk cId="2112153575" sldId="264"/>
            <ac:spMk id="187" creationId="{3F21C03C-3A24-314C-67D8-B009DABAA0BA}"/>
          </ac:spMkLst>
        </pc:spChg>
        <pc:spChg chg="mod">
          <ac:chgData name="Abhijeet Behera" userId="8467cc44-dcbd-4db5-bcb0-3490d54af65d" providerId="ADAL" clId="{761E83D9-3FD1-48C9-91F8-58C4487D0BAA}" dt="2023-10-09T09:29:54.382" v="1060" actId="1076"/>
          <ac:spMkLst>
            <pc:docMk/>
            <pc:sldMk cId="2112153575" sldId="264"/>
            <ac:spMk id="188" creationId="{092AA47A-55C1-E55D-130E-29F0010A8539}"/>
          </ac:spMkLst>
        </pc:spChg>
        <pc:spChg chg="mod">
          <ac:chgData name="Abhijeet Behera" userId="8467cc44-dcbd-4db5-bcb0-3490d54af65d" providerId="ADAL" clId="{761E83D9-3FD1-48C9-91F8-58C4487D0BAA}" dt="2023-10-09T09:29:54.382" v="1060" actId="1076"/>
          <ac:spMkLst>
            <pc:docMk/>
            <pc:sldMk cId="2112153575" sldId="264"/>
            <ac:spMk id="189" creationId="{B1B8BFA4-EFA6-FF2B-824E-9E92D3A7B0E7}"/>
          </ac:spMkLst>
        </pc:spChg>
        <pc:spChg chg="mod">
          <ac:chgData name="Abhijeet Behera" userId="8467cc44-dcbd-4db5-bcb0-3490d54af65d" providerId="ADAL" clId="{761E83D9-3FD1-48C9-91F8-58C4487D0BAA}" dt="2023-10-09T09:29:54.382" v="1060" actId="1076"/>
          <ac:spMkLst>
            <pc:docMk/>
            <pc:sldMk cId="2112153575" sldId="264"/>
            <ac:spMk id="190" creationId="{B56816D2-9390-970B-EB3F-FCED517F1B05}"/>
          </ac:spMkLst>
        </pc:spChg>
        <pc:spChg chg="mod">
          <ac:chgData name="Abhijeet Behera" userId="8467cc44-dcbd-4db5-bcb0-3490d54af65d" providerId="ADAL" clId="{761E83D9-3FD1-48C9-91F8-58C4487D0BAA}" dt="2023-10-09T09:29:54.382" v="1060" actId="1076"/>
          <ac:spMkLst>
            <pc:docMk/>
            <pc:sldMk cId="2112153575" sldId="264"/>
            <ac:spMk id="191" creationId="{3553882A-B5D0-7D01-8209-E491041CD2BA}"/>
          </ac:spMkLst>
        </pc:spChg>
        <pc:spChg chg="mod">
          <ac:chgData name="Abhijeet Behera" userId="8467cc44-dcbd-4db5-bcb0-3490d54af65d" providerId="ADAL" clId="{761E83D9-3FD1-48C9-91F8-58C4487D0BAA}" dt="2023-10-09T09:29:54.382" v="1060" actId="1076"/>
          <ac:spMkLst>
            <pc:docMk/>
            <pc:sldMk cId="2112153575" sldId="264"/>
            <ac:spMk id="192" creationId="{250821D7-B922-05E0-8930-44FDB5E42656}"/>
          </ac:spMkLst>
        </pc:spChg>
        <pc:spChg chg="mod">
          <ac:chgData name="Abhijeet Behera" userId="8467cc44-dcbd-4db5-bcb0-3490d54af65d" providerId="ADAL" clId="{761E83D9-3FD1-48C9-91F8-58C4487D0BAA}" dt="2023-10-09T09:29:54.382" v="1060" actId="1076"/>
          <ac:spMkLst>
            <pc:docMk/>
            <pc:sldMk cId="2112153575" sldId="264"/>
            <ac:spMk id="193" creationId="{6F67CDF1-89F1-6011-8245-554DA2327840}"/>
          </ac:spMkLst>
        </pc:spChg>
        <pc:spChg chg="mod">
          <ac:chgData name="Abhijeet Behera" userId="8467cc44-dcbd-4db5-bcb0-3490d54af65d" providerId="ADAL" clId="{761E83D9-3FD1-48C9-91F8-58C4487D0BAA}" dt="2023-10-09T09:29:54.382" v="1060" actId="1076"/>
          <ac:spMkLst>
            <pc:docMk/>
            <pc:sldMk cId="2112153575" sldId="264"/>
            <ac:spMk id="194" creationId="{6B63027E-3913-408F-3AD8-F34E7608AEE8}"/>
          </ac:spMkLst>
        </pc:spChg>
        <pc:spChg chg="mod">
          <ac:chgData name="Abhijeet Behera" userId="8467cc44-dcbd-4db5-bcb0-3490d54af65d" providerId="ADAL" clId="{761E83D9-3FD1-48C9-91F8-58C4487D0BAA}" dt="2023-10-09T09:29:54.382" v="1060" actId="1076"/>
          <ac:spMkLst>
            <pc:docMk/>
            <pc:sldMk cId="2112153575" sldId="264"/>
            <ac:spMk id="195" creationId="{BFA03EB3-B7E4-0B59-4E3C-6C2163075EA3}"/>
          </ac:spMkLst>
        </pc:spChg>
        <pc:spChg chg="mod">
          <ac:chgData name="Abhijeet Behera" userId="8467cc44-dcbd-4db5-bcb0-3490d54af65d" providerId="ADAL" clId="{761E83D9-3FD1-48C9-91F8-58C4487D0BAA}" dt="2023-10-09T09:29:54.382" v="1060" actId="1076"/>
          <ac:spMkLst>
            <pc:docMk/>
            <pc:sldMk cId="2112153575" sldId="264"/>
            <ac:spMk id="196" creationId="{C1775072-090E-581D-CC89-4A4EC5A7CB79}"/>
          </ac:spMkLst>
        </pc:spChg>
        <pc:spChg chg="mod">
          <ac:chgData name="Abhijeet Behera" userId="8467cc44-dcbd-4db5-bcb0-3490d54af65d" providerId="ADAL" clId="{761E83D9-3FD1-48C9-91F8-58C4487D0BAA}" dt="2023-10-09T09:29:54.382" v="1060" actId="1076"/>
          <ac:spMkLst>
            <pc:docMk/>
            <pc:sldMk cId="2112153575" sldId="264"/>
            <ac:spMk id="197" creationId="{6F645104-DE5C-F090-5CF9-F610E4CC0F9E}"/>
          </ac:spMkLst>
        </pc:spChg>
        <pc:spChg chg="mod">
          <ac:chgData name="Abhijeet Behera" userId="8467cc44-dcbd-4db5-bcb0-3490d54af65d" providerId="ADAL" clId="{761E83D9-3FD1-48C9-91F8-58C4487D0BAA}" dt="2023-10-09T09:29:54.382" v="1060" actId="1076"/>
          <ac:spMkLst>
            <pc:docMk/>
            <pc:sldMk cId="2112153575" sldId="264"/>
            <ac:spMk id="198" creationId="{DE389FC8-AC44-2FC0-E518-544E4636976D}"/>
          </ac:spMkLst>
        </pc:spChg>
        <pc:spChg chg="mod">
          <ac:chgData name="Abhijeet Behera" userId="8467cc44-dcbd-4db5-bcb0-3490d54af65d" providerId="ADAL" clId="{761E83D9-3FD1-48C9-91F8-58C4487D0BAA}" dt="2023-10-09T09:29:54.382" v="1060" actId="1076"/>
          <ac:spMkLst>
            <pc:docMk/>
            <pc:sldMk cId="2112153575" sldId="264"/>
            <ac:spMk id="199" creationId="{0564A88A-56AF-47FF-60CA-A965283E5025}"/>
          </ac:spMkLst>
        </pc:spChg>
        <pc:spChg chg="mod">
          <ac:chgData name="Abhijeet Behera" userId="8467cc44-dcbd-4db5-bcb0-3490d54af65d" providerId="ADAL" clId="{761E83D9-3FD1-48C9-91F8-58C4487D0BAA}" dt="2023-10-09T09:29:54.382" v="1060" actId="1076"/>
          <ac:spMkLst>
            <pc:docMk/>
            <pc:sldMk cId="2112153575" sldId="264"/>
            <ac:spMk id="200" creationId="{5CFC8E1C-0F83-4D7B-667F-4DEB88B88606}"/>
          </ac:spMkLst>
        </pc:spChg>
        <pc:spChg chg="mod">
          <ac:chgData name="Abhijeet Behera" userId="8467cc44-dcbd-4db5-bcb0-3490d54af65d" providerId="ADAL" clId="{761E83D9-3FD1-48C9-91F8-58C4487D0BAA}" dt="2023-10-09T09:29:54.382" v="1060" actId="1076"/>
          <ac:spMkLst>
            <pc:docMk/>
            <pc:sldMk cId="2112153575" sldId="264"/>
            <ac:spMk id="201" creationId="{668BD171-A7D4-09D7-DB4B-4A054A35745B}"/>
          </ac:spMkLst>
        </pc:spChg>
        <pc:spChg chg="mod">
          <ac:chgData name="Abhijeet Behera" userId="8467cc44-dcbd-4db5-bcb0-3490d54af65d" providerId="ADAL" clId="{761E83D9-3FD1-48C9-91F8-58C4487D0BAA}" dt="2023-10-09T09:29:54.382" v="1060" actId="1076"/>
          <ac:spMkLst>
            <pc:docMk/>
            <pc:sldMk cId="2112153575" sldId="264"/>
            <ac:spMk id="202" creationId="{B6E841B6-F8BE-07E0-C1E8-64471A8CF8C2}"/>
          </ac:spMkLst>
        </pc:spChg>
        <pc:spChg chg="mod">
          <ac:chgData name="Abhijeet Behera" userId="8467cc44-dcbd-4db5-bcb0-3490d54af65d" providerId="ADAL" clId="{761E83D9-3FD1-48C9-91F8-58C4487D0BAA}" dt="2023-10-09T09:29:54.382" v="1060" actId="1076"/>
          <ac:spMkLst>
            <pc:docMk/>
            <pc:sldMk cId="2112153575" sldId="264"/>
            <ac:spMk id="203" creationId="{7A0DD804-2985-6080-5CFD-F64798342DE6}"/>
          </ac:spMkLst>
        </pc:spChg>
        <pc:spChg chg="mod">
          <ac:chgData name="Abhijeet Behera" userId="8467cc44-dcbd-4db5-bcb0-3490d54af65d" providerId="ADAL" clId="{761E83D9-3FD1-48C9-91F8-58C4487D0BAA}" dt="2023-10-09T09:29:54.382" v="1060" actId="1076"/>
          <ac:spMkLst>
            <pc:docMk/>
            <pc:sldMk cId="2112153575" sldId="264"/>
            <ac:spMk id="204" creationId="{ACEA4183-98FD-22A3-2AB7-B07AB600C700}"/>
          </ac:spMkLst>
        </pc:spChg>
        <pc:spChg chg="mod">
          <ac:chgData name="Abhijeet Behera" userId="8467cc44-dcbd-4db5-bcb0-3490d54af65d" providerId="ADAL" clId="{761E83D9-3FD1-48C9-91F8-58C4487D0BAA}" dt="2023-10-09T09:29:54.382" v="1060" actId="1076"/>
          <ac:spMkLst>
            <pc:docMk/>
            <pc:sldMk cId="2112153575" sldId="264"/>
            <ac:spMk id="205" creationId="{8C672E5D-E8D9-4331-C79F-307BE5329D3C}"/>
          </ac:spMkLst>
        </pc:spChg>
        <pc:spChg chg="mod">
          <ac:chgData name="Abhijeet Behera" userId="8467cc44-dcbd-4db5-bcb0-3490d54af65d" providerId="ADAL" clId="{761E83D9-3FD1-48C9-91F8-58C4487D0BAA}" dt="2023-10-09T09:29:54.382" v="1060" actId="1076"/>
          <ac:spMkLst>
            <pc:docMk/>
            <pc:sldMk cId="2112153575" sldId="264"/>
            <ac:spMk id="206" creationId="{9BE79A8E-58F9-B6DC-0479-584FF4FC81AC}"/>
          </ac:spMkLst>
        </pc:spChg>
        <pc:spChg chg="mod">
          <ac:chgData name="Abhijeet Behera" userId="8467cc44-dcbd-4db5-bcb0-3490d54af65d" providerId="ADAL" clId="{761E83D9-3FD1-48C9-91F8-58C4487D0BAA}" dt="2023-10-09T09:29:54.382" v="1060" actId="1076"/>
          <ac:spMkLst>
            <pc:docMk/>
            <pc:sldMk cId="2112153575" sldId="264"/>
            <ac:spMk id="207" creationId="{681074DD-DB74-2C17-78EB-71D812A356C1}"/>
          </ac:spMkLst>
        </pc:spChg>
        <pc:spChg chg="mod">
          <ac:chgData name="Abhijeet Behera" userId="8467cc44-dcbd-4db5-bcb0-3490d54af65d" providerId="ADAL" clId="{761E83D9-3FD1-48C9-91F8-58C4487D0BAA}" dt="2023-10-09T09:29:54.382" v="1060" actId="1076"/>
          <ac:spMkLst>
            <pc:docMk/>
            <pc:sldMk cId="2112153575" sldId="264"/>
            <ac:spMk id="208" creationId="{65100B72-5683-BA30-E176-FA083533453C}"/>
          </ac:spMkLst>
        </pc:spChg>
        <pc:spChg chg="mod">
          <ac:chgData name="Abhijeet Behera" userId="8467cc44-dcbd-4db5-bcb0-3490d54af65d" providerId="ADAL" clId="{761E83D9-3FD1-48C9-91F8-58C4487D0BAA}" dt="2023-10-09T09:29:54.382" v="1060" actId="1076"/>
          <ac:spMkLst>
            <pc:docMk/>
            <pc:sldMk cId="2112153575" sldId="264"/>
            <ac:spMk id="209" creationId="{B09EF4E0-EFEF-DCBC-0A4A-10A7B4807714}"/>
          </ac:spMkLst>
        </pc:spChg>
        <pc:spChg chg="mod">
          <ac:chgData name="Abhijeet Behera" userId="8467cc44-dcbd-4db5-bcb0-3490d54af65d" providerId="ADAL" clId="{761E83D9-3FD1-48C9-91F8-58C4487D0BAA}" dt="2023-10-09T09:29:54.382" v="1060" actId="1076"/>
          <ac:spMkLst>
            <pc:docMk/>
            <pc:sldMk cId="2112153575" sldId="264"/>
            <ac:spMk id="210" creationId="{92175D3F-184A-50BB-21D1-BF7FB254FA46}"/>
          </ac:spMkLst>
        </pc:spChg>
        <pc:spChg chg="mod">
          <ac:chgData name="Abhijeet Behera" userId="8467cc44-dcbd-4db5-bcb0-3490d54af65d" providerId="ADAL" clId="{761E83D9-3FD1-48C9-91F8-58C4487D0BAA}" dt="2023-10-09T09:29:54.382" v="1060" actId="1076"/>
          <ac:spMkLst>
            <pc:docMk/>
            <pc:sldMk cId="2112153575" sldId="264"/>
            <ac:spMk id="211" creationId="{8712946B-1E0F-7DA9-0EB9-FEDBD522218E}"/>
          </ac:spMkLst>
        </pc:spChg>
        <pc:spChg chg="mod">
          <ac:chgData name="Abhijeet Behera" userId="8467cc44-dcbd-4db5-bcb0-3490d54af65d" providerId="ADAL" clId="{761E83D9-3FD1-48C9-91F8-58C4487D0BAA}" dt="2023-10-09T09:29:54.382" v="1060" actId="1076"/>
          <ac:spMkLst>
            <pc:docMk/>
            <pc:sldMk cId="2112153575" sldId="264"/>
            <ac:spMk id="212" creationId="{863CCA4A-0D2E-CF8A-14CA-887F31C763A4}"/>
          </ac:spMkLst>
        </pc:spChg>
        <pc:spChg chg="mod">
          <ac:chgData name="Abhijeet Behera" userId="8467cc44-dcbd-4db5-bcb0-3490d54af65d" providerId="ADAL" clId="{761E83D9-3FD1-48C9-91F8-58C4487D0BAA}" dt="2023-10-09T09:29:54.382" v="1060" actId="1076"/>
          <ac:spMkLst>
            <pc:docMk/>
            <pc:sldMk cId="2112153575" sldId="264"/>
            <ac:spMk id="213" creationId="{25EA9F75-FA91-53BE-0458-7FB1D5402C2F}"/>
          </ac:spMkLst>
        </pc:spChg>
        <pc:spChg chg="mod">
          <ac:chgData name="Abhijeet Behera" userId="8467cc44-dcbd-4db5-bcb0-3490d54af65d" providerId="ADAL" clId="{761E83D9-3FD1-48C9-91F8-58C4487D0BAA}" dt="2023-10-09T09:29:54.382" v="1060" actId="1076"/>
          <ac:spMkLst>
            <pc:docMk/>
            <pc:sldMk cId="2112153575" sldId="264"/>
            <ac:spMk id="214" creationId="{391341A9-D2C1-E6D3-FE1F-5609DF40379F}"/>
          </ac:spMkLst>
        </pc:spChg>
        <pc:spChg chg="mod">
          <ac:chgData name="Abhijeet Behera" userId="8467cc44-dcbd-4db5-bcb0-3490d54af65d" providerId="ADAL" clId="{761E83D9-3FD1-48C9-91F8-58C4487D0BAA}" dt="2023-10-09T09:29:54.382" v="1060" actId="1076"/>
          <ac:spMkLst>
            <pc:docMk/>
            <pc:sldMk cId="2112153575" sldId="264"/>
            <ac:spMk id="215" creationId="{867870E8-8F71-9E7E-8C13-99003632F45D}"/>
          </ac:spMkLst>
        </pc:spChg>
        <pc:spChg chg="mod">
          <ac:chgData name="Abhijeet Behera" userId="8467cc44-dcbd-4db5-bcb0-3490d54af65d" providerId="ADAL" clId="{761E83D9-3FD1-48C9-91F8-58C4487D0BAA}" dt="2023-10-09T14:08:44.572" v="2641" actId="207"/>
          <ac:spMkLst>
            <pc:docMk/>
            <pc:sldMk cId="2112153575" sldId="264"/>
            <ac:spMk id="217" creationId="{065955B0-257D-B91D-F22C-A17493FA99BC}"/>
          </ac:spMkLst>
        </pc:spChg>
        <pc:spChg chg="mod">
          <ac:chgData name="Abhijeet Behera" userId="8467cc44-dcbd-4db5-bcb0-3490d54af65d" providerId="ADAL" clId="{761E83D9-3FD1-48C9-91F8-58C4487D0BAA}" dt="2023-10-09T14:08:44.572" v="2641" actId="207"/>
          <ac:spMkLst>
            <pc:docMk/>
            <pc:sldMk cId="2112153575" sldId="264"/>
            <ac:spMk id="218" creationId="{DD107D80-23E1-D14B-A9CF-A1AB53A67584}"/>
          </ac:spMkLst>
        </pc:spChg>
        <pc:spChg chg="mod">
          <ac:chgData name="Abhijeet Behera" userId="8467cc44-dcbd-4db5-bcb0-3490d54af65d" providerId="ADAL" clId="{761E83D9-3FD1-48C9-91F8-58C4487D0BAA}" dt="2023-10-09T14:08:44.572" v="2641" actId="207"/>
          <ac:spMkLst>
            <pc:docMk/>
            <pc:sldMk cId="2112153575" sldId="264"/>
            <ac:spMk id="219" creationId="{025C02B9-37FA-9D8D-69DF-291FDB815AB9}"/>
          </ac:spMkLst>
        </pc:spChg>
        <pc:spChg chg="mod">
          <ac:chgData name="Abhijeet Behera" userId="8467cc44-dcbd-4db5-bcb0-3490d54af65d" providerId="ADAL" clId="{761E83D9-3FD1-48C9-91F8-58C4487D0BAA}" dt="2023-10-09T14:08:44.572" v="2641" actId="207"/>
          <ac:spMkLst>
            <pc:docMk/>
            <pc:sldMk cId="2112153575" sldId="264"/>
            <ac:spMk id="220" creationId="{029AF9CC-EF05-B8A7-1A75-D3CE84BE9BA3}"/>
          </ac:spMkLst>
        </pc:spChg>
        <pc:spChg chg="mod">
          <ac:chgData name="Abhijeet Behera" userId="8467cc44-dcbd-4db5-bcb0-3490d54af65d" providerId="ADAL" clId="{761E83D9-3FD1-48C9-91F8-58C4487D0BAA}" dt="2023-10-09T14:08:44.572" v="2641" actId="207"/>
          <ac:spMkLst>
            <pc:docMk/>
            <pc:sldMk cId="2112153575" sldId="264"/>
            <ac:spMk id="221" creationId="{96D2F58D-93E7-DAEB-D2FD-7B8743F21FE6}"/>
          </ac:spMkLst>
        </pc:spChg>
        <pc:spChg chg="mod">
          <ac:chgData name="Abhijeet Behera" userId="8467cc44-dcbd-4db5-bcb0-3490d54af65d" providerId="ADAL" clId="{761E83D9-3FD1-48C9-91F8-58C4487D0BAA}" dt="2023-10-09T09:29:54.382" v="1060" actId="1076"/>
          <ac:spMkLst>
            <pc:docMk/>
            <pc:sldMk cId="2112153575" sldId="264"/>
            <ac:spMk id="223" creationId="{6FA3F233-4C2C-22AF-AC2B-8BD80A522C25}"/>
          </ac:spMkLst>
        </pc:spChg>
        <pc:spChg chg="mod">
          <ac:chgData name="Abhijeet Behera" userId="8467cc44-dcbd-4db5-bcb0-3490d54af65d" providerId="ADAL" clId="{761E83D9-3FD1-48C9-91F8-58C4487D0BAA}" dt="2023-10-09T09:29:54.382" v="1060" actId="1076"/>
          <ac:spMkLst>
            <pc:docMk/>
            <pc:sldMk cId="2112153575" sldId="264"/>
            <ac:spMk id="224" creationId="{781B8F7F-E760-092D-24ED-6CB44CD46D65}"/>
          </ac:spMkLst>
        </pc:spChg>
        <pc:spChg chg="mod">
          <ac:chgData name="Abhijeet Behera" userId="8467cc44-dcbd-4db5-bcb0-3490d54af65d" providerId="ADAL" clId="{761E83D9-3FD1-48C9-91F8-58C4487D0BAA}" dt="2023-10-09T09:29:54.382" v="1060" actId="1076"/>
          <ac:spMkLst>
            <pc:docMk/>
            <pc:sldMk cId="2112153575" sldId="264"/>
            <ac:spMk id="225" creationId="{B7808AC9-A345-F14F-97F3-0989D9A60172}"/>
          </ac:spMkLst>
        </pc:spChg>
        <pc:spChg chg="mod">
          <ac:chgData name="Abhijeet Behera" userId="8467cc44-dcbd-4db5-bcb0-3490d54af65d" providerId="ADAL" clId="{761E83D9-3FD1-48C9-91F8-58C4487D0BAA}" dt="2023-10-09T09:29:54.382" v="1060" actId="1076"/>
          <ac:spMkLst>
            <pc:docMk/>
            <pc:sldMk cId="2112153575" sldId="264"/>
            <ac:spMk id="226" creationId="{9D7BA3EF-84A9-7509-1303-F9207E6BAA74}"/>
          </ac:spMkLst>
        </pc:spChg>
        <pc:spChg chg="mod">
          <ac:chgData name="Abhijeet Behera" userId="8467cc44-dcbd-4db5-bcb0-3490d54af65d" providerId="ADAL" clId="{761E83D9-3FD1-48C9-91F8-58C4487D0BAA}" dt="2023-10-09T09:29:54.382" v="1060" actId="1076"/>
          <ac:spMkLst>
            <pc:docMk/>
            <pc:sldMk cId="2112153575" sldId="264"/>
            <ac:spMk id="227" creationId="{F03AAF49-13CC-B8CB-2A63-68846F2AB85B}"/>
          </ac:spMkLst>
        </pc:spChg>
        <pc:spChg chg="mod">
          <ac:chgData name="Abhijeet Behera" userId="8467cc44-dcbd-4db5-bcb0-3490d54af65d" providerId="ADAL" clId="{761E83D9-3FD1-48C9-91F8-58C4487D0BAA}" dt="2023-10-09T09:29:54.382" v="1060" actId="1076"/>
          <ac:spMkLst>
            <pc:docMk/>
            <pc:sldMk cId="2112153575" sldId="264"/>
            <ac:spMk id="229" creationId="{A0D77E32-7222-2F2F-D1FB-2851767592FE}"/>
          </ac:spMkLst>
        </pc:spChg>
        <pc:spChg chg="mod">
          <ac:chgData name="Abhijeet Behera" userId="8467cc44-dcbd-4db5-bcb0-3490d54af65d" providerId="ADAL" clId="{761E83D9-3FD1-48C9-91F8-58C4487D0BAA}" dt="2023-10-09T09:29:54.382" v="1060" actId="1076"/>
          <ac:spMkLst>
            <pc:docMk/>
            <pc:sldMk cId="2112153575" sldId="264"/>
            <ac:spMk id="230" creationId="{588890CB-2D4B-470C-DCD2-3B7CD442519F}"/>
          </ac:spMkLst>
        </pc:spChg>
        <pc:spChg chg="mod">
          <ac:chgData name="Abhijeet Behera" userId="8467cc44-dcbd-4db5-bcb0-3490d54af65d" providerId="ADAL" clId="{761E83D9-3FD1-48C9-91F8-58C4487D0BAA}" dt="2023-10-09T09:29:54.382" v="1060" actId="1076"/>
          <ac:spMkLst>
            <pc:docMk/>
            <pc:sldMk cId="2112153575" sldId="264"/>
            <ac:spMk id="231" creationId="{E908BBD1-936C-A389-E7F0-5398EC711F91}"/>
          </ac:spMkLst>
        </pc:spChg>
        <pc:spChg chg="mod">
          <ac:chgData name="Abhijeet Behera" userId="8467cc44-dcbd-4db5-bcb0-3490d54af65d" providerId="ADAL" clId="{761E83D9-3FD1-48C9-91F8-58C4487D0BAA}" dt="2023-10-09T09:29:54.382" v="1060" actId="1076"/>
          <ac:spMkLst>
            <pc:docMk/>
            <pc:sldMk cId="2112153575" sldId="264"/>
            <ac:spMk id="232" creationId="{BFEF69CA-F7E9-EF8A-C8DD-4D02E8E2346B}"/>
          </ac:spMkLst>
        </pc:spChg>
        <pc:spChg chg="mod">
          <ac:chgData name="Abhijeet Behera" userId="8467cc44-dcbd-4db5-bcb0-3490d54af65d" providerId="ADAL" clId="{761E83D9-3FD1-48C9-91F8-58C4487D0BAA}" dt="2023-10-09T09:29:54.382" v="1060" actId="1076"/>
          <ac:spMkLst>
            <pc:docMk/>
            <pc:sldMk cId="2112153575" sldId="264"/>
            <ac:spMk id="233" creationId="{0B51E4F3-12FF-AE24-D4A3-6B77C0773D17}"/>
          </ac:spMkLst>
        </pc:spChg>
        <pc:spChg chg="add mod">
          <ac:chgData name="Abhijeet Behera" userId="8467cc44-dcbd-4db5-bcb0-3490d54af65d" providerId="ADAL" clId="{761E83D9-3FD1-48C9-91F8-58C4487D0BAA}" dt="2023-10-09T12:32:15.528" v="2376" actId="1076"/>
          <ac:spMkLst>
            <pc:docMk/>
            <pc:sldMk cId="2112153575" sldId="264"/>
            <ac:spMk id="234" creationId="{62B3DD00-9DB0-08B0-2CFC-10D59F36F29A}"/>
          </ac:spMkLst>
        </pc:spChg>
        <pc:spChg chg="add mod">
          <ac:chgData name="Abhijeet Behera" userId="8467cc44-dcbd-4db5-bcb0-3490d54af65d" providerId="ADAL" clId="{761E83D9-3FD1-48C9-91F8-58C4487D0BAA}" dt="2023-10-09T12:32:15.528" v="2376" actId="1076"/>
          <ac:spMkLst>
            <pc:docMk/>
            <pc:sldMk cId="2112153575" sldId="264"/>
            <ac:spMk id="235" creationId="{EE9EAD17-C330-058D-1D77-C8D0952FB8E4}"/>
          </ac:spMkLst>
        </pc:spChg>
        <pc:spChg chg="add mod">
          <ac:chgData name="Abhijeet Behera" userId="8467cc44-dcbd-4db5-bcb0-3490d54af65d" providerId="ADAL" clId="{761E83D9-3FD1-48C9-91F8-58C4487D0BAA}" dt="2023-10-09T12:32:15.528" v="2376" actId="1076"/>
          <ac:spMkLst>
            <pc:docMk/>
            <pc:sldMk cId="2112153575" sldId="264"/>
            <ac:spMk id="236" creationId="{606E8D64-70D8-D3E0-5876-CA4F91E33CA3}"/>
          </ac:spMkLst>
        </pc:spChg>
        <pc:spChg chg="add mod">
          <ac:chgData name="Abhijeet Behera" userId="8467cc44-dcbd-4db5-bcb0-3490d54af65d" providerId="ADAL" clId="{761E83D9-3FD1-48C9-91F8-58C4487D0BAA}" dt="2023-10-09T14:26:45.874" v="2692" actId="1076"/>
          <ac:spMkLst>
            <pc:docMk/>
            <pc:sldMk cId="2112153575" sldId="264"/>
            <ac:spMk id="240" creationId="{3E72126E-CE42-D055-A41A-326618523813}"/>
          </ac:spMkLst>
        </pc:spChg>
        <pc:spChg chg="add mod">
          <ac:chgData name="Abhijeet Behera" userId="8467cc44-dcbd-4db5-bcb0-3490d54af65d" providerId="ADAL" clId="{761E83D9-3FD1-48C9-91F8-58C4487D0BAA}" dt="2023-10-09T12:32:15.528" v="2376" actId="1076"/>
          <ac:spMkLst>
            <pc:docMk/>
            <pc:sldMk cId="2112153575" sldId="264"/>
            <ac:spMk id="241" creationId="{097F7072-407F-9FC8-31F9-91ED62092A68}"/>
          </ac:spMkLst>
        </pc:spChg>
        <pc:spChg chg="add mod">
          <ac:chgData name="Abhijeet Behera" userId="8467cc44-dcbd-4db5-bcb0-3490d54af65d" providerId="ADAL" clId="{761E83D9-3FD1-48C9-91F8-58C4487D0BAA}" dt="2023-10-09T09:29:54.382" v="1060" actId="1076"/>
          <ac:spMkLst>
            <pc:docMk/>
            <pc:sldMk cId="2112153575" sldId="264"/>
            <ac:spMk id="242" creationId="{11843DBE-3BDE-CF32-AE1C-9A98451F5250}"/>
          </ac:spMkLst>
        </pc:spChg>
        <pc:spChg chg="add del mod">
          <ac:chgData name="Abhijeet Behera" userId="8467cc44-dcbd-4db5-bcb0-3490d54af65d" providerId="ADAL" clId="{761E83D9-3FD1-48C9-91F8-58C4487D0BAA}" dt="2023-10-10T13:40:25.802" v="3145" actId="478"/>
          <ac:spMkLst>
            <pc:docMk/>
            <pc:sldMk cId="2112153575" sldId="264"/>
            <ac:spMk id="244" creationId="{9A52D108-60E2-0D34-58C5-B2D4005426F7}"/>
          </ac:spMkLst>
        </pc:spChg>
        <pc:spChg chg="add del mod">
          <ac:chgData name="Abhijeet Behera" userId="8467cc44-dcbd-4db5-bcb0-3490d54af65d" providerId="ADAL" clId="{761E83D9-3FD1-48C9-91F8-58C4487D0BAA}" dt="2023-10-10T13:40:26.980" v="3146" actId="478"/>
          <ac:spMkLst>
            <pc:docMk/>
            <pc:sldMk cId="2112153575" sldId="264"/>
            <ac:spMk id="245" creationId="{E10DFB37-4971-B647-9120-4CF86AE9A35F}"/>
          </ac:spMkLst>
        </pc:spChg>
        <pc:spChg chg="add mod">
          <ac:chgData name="Abhijeet Behera" userId="8467cc44-dcbd-4db5-bcb0-3490d54af65d" providerId="ADAL" clId="{761E83D9-3FD1-48C9-91F8-58C4487D0BAA}" dt="2023-10-08T19:58:20.653" v="145" actId="571"/>
          <ac:spMkLst>
            <pc:docMk/>
            <pc:sldMk cId="2112153575" sldId="264"/>
            <ac:spMk id="247" creationId="{5776DB93-1268-92AF-BF70-52050D68B0F9}"/>
          </ac:spMkLst>
        </pc:spChg>
        <pc:spChg chg="add mod">
          <ac:chgData name="Abhijeet Behera" userId="8467cc44-dcbd-4db5-bcb0-3490d54af65d" providerId="ADAL" clId="{761E83D9-3FD1-48C9-91F8-58C4487D0BAA}" dt="2023-10-08T19:58:51.967" v="158" actId="571"/>
          <ac:spMkLst>
            <pc:docMk/>
            <pc:sldMk cId="2112153575" sldId="264"/>
            <ac:spMk id="249" creationId="{F0B1C9D4-E9BA-40F7-3D0F-50DD88B3B4C6}"/>
          </ac:spMkLst>
        </pc:spChg>
        <pc:spChg chg="mod">
          <ac:chgData name="Abhijeet Behera" userId="8467cc44-dcbd-4db5-bcb0-3490d54af65d" providerId="ADAL" clId="{761E83D9-3FD1-48C9-91F8-58C4487D0BAA}" dt="2023-10-08T21:15:42.657" v="420" actId="571"/>
          <ac:spMkLst>
            <pc:docMk/>
            <pc:sldMk cId="2112153575" sldId="264"/>
            <ac:spMk id="251" creationId="{16AE9D0B-2629-53AE-83DD-C87FF01B874A}"/>
          </ac:spMkLst>
        </pc:spChg>
        <pc:spChg chg="mod">
          <ac:chgData name="Abhijeet Behera" userId="8467cc44-dcbd-4db5-bcb0-3490d54af65d" providerId="ADAL" clId="{761E83D9-3FD1-48C9-91F8-58C4487D0BAA}" dt="2023-10-08T21:15:42.657" v="420" actId="571"/>
          <ac:spMkLst>
            <pc:docMk/>
            <pc:sldMk cId="2112153575" sldId="264"/>
            <ac:spMk id="252" creationId="{208427DC-976F-40DA-8A5A-5C80E2DA80CC}"/>
          </ac:spMkLst>
        </pc:spChg>
        <pc:spChg chg="mod">
          <ac:chgData name="Abhijeet Behera" userId="8467cc44-dcbd-4db5-bcb0-3490d54af65d" providerId="ADAL" clId="{761E83D9-3FD1-48C9-91F8-58C4487D0BAA}" dt="2023-10-08T21:15:42.657" v="420" actId="571"/>
          <ac:spMkLst>
            <pc:docMk/>
            <pc:sldMk cId="2112153575" sldId="264"/>
            <ac:spMk id="253" creationId="{9E95BF5F-DA0B-267A-C6D4-F917E6CC07FB}"/>
          </ac:spMkLst>
        </pc:spChg>
        <pc:spChg chg="mod">
          <ac:chgData name="Abhijeet Behera" userId="8467cc44-dcbd-4db5-bcb0-3490d54af65d" providerId="ADAL" clId="{761E83D9-3FD1-48C9-91F8-58C4487D0BAA}" dt="2023-10-08T21:15:42.657" v="420" actId="571"/>
          <ac:spMkLst>
            <pc:docMk/>
            <pc:sldMk cId="2112153575" sldId="264"/>
            <ac:spMk id="254" creationId="{DEBCC808-C012-8F64-9A7C-0C02810A8435}"/>
          </ac:spMkLst>
        </pc:spChg>
        <pc:spChg chg="mod">
          <ac:chgData name="Abhijeet Behera" userId="8467cc44-dcbd-4db5-bcb0-3490d54af65d" providerId="ADAL" clId="{761E83D9-3FD1-48C9-91F8-58C4487D0BAA}" dt="2023-10-08T21:15:42.657" v="420" actId="571"/>
          <ac:spMkLst>
            <pc:docMk/>
            <pc:sldMk cId="2112153575" sldId="264"/>
            <ac:spMk id="255" creationId="{0730473C-5879-CCC3-6245-BA5C18D39AA9}"/>
          </ac:spMkLst>
        </pc:spChg>
        <pc:spChg chg="mod">
          <ac:chgData name="Abhijeet Behera" userId="8467cc44-dcbd-4db5-bcb0-3490d54af65d" providerId="ADAL" clId="{761E83D9-3FD1-48C9-91F8-58C4487D0BAA}" dt="2023-10-08T21:15:42.657" v="420" actId="571"/>
          <ac:spMkLst>
            <pc:docMk/>
            <pc:sldMk cId="2112153575" sldId="264"/>
            <ac:spMk id="256" creationId="{38BB0763-F2BB-E9A0-79CE-0F092609CE7B}"/>
          </ac:spMkLst>
        </pc:spChg>
        <pc:spChg chg="mod">
          <ac:chgData name="Abhijeet Behera" userId="8467cc44-dcbd-4db5-bcb0-3490d54af65d" providerId="ADAL" clId="{761E83D9-3FD1-48C9-91F8-58C4487D0BAA}" dt="2023-10-08T21:15:42.657" v="420" actId="571"/>
          <ac:spMkLst>
            <pc:docMk/>
            <pc:sldMk cId="2112153575" sldId="264"/>
            <ac:spMk id="257" creationId="{5F16A139-6914-6263-3BC3-59689C0C7717}"/>
          </ac:spMkLst>
        </pc:spChg>
        <pc:spChg chg="mod">
          <ac:chgData name="Abhijeet Behera" userId="8467cc44-dcbd-4db5-bcb0-3490d54af65d" providerId="ADAL" clId="{761E83D9-3FD1-48C9-91F8-58C4487D0BAA}" dt="2023-10-08T21:15:42.657" v="420" actId="571"/>
          <ac:spMkLst>
            <pc:docMk/>
            <pc:sldMk cId="2112153575" sldId="264"/>
            <ac:spMk id="258" creationId="{B4D52696-736C-6314-B424-685C94E86324}"/>
          </ac:spMkLst>
        </pc:spChg>
        <pc:spChg chg="mod">
          <ac:chgData name="Abhijeet Behera" userId="8467cc44-dcbd-4db5-bcb0-3490d54af65d" providerId="ADAL" clId="{761E83D9-3FD1-48C9-91F8-58C4487D0BAA}" dt="2023-10-08T21:15:42.657" v="420" actId="571"/>
          <ac:spMkLst>
            <pc:docMk/>
            <pc:sldMk cId="2112153575" sldId="264"/>
            <ac:spMk id="259" creationId="{AA621542-FA21-501A-AD23-82DF1B94B528}"/>
          </ac:spMkLst>
        </pc:spChg>
        <pc:spChg chg="mod">
          <ac:chgData name="Abhijeet Behera" userId="8467cc44-dcbd-4db5-bcb0-3490d54af65d" providerId="ADAL" clId="{761E83D9-3FD1-48C9-91F8-58C4487D0BAA}" dt="2023-10-08T21:15:42.657" v="420" actId="571"/>
          <ac:spMkLst>
            <pc:docMk/>
            <pc:sldMk cId="2112153575" sldId="264"/>
            <ac:spMk id="260" creationId="{E11DBFBE-1D64-8FCF-F562-E6276D6443C3}"/>
          </ac:spMkLst>
        </pc:spChg>
        <pc:spChg chg="mod">
          <ac:chgData name="Abhijeet Behera" userId="8467cc44-dcbd-4db5-bcb0-3490d54af65d" providerId="ADAL" clId="{761E83D9-3FD1-48C9-91F8-58C4487D0BAA}" dt="2023-10-08T21:15:42.657" v="420" actId="571"/>
          <ac:spMkLst>
            <pc:docMk/>
            <pc:sldMk cId="2112153575" sldId="264"/>
            <ac:spMk id="261" creationId="{63F8F17F-54E4-E12D-52C0-100D8E0463E1}"/>
          </ac:spMkLst>
        </pc:spChg>
        <pc:spChg chg="mod">
          <ac:chgData name="Abhijeet Behera" userId="8467cc44-dcbd-4db5-bcb0-3490d54af65d" providerId="ADAL" clId="{761E83D9-3FD1-48C9-91F8-58C4487D0BAA}" dt="2023-10-08T21:15:42.657" v="420" actId="571"/>
          <ac:spMkLst>
            <pc:docMk/>
            <pc:sldMk cId="2112153575" sldId="264"/>
            <ac:spMk id="262" creationId="{2293E94E-BBCD-E843-8C36-98717DC2BA01}"/>
          </ac:spMkLst>
        </pc:spChg>
        <pc:spChg chg="mod">
          <ac:chgData name="Abhijeet Behera" userId="8467cc44-dcbd-4db5-bcb0-3490d54af65d" providerId="ADAL" clId="{761E83D9-3FD1-48C9-91F8-58C4487D0BAA}" dt="2023-10-08T21:15:42.657" v="420" actId="571"/>
          <ac:spMkLst>
            <pc:docMk/>
            <pc:sldMk cId="2112153575" sldId="264"/>
            <ac:spMk id="263" creationId="{0AF2A9EE-AC00-D830-46DF-57771CE4EB9D}"/>
          </ac:spMkLst>
        </pc:spChg>
        <pc:spChg chg="mod">
          <ac:chgData name="Abhijeet Behera" userId="8467cc44-dcbd-4db5-bcb0-3490d54af65d" providerId="ADAL" clId="{761E83D9-3FD1-48C9-91F8-58C4487D0BAA}" dt="2023-10-08T21:15:42.657" v="420" actId="571"/>
          <ac:spMkLst>
            <pc:docMk/>
            <pc:sldMk cId="2112153575" sldId="264"/>
            <ac:spMk id="264" creationId="{1C70480F-FC62-735F-D88E-B5339DF9ECCF}"/>
          </ac:spMkLst>
        </pc:spChg>
        <pc:spChg chg="mod">
          <ac:chgData name="Abhijeet Behera" userId="8467cc44-dcbd-4db5-bcb0-3490d54af65d" providerId="ADAL" clId="{761E83D9-3FD1-48C9-91F8-58C4487D0BAA}" dt="2023-10-08T21:15:42.657" v="420" actId="571"/>
          <ac:spMkLst>
            <pc:docMk/>
            <pc:sldMk cId="2112153575" sldId="264"/>
            <ac:spMk id="265" creationId="{D01BEC8C-1D3D-8A71-95F3-DE9E4CD71319}"/>
          </ac:spMkLst>
        </pc:spChg>
        <pc:spChg chg="mod">
          <ac:chgData name="Abhijeet Behera" userId="8467cc44-dcbd-4db5-bcb0-3490d54af65d" providerId="ADAL" clId="{761E83D9-3FD1-48C9-91F8-58C4487D0BAA}" dt="2023-10-08T21:15:42.657" v="420" actId="571"/>
          <ac:spMkLst>
            <pc:docMk/>
            <pc:sldMk cId="2112153575" sldId="264"/>
            <ac:spMk id="266" creationId="{5D35F797-BDB8-B26F-A7E3-F44255C52F6C}"/>
          </ac:spMkLst>
        </pc:spChg>
        <pc:spChg chg="mod">
          <ac:chgData name="Abhijeet Behera" userId="8467cc44-dcbd-4db5-bcb0-3490d54af65d" providerId="ADAL" clId="{761E83D9-3FD1-48C9-91F8-58C4487D0BAA}" dt="2023-10-08T21:15:42.657" v="420" actId="571"/>
          <ac:spMkLst>
            <pc:docMk/>
            <pc:sldMk cId="2112153575" sldId="264"/>
            <ac:spMk id="267" creationId="{B0C7A7C0-A504-8983-88DA-2568793F318E}"/>
          </ac:spMkLst>
        </pc:spChg>
        <pc:spChg chg="mod">
          <ac:chgData name="Abhijeet Behera" userId="8467cc44-dcbd-4db5-bcb0-3490d54af65d" providerId="ADAL" clId="{761E83D9-3FD1-48C9-91F8-58C4487D0BAA}" dt="2023-10-08T21:15:42.657" v="420" actId="571"/>
          <ac:spMkLst>
            <pc:docMk/>
            <pc:sldMk cId="2112153575" sldId="264"/>
            <ac:spMk id="268" creationId="{B9BCCE39-A6F9-25AE-86D0-EEE2BF943F88}"/>
          </ac:spMkLst>
        </pc:spChg>
        <pc:spChg chg="mod">
          <ac:chgData name="Abhijeet Behera" userId="8467cc44-dcbd-4db5-bcb0-3490d54af65d" providerId="ADAL" clId="{761E83D9-3FD1-48C9-91F8-58C4487D0BAA}" dt="2023-10-08T21:15:42.657" v="420" actId="571"/>
          <ac:spMkLst>
            <pc:docMk/>
            <pc:sldMk cId="2112153575" sldId="264"/>
            <ac:spMk id="269" creationId="{22E1A698-E403-DAD6-65A1-CAF74C36A128}"/>
          </ac:spMkLst>
        </pc:spChg>
        <pc:spChg chg="mod">
          <ac:chgData name="Abhijeet Behera" userId="8467cc44-dcbd-4db5-bcb0-3490d54af65d" providerId="ADAL" clId="{761E83D9-3FD1-48C9-91F8-58C4487D0BAA}" dt="2023-10-08T21:15:42.657" v="420" actId="571"/>
          <ac:spMkLst>
            <pc:docMk/>
            <pc:sldMk cId="2112153575" sldId="264"/>
            <ac:spMk id="270" creationId="{CE1DCE22-C140-A1BF-39C1-C38EB70BB26B}"/>
          </ac:spMkLst>
        </pc:spChg>
        <pc:spChg chg="mod">
          <ac:chgData name="Abhijeet Behera" userId="8467cc44-dcbd-4db5-bcb0-3490d54af65d" providerId="ADAL" clId="{761E83D9-3FD1-48C9-91F8-58C4487D0BAA}" dt="2023-10-08T21:15:42.657" v="420" actId="571"/>
          <ac:spMkLst>
            <pc:docMk/>
            <pc:sldMk cId="2112153575" sldId="264"/>
            <ac:spMk id="271" creationId="{A9CDBF2A-6376-F5BA-DA0C-5E9073704072}"/>
          </ac:spMkLst>
        </pc:spChg>
        <pc:spChg chg="mod">
          <ac:chgData name="Abhijeet Behera" userId="8467cc44-dcbd-4db5-bcb0-3490d54af65d" providerId="ADAL" clId="{761E83D9-3FD1-48C9-91F8-58C4487D0BAA}" dt="2023-10-08T21:15:42.657" v="420" actId="571"/>
          <ac:spMkLst>
            <pc:docMk/>
            <pc:sldMk cId="2112153575" sldId="264"/>
            <ac:spMk id="272" creationId="{D9756E84-6806-AA41-62EE-B1838C9BD235}"/>
          </ac:spMkLst>
        </pc:spChg>
        <pc:spChg chg="mod">
          <ac:chgData name="Abhijeet Behera" userId="8467cc44-dcbd-4db5-bcb0-3490d54af65d" providerId="ADAL" clId="{761E83D9-3FD1-48C9-91F8-58C4487D0BAA}" dt="2023-10-08T21:15:42.657" v="420" actId="571"/>
          <ac:spMkLst>
            <pc:docMk/>
            <pc:sldMk cId="2112153575" sldId="264"/>
            <ac:spMk id="273" creationId="{E5DA8EED-F3EE-4A39-501C-8F06D62B1C0A}"/>
          </ac:spMkLst>
        </pc:spChg>
        <pc:spChg chg="mod">
          <ac:chgData name="Abhijeet Behera" userId="8467cc44-dcbd-4db5-bcb0-3490d54af65d" providerId="ADAL" clId="{761E83D9-3FD1-48C9-91F8-58C4487D0BAA}" dt="2023-10-08T21:15:42.657" v="420" actId="571"/>
          <ac:spMkLst>
            <pc:docMk/>
            <pc:sldMk cId="2112153575" sldId="264"/>
            <ac:spMk id="274" creationId="{4446AB50-D3E6-6C7F-7665-8088AC7FE5B2}"/>
          </ac:spMkLst>
        </pc:spChg>
        <pc:spChg chg="mod">
          <ac:chgData name="Abhijeet Behera" userId="8467cc44-dcbd-4db5-bcb0-3490d54af65d" providerId="ADAL" clId="{761E83D9-3FD1-48C9-91F8-58C4487D0BAA}" dt="2023-10-08T21:15:42.657" v="420" actId="571"/>
          <ac:spMkLst>
            <pc:docMk/>
            <pc:sldMk cId="2112153575" sldId="264"/>
            <ac:spMk id="275" creationId="{E158CB9B-5157-9646-7B32-DA600087851A}"/>
          </ac:spMkLst>
        </pc:spChg>
        <pc:spChg chg="mod">
          <ac:chgData name="Abhijeet Behera" userId="8467cc44-dcbd-4db5-bcb0-3490d54af65d" providerId="ADAL" clId="{761E83D9-3FD1-48C9-91F8-58C4487D0BAA}" dt="2023-10-08T21:15:42.657" v="420" actId="571"/>
          <ac:spMkLst>
            <pc:docMk/>
            <pc:sldMk cId="2112153575" sldId="264"/>
            <ac:spMk id="276" creationId="{DC679B9A-1A10-A964-E912-AFF380EA8C25}"/>
          </ac:spMkLst>
        </pc:spChg>
        <pc:spChg chg="mod">
          <ac:chgData name="Abhijeet Behera" userId="8467cc44-dcbd-4db5-bcb0-3490d54af65d" providerId="ADAL" clId="{761E83D9-3FD1-48C9-91F8-58C4487D0BAA}" dt="2023-10-08T21:15:42.657" v="420" actId="571"/>
          <ac:spMkLst>
            <pc:docMk/>
            <pc:sldMk cId="2112153575" sldId="264"/>
            <ac:spMk id="277" creationId="{9E63B898-E118-6B89-D73D-068B6FC44F76}"/>
          </ac:spMkLst>
        </pc:spChg>
        <pc:spChg chg="mod">
          <ac:chgData name="Abhijeet Behera" userId="8467cc44-dcbd-4db5-bcb0-3490d54af65d" providerId="ADAL" clId="{761E83D9-3FD1-48C9-91F8-58C4487D0BAA}" dt="2023-10-08T21:15:42.657" v="420" actId="571"/>
          <ac:spMkLst>
            <pc:docMk/>
            <pc:sldMk cId="2112153575" sldId="264"/>
            <ac:spMk id="278" creationId="{D4FF825D-052C-E668-A4FD-466BC4BCCDC4}"/>
          </ac:spMkLst>
        </pc:spChg>
        <pc:spChg chg="mod">
          <ac:chgData name="Abhijeet Behera" userId="8467cc44-dcbd-4db5-bcb0-3490d54af65d" providerId="ADAL" clId="{761E83D9-3FD1-48C9-91F8-58C4487D0BAA}" dt="2023-10-08T21:15:42.657" v="420" actId="571"/>
          <ac:spMkLst>
            <pc:docMk/>
            <pc:sldMk cId="2112153575" sldId="264"/>
            <ac:spMk id="279" creationId="{6D5D126D-4E33-8C0C-F018-64EFF5C8F7BB}"/>
          </ac:spMkLst>
        </pc:spChg>
        <pc:spChg chg="mod">
          <ac:chgData name="Abhijeet Behera" userId="8467cc44-dcbd-4db5-bcb0-3490d54af65d" providerId="ADAL" clId="{761E83D9-3FD1-48C9-91F8-58C4487D0BAA}" dt="2023-10-08T21:15:42.657" v="420" actId="571"/>
          <ac:spMkLst>
            <pc:docMk/>
            <pc:sldMk cId="2112153575" sldId="264"/>
            <ac:spMk id="280" creationId="{3F143F42-C171-DD2E-9435-33C19940B11D}"/>
          </ac:spMkLst>
        </pc:spChg>
        <pc:spChg chg="mod">
          <ac:chgData name="Abhijeet Behera" userId="8467cc44-dcbd-4db5-bcb0-3490d54af65d" providerId="ADAL" clId="{761E83D9-3FD1-48C9-91F8-58C4487D0BAA}" dt="2023-10-08T21:15:42.657" v="420" actId="571"/>
          <ac:spMkLst>
            <pc:docMk/>
            <pc:sldMk cId="2112153575" sldId="264"/>
            <ac:spMk id="281" creationId="{80CD53E8-C8F1-1AEB-D211-D1AAD5931DF2}"/>
          </ac:spMkLst>
        </pc:spChg>
        <pc:spChg chg="mod">
          <ac:chgData name="Abhijeet Behera" userId="8467cc44-dcbd-4db5-bcb0-3490d54af65d" providerId="ADAL" clId="{761E83D9-3FD1-48C9-91F8-58C4487D0BAA}" dt="2023-10-08T21:15:42.657" v="420" actId="571"/>
          <ac:spMkLst>
            <pc:docMk/>
            <pc:sldMk cId="2112153575" sldId="264"/>
            <ac:spMk id="282" creationId="{740C2A1F-BF09-C4B7-4AF2-3FB5DB12E25A}"/>
          </ac:spMkLst>
        </pc:spChg>
        <pc:spChg chg="mod">
          <ac:chgData name="Abhijeet Behera" userId="8467cc44-dcbd-4db5-bcb0-3490d54af65d" providerId="ADAL" clId="{761E83D9-3FD1-48C9-91F8-58C4487D0BAA}" dt="2023-10-08T21:15:42.657" v="420" actId="571"/>
          <ac:spMkLst>
            <pc:docMk/>
            <pc:sldMk cId="2112153575" sldId="264"/>
            <ac:spMk id="283" creationId="{E7B03989-64DC-7F0F-80FC-0E292A363B04}"/>
          </ac:spMkLst>
        </pc:spChg>
        <pc:spChg chg="mod">
          <ac:chgData name="Abhijeet Behera" userId="8467cc44-dcbd-4db5-bcb0-3490d54af65d" providerId="ADAL" clId="{761E83D9-3FD1-48C9-91F8-58C4487D0BAA}" dt="2023-10-08T21:15:42.657" v="420" actId="571"/>
          <ac:spMkLst>
            <pc:docMk/>
            <pc:sldMk cId="2112153575" sldId="264"/>
            <ac:spMk id="284" creationId="{042A2243-4B80-3D51-B9C1-4EAF1AF0F4B0}"/>
          </ac:spMkLst>
        </pc:spChg>
        <pc:spChg chg="mod">
          <ac:chgData name="Abhijeet Behera" userId="8467cc44-dcbd-4db5-bcb0-3490d54af65d" providerId="ADAL" clId="{761E83D9-3FD1-48C9-91F8-58C4487D0BAA}" dt="2023-10-08T21:15:42.657" v="420" actId="571"/>
          <ac:spMkLst>
            <pc:docMk/>
            <pc:sldMk cId="2112153575" sldId="264"/>
            <ac:spMk id="285" creationId="{7CDD16CC-3200-7564-94F8-5A58F66F381D}"/>
          </ac:spMkLst>
        </pc:spChg>
        <pc:spChg chg="mod">
          <ac:chgData name="Abhijeet Behera" userId="8467cc44-dcbd-4db5-bcb0-3490d54af65d" providerId="ADAL" clId="{761E83D9-3FD1-48C9-91F8-58C4487D0BAA}" dt="2023-10-08T21:15:42.657" v="420" actId="571"/>
          <ac:spMkLst>
            <pc:docMk/>
            <pc:sldMk cId="2112153575" sldId="264"/>
            <ac:spMk id="286" creationId="{5E69262C-8830-BA77-459E-CF22DB297976}"/>
          </ac:spMkLst>
        </pc:spChg>
        <pc:spChg chg="mod">
          <ac:chgData name="Abhijeet Behera" userId="8467cc44-dcbd-4db5-bcb0-3490d54af65d" providerId="ADAL" clId="{761E83D9-3FD1-48C9-91F8-58C4487D0BAA}" dt="2023-10-08T21:15:42.657" v="420" actId="571"/>
          <ac:spMkLst>
            <pc:docMk/>
            <pc:sldMk cId="2112153575" sldId="264"/>
            <ac:spMk id="287" creationId="{198C5FB3-3F28-AF6A-7F75-8D4F497C41F3}"/>
          </ac:spMkLst>
        </pc:spChg>
        <pc:spChg chg="mod">
          <ac:chgData name="Abhijeet Behera" userId="8467cc44-dcbd-4db5-bcb0-3490d54af65d" providerId="ADAL" clId="{761E83D9-3FD1-48C9-91F8-58C4487D0BAA}" dt="2023-10-08T21:15:42.657" v="420" actId="571"/>
          <ac:spMkLst>
            <pc:docMk/>
            <pc:sldMk cId="2112153575" sldId="264"/>
            <ac:spMk id="288" creationId="{B430C4F9-FFC5-00D8-D8DD-77AD2711BAD0}"/>
          </ac:spMkLst>
        </pc:spChg>
        <pc:spChg chg="mod">
          <ac:chgData name="Abhijeet Behera" userId="8467cc44-dcbd-4db5-bcb0-3490d54af65d" providerId="ADAL" clId="{761E83D9-3FD1-48C9-91F8-58C4487D0BAA}" dt="2023-10-08T21:15:42.657" v="420" actId="571"/>
          <ac:spMkLst>
            <pc:docMk/>
            <pc:sldMk cId="2112153575" sldId="264"/>
            <ac:spMk id="289" creationId="{C9392E71-C93B-9A33-D578-D86E2626FD6D}"/>
          </ac:spMkLst>
        </pc:spChg>
        <pc:spChg chg="mod">
          <ac:chgData name="Abhijeet Behera" userId="8467cc44-dcbd-4db5-bcb0-3490d54af65d" providerId="ADAL" clId="{761E83D9-3FD1-48C9-91F8-58C4487D0BAA}" dt="2023-10-08T21:15:42.657" v="420" actId="571"/>
          <ac:spMkLst>
            <pc:docMk/>
            <pc:sldMk cId="2112153575" sldId="264"/>
            <ac:spMk id="290" creationId="{1B4BA4D8-CA25-4D19-9FDF-864ED13D0503}"/>
          </ac:spMkLst>
        </pc:spChg>
        <pc:spChg chg="mod">
          <ac:chgData name="Abhijeet Behera" userId="8467cc44-dcbd-4db5-bcb0-3490d54af65d" providerId="ADAL" clId="{761E83D9-3FD1-48C9-91F8-58C4487D0BAA}" dt="2023-10-08T21:15:42.657" v="420" actId="571"/>
          <ac:spMkLst>
            <pc:docMk/>
            <pc:sldMk cId="2112153575" sldId="264"/>
            <ac:spMk id="291" creationId="{689B26C6-3D2E-EBB1-F909-0B6BD99D0AC0}"/>
          </ac:spMkLst>
        </pc:spChg>
        <pc:spChg chg="mod">
          <ac:chgData name="Abhijeet Behera" userId="8467cc44-dcbd-4db5-bcb0-3490d54af65d" providerId="ADAL" clId="{761E83D9-3FD1-48C9-91F8-58C4487D0BAA}" dt="2023-10-08T21:15:42.657" v="420" actId="571"/>
          <ac:spMkLst>
            <pc:docMk/>
            <pc:sldMk cId="2112153575" sldId="264"/>
            <ac:spMk id="292" creationId="{0A0692A4-8CE8-792E-10C1-79F764A58436}"/>
          </ac:spMkLst>
        </pc:spChg>
        <pc:spChg chg="mod">
          <ac:chgData name="Abhijeet Behera" userId="8467cc44-dcbd-4db5-bcb0-3490d54af65d" providerId="ADAL" clId="{761E83D9-3FD1-48C9-91F8-58C4487D0BAA}" dt="2023-10-08T21:15:42.657" v="420" actId="571"/>
          <ac:spMkLst>
            <pc:docMk/>
            <pc:sldMk cId="2112153575" sldId="264"/>
            <ac:spMk id="293" creationId="{41D55D10-4105-1E8F-D9FA-9A7F77117179}"/>
          </ac:spMkLst>
        </pc:spChg>
        <pc:spChg chg="mod">
          <ac:chgData name="Abhijeet Behera" userId="8467cc44-dcbd-4db5-bcb0-3490d54af65d" providerId="ADAL" clId="{761E83D9-3FD1-48C9-91F8-58C4487D0BAA}" dt="2023-10-08T21:15:42.657" v="420" actId="571"/>
          <ac:spMkLst>
            <pc:docMk/>
            <pc:sldMk cId="2112153575" sldId="264"/>
            <ac:spMk id="294" creationId="{9862C01E-649E-3C7B-9101-F6A480C390F4}"/>
          </ac:spMkLst>
        </pc:spChg>
        <pc:spChg chg="mod">
          <ac:chgData name="Abhijeet Behera" userId="8467cc44-dcbd-4db5-bcb0-3490d54af65d" providerId="ADAL" clId="{761E83D9-3FD1-48C9-91F8-58C4487D0BAA}" dt="2023-10-08T21:15:42.657" v="420" actId="571"/>
          <ac:spMkLst>
            <pc:docMk/>
            <pc:sldMk cId="2112153575" sldId="264"/>
            <ac:spMk id="295" creationId="{06F9F4D7-833D-C76C-8CCF-5A6AB13A754C}"/>
          </ac:spMkLst>
        </pc:spChg>
        <pc:spChg chg="mod">
          <ac:chgData name="Abhijeet Behera" userId="8467cc44-dcbd-4db5-bcb0-3490d54af65d" providerId="ADAL" clId="{761E83D9-3FD1-48C9-91F8-58C4487D0BAA}" dt="2023-10-08T21:15:42.657" v="420" actId="571"/>
          <ac:spMkLst>
            <pc:docMk/>
            <pc:sldMk cId="2112153575" sldId="264"/>
            <ac:spMk id="296" creationId="{1747FF6C-3FF9-534A-80DD-A19DA8C0F08C}"/>
          </ac:spMkLst>
        </pc:spChg>
        <pc:spChg chg="mod">
          <ac:chgData name="Abhijeet Behera" userId="8467cc44-dcbd-4db5-bcb0-3490d54af65d" providerId="ADAL" clId="{761E83D9-3FD1-48C9-91F8-58C4487D0BAA}" dt="2023-10-08T21:15:42.657" v="420" actId="571"/>
          <ac:spMkLst>
            <pc:docMk/>
            <pc:sldMk cId="2112153575" sldId="264"/>
            <ac:spMk id="297" creationId="{615C0F48-B3C0-2AA8-B5F2-775EDB687310}"/>
          </ac:spMkLst>
        </pc:spChg>
        <pc:spChg chg="mod">
          <ac:chgData name="Abhijeet Behera" userId="8467cc44-dcbd-4db5-bcb0-3490d54af65d" providerId="ADAL" clId="{761E83D9-3FD1-48C9-91F8-58C4487D0BAA}" dt="2023-10-08T21:15:42.657" v="420" actId="571"/>
          <ac:spMkLst>
            <pc:docMk/>
            <pc:sldMk cId="2112153575" sldId="264"/>
            <ac:spMk id="298" creationId="{1A134A9E-C3B3-5D9C-6740-77A8D4B25766}"/>
          </ac:spMkLst>
        </pc:spChg>
        <pc:spChg chg="mod">
          <ac:chgData name="Abhijeet Behera" userId="8467cc44-dcbd-4db5-bcb0-3490d54af65d" providerId="ADAL" clId="{761E83D9-3FD1-48C9-91F8-58C4487D0BAA}" dt="2023-10-08T21:15:42.657" v="420" actId="571"/>
          <ac:spMkLst>
            <pc:docMk/>
            <pc:sldMk cId="2112153575" sldId="264"/>
            <ac:spMk id="299" creationId="{80DD9EB5-E103-0757-DDC5-2C858B6C516C}"/>
          </ac:spMkLst>
        </pc:spChg>
        <pc:spChg chg="mod">
          <ac:chgData name="Abhijeet Behera" userId="8467cc44-dcbd-4db5-bcb0-3490d54af65d" providerId="ADAL" clId="{761E83D9-3FD1-48C9-91F8-58C4487D0BAA}" dt="2023-10-08T21:15:42.657" v="420" actId="571"/>
          <ac:spMkLst>
            <pc:docMk/>
            <pc:sldMk cId="2112153575" sldId="264"/>
            <ac:spMk id="300" creationId="{0382C19C-5A06-73A5-E94A-95B8C3DAAD5F}"/>
          </ac:spMkLst>
        </pc:spChg>
        <pc:spChg chg="mod">
          <ac:chgData name="Abhijeet Behera" userId="8467cc44-dcbd-4db5-bcb0-3490d54af65d" providerId="ADAL" clId="{761E83D9-3FD1-48C9-91F8-58C4487D0BAA}" dt="2023-10-08T21:15:42.657" v="420" actId="571"/>
          <ac:spMkLst>
            <pc:docMk/>
            <pc:sldMk cId="2112153575" sldId="264"/>
            <ac:spMk id="301" creationId="{95FE04A2-93B1-D767-8D0E-EEC86BCDA3F1}"/>
          </ac:spMkLst>
        </pc:spChg>
        <pc:spChg chg="mod">
          <ac:chgData name="Abhijeet Behera" userId="8467cc44-dcbd-4db5-bcb0-3490d54af65d" providerId="ADAL" clId="{761E83D9-3FD1-48C9-91F8-58C4487D0BAA}" dt="2023-10-08T21:15:42.657" v="420" actId="571"/>
          <ac:spMkLst>
            <pc:docMk/>
            <pc:sldMk cId="2112153575" sldId="264"/>
            <ac:spMk id="302" creationId="{841808E4-2D09-4901-1AC4-58FADFD267B0}"/>
          </ac:spMkLst>
        </pc:spChg>
        <pc:spChg chg="mod">
          <ac:chgData name="Abhijeet Behera" userId="8467cc44-dcbd-4db5-bcb0-3490d54af65d" providerId="ADAL" clId="{761E83D9-3FD1-48C9-91F8-58C4487D0BAA}" dt="2023-10-08T21:15:42.657" v="420" actId="571"/>
          <ac:spMkLst>
            <pc:docMk/>
            <pc:sldMk cId="2112153575" sldId="264"/>
            <ac:spMk id="303" creationId="{635E4210-9047-5484-0416-33A0C34E49C3}"/>
          </ac:spMkLst>
        </pc:spChg>
        <pc:spChg chg="mod">
          <ac:chgData name="Abhijeet Behera" userId="8467cc44-dcbd-4db5-bcb0-3490d54af65d" providerId="ADAL" clId="{761E83D9-3FD1-48C9-91F8-58C4487D0BAA}" dt="2023-10-08T21:15:42.657" v="420" actId="571"/>
          <ac:spMkLst>
            <pc:docMk/>
            <pc:sldMk cId="2112153575" sldId="264"/>
            <ac:spMk id="304" creationId="{7A209419-1C32-E020-1D89-3A9055BAE477}"/>
          </ac:spMkLst>
        </pc:spChg>
        <pc:spChg chg="mod">
          <ac:chgData name="Abhijeet Behera" userId="8467cc44-dcbd-4db5-bcb0-3490d54af65d" providerId="ADAL" clId="{761E83D9-3FD1-48C9-91F8-58C4487D0BAA}" dt="2023-10-08T21:15:42.657" v="420" actId="571"/>
          <ac:spMkLst>
            <pc:docMk/>
            <pc:sldMk cId="2112153575" sldId="264"/>
            <ac:spMk id="305" creationId="{F62C03FE-67D6-5916-11CB-6AF1FCE94463}"/>
          </ac:spMkLst>
        </pc:spChg>
        <pc:spChg chg="mod">
          <ac:chgData name="Abhijeet Behera" userId="8467cc44-dcbd-4db5-bcb0-3490d54af65d" providerId="ADAL" clId="{761E83D9-3FD1-48C9-91F8-58C4487D0BAA}" dt="2023-10-08T21:15:42.657" v="420" actId="571"/>
          <ac:spMkLst>
            <pc:docMk/>
            <pc:sldMk cId="2112153575" sldId="264"/>
            <ac:spMk id="306" creationId="{734F71EE-7E0E-A246-9B3A-AEE5781228E2}"/>
          </ac:spMkLst>
        </pc:spChg>
        <pc:spChg chg="mod">
          <ac:chgData name="Abhijeet Behera" userId="8467cc44-dcbd-4db5-bcb0-3490d54af65d" providerId="ADAL" clId="{761E83D9-3FD1-48C9-91F8-58C4487D0BAA}" dt="2023-10-08T21:15:42.657" v="420" actId="571"/>
          <ac:spMkLst>
            <pc:docMk/>
            <pc:sldMk cId="2112153575" sldId="264"/>
            <ac:spMk id="307" creationId="{A96F96D7-8D09-FCA2-AA5E-FF72BF3132F1}"/>
          </ac:spMkLst>
        </pc:spChg>
        <pc:spChg chg="mod">
          <ac:chgData name="Abhijeet Behera" userId="8467cc44-dcbd-4db5-bcb0-3490d54af65d" providerId="ADAL" clId="{761E83D9-3FD1-48C9-91F8-58C4487D0BAA}" dt="2023-10-08T21:15:42.657" v="420" actId="571"/>
          <ac:spMkLst>
            <pc:docMk/>
            <pc:sldMk cId="2112153575" sldId="264"/>
            <ac:spMk id="308" creationId="{57120D59-C90A-4B39-19EA-5005E350F24C}"/>
          </ac:spMkLst>
        </pc:spChg>
        <pc:spChg chg="mod">
          <ac:chgData name="Abhijeet Behera" userId="8467cc44-dcbd-4db5-bcb0-3490d54af65d" providerId="ADAL" clId="{761E83D9-3FD1-48C9-91F8-58C4487D0BAA}" dt="2023-10-08T21:15:42.657" v="420" actId="571"/>
          <ac:spMkLst>
            <pc:docMk/>
            <pc:sldMk cId="2112153575" sldId="264"/>
            <ac:spMk id="309" creationId="{D5BF8567-BF31-DF3F-D750-C46980C47D13}"/>
          </ac:spMkLst>
        </pc:spChg>
        <pc:spChg chg="mod">
          <ac:chgData name="Abhijeet Behera" userId="8467cc44-dcbd-4db5-bcb0-3490d54af65d" providerId="ADAL" clId="{761E83D9-3FD1-48C9-91F8-58C4487D0BAA}" dt="2023-10-08T21:15:42.657" v="420" actId="571"/>
          <ac:spMkLst>
            <pc:docMk/>
            <pc:sldMk cId="2112153575" sldId="264"/>
            <ac:spMk id="310" creationId="{1CA77266-48C0-F694-3F54-0C4C8A937517}"/>
          </ac:spMkLst>
        </pc:spChg>
        <pc:spChg chg="mod">
          <ac:chgData name="Abhijeet Behera" userId="8467cc44-dcbd-4db5-bcb0-3490d54af65d" providerId="ADAL" clId="{761E83D9-3FD1-48C9-91F8-58C4487D0BAA}" dt="2023-10-08T21:15:42.657" v="420" actId="571"/>
          <ac:spMkLst>
            <pc:docMk/>
            <pc:sldMk cId="2112153575" sldId="264"/>
            <ac:spMk id="311" creationId="{3523BF59-E6B4-2E83-4818-C76CD717B303}"/>
          </ac:spMkLst>
        </pc:spChg>
        <pc:spChg chg="mod">
          <ac:chgData name="Abhijeet Behera" userId="8467cc44-dcbd-4db5-bcb0-3490d54af65d" providerId="ADAL" clId="{761E83D9-3FD1-48C9-91F8-58C4487D0BAA}" dt="2023-10-08T21:15:42.657" v="420" actId="571"/>
          <ac:spMkLst>
            <pc:docMk/>
            <pc:sldMk cId="2112153575" sldId="264"/>
            <ac:spMk id="312" creationId="{7990B1A9-BF5C-A7A2-045F-B08AFDEC543A}"/>
          </ac:spMkLst>
        </pc:spChg>
        <pc:spChg chg="mod">
          <ac:chgData name="Abhijeet Behera" userId="8467cc44-dcbd-4db5-bcb0-3490d54af65d" providerId="ADAL" clId="{761E83D9-3FD1-48C9-91F8-58C4487D0BAA}" dt="2023-10-08T21:15:42.657" v="420" actId="571"/>
          <ac:spMkLst>
            <pc:docMk/>
            <pc:sldMk cId="2112153575" sldId="264"/>
            <ac:spMk id="313" creationId="{EF7FF4B6-A7F6-1BC8-5EDB-4A1C5E984738}"/>
          </ac:spMkLst>
        </pc:spChg>
        <pc:spChg chg="mod">
          <ac:chgData name="Abhijeet Behera" userId="8467cc44-dcbd-4db5-bcb0-3490d54af65d" providerId="ADAL" clId="{761E83D9-3FD1-48C9-91F8-58C4487D0BAA}" dt="2023-10-08T21:15:42.657" v="420" actId="571"/>
          <ac:spMkLst>
            <pc:docMk/>
            <pc:sldMk cId="2112153575" sldId="264"/>
            <ac:spMk id="314" creationId="{70FAACCC-B3EB-A2F5-0F4D-E922A1C97FAA}"/>
          </ac:spMkLst>
        </pc:spChg>
        <pc:spChg chg="mod">
          <ac:chgData name="Abhijeet Behera" userId="8467cc44-dcbd-4db5-bcb0-3490d54af65d" providerId="ADAL" clId="{761E83D9-3FD1-48C9-91F8-58C4487D0BAA}" dt="2023-10-08T21:15:42.657" v="420" actId="571"/>
          <ac:spMkLst>
            <pc:docMk/>
            <pc:sldMk cId="2112153575" sldId="264"/>
            <ac:spMk id="315" creationId="{D19BF8F2-F793-F5FD-2971-FFEC6028A62F}"/>
          </ac:spMkLst>
        </pc:spChg>
        <pc:spChg chg="mod">
          <ac:chgData name="Abhijeet Behera" userId="8467cc44-dcbd-4db5-bcb0-3490d54af65d" providerId="ADAL" clId="{761E83D9-3FD1-48C9-91F8-58C4487D0BAA}" dt="2023-10-08T21:15:42.657" v="420" actId="571"/>
          <ac:spMkLst>
            <pc:docMk/>
            <pc:sldMk cId="2112153575" sldId="264"/>
            <ac:spMk id="316" creationId="{E3C451EB-1D7C-3BDF-25F4-09880021C6C7}"/>
          </ac:spMkLst>
        </pc:spChg>
        <pc:spChg chg="mod">
          <ac:chgData name="Abhijeet Behera" userId="8467cc44-dcbd-4db5-bcb0-3490d54af65d" providerId="ADAL" clId="{761E83D9-3FD1-48C9-91F8-58C4487D0BAA}" dt="2023-10-08T21:15:42.657" v="420" actId="571"/>
          <ac:spMkLst>
            <pc:docMk/>
            <pc:sldMk cId="2112153575" sldId="264"/>
            <ac:spMk id="317" creationId="{A9585EE2-7E2B-B296-DAA0-391B9B1FDE9D}"/>
          </ac:spMkLst>
        </pc:spChg>
        <pc:spChg chg="mod">
          <ac:chgData name="Abhijeet Behera" userId="8467cc44-dcbd-4db5-bcb0-3490d54af65d" providerId="ADAL" clId="{761E83D9-3FD1-48C9-91F8-58C4487D0BAA}" dt="2023-10-08T21:15:42.657" v="420" actId="571"/>
          <ac:spMkLst>
            <pc:docMk/>
            <pc:sldMk cId="2112153575" sldId="264"/>
            <ac:spMk id="318" creationId="{901AD56A-AF68-D0A7-095A-896BE6921D5C}"/>
          </ac:spMkLst>
        </pc:spChg>
        <pc:spChg chg="mod">
          <ac:chgData name="Abhijeet Behera" userId="8467cc44-dcbd-4db5-bcb0-3490d54af65d" providerId="ADAL" clId="{761E83D9-3FD1-48C9-91F8-58C4487D0BAA}" dt="2023-10-08T21:15:42.657" v="420" actId="571"/>
          <ac:spMkLst>
            <pc:docMk/>
            <pc:sldMk cId="2112153575" sldId="264"/>
            <ac:spMk id="319" creationId="{3DDDFAC5-6779-59AD-8D32-86E0246DD170}"/>
          </ac:spMkLst>
        </pc:spChg>
        <pc:spChg chg="mod">
          <ac:chgData name="Abhijeet Behera" userId="8467cc44-dcbd-4db5-bcb0-3490d54af65d" providerId="ADAL" clId="{761E83D9-3FD1-48C9-91F8-58C4487D0BAA}" dt="2023-10-08T21:15:42.657" v="420" actId="571"/>
          <ac:spMkLst>
            <pc:docMk/>
            <pc:sldMk cId="2112153575" sldId="264"/>
            <ac:spMk id="320" creationId="{ED43136F-7117-DA85-2FFC-3B86716F5F5D}"/>
          </ac:spMkLst>
        </pc:spChg>
        <pc:spChg chg="mod">
          <ac:chgData name="Abhijeet Behera" userId="8467cc44-dcbd-4db5-bcb0-3490d54af65d" providerId="ADAL" clId="{761E83D9-3FD1-48C9-91F8-58C4487D0BAA}" dt="2023-10-08T21:15:42.657" v="420" actId="571"/>
          <ac:spMkLst>
            <pc:docMk/>
            <pc:sldMk cId="2112153575" sldId="264"/>
            <ac:spMk id="321" creationId="{DB760C99-A673-42A3-81E7-93E329EBFF84}"/>
          </ac:spMkLst>
        </pc:spChg>
        <pc:spChg chg="mod">
          <ac:chgData name="Abhijeet Behera" userId="8467cc44-dcbd-4db5-bcb0-3490d54af65d" providerId="ADAL" clId="{761E83D9-3FD1-48C9-91F8-58C4487D0BAA}" dt="2023-10-08T21:15:42.657" v="420" actId="571"/>
          <ac:spMkLst>
            <pc:docMk/>
            <pc:sldMk cId="2112153575" sldId="264"/>
            <ac:spMk id="322" creationId="{981458E9-51F0-1A1A-6EB9-CA5EE2BEDC5D}"/>
          </ac:spMkLst>
        </pc:spChg>
        <pc:spChg chg="mod">
          <ac:chgData name="Abhijeet Behera" userId="8467cc44-dcbd-4db5-bcb0-3490d54af65d" providerId="ADAL" clId="{761E83D9-3FD1-48C9-91F8-58C4487D0BAA}" dt="2023-10-08T21:15:42.657" v="420" actId="571"/>
          <ac:spMkLst>
            <pc:docMk/>
            <pc:sldMk cId="2112153575" sldId="264"/>
            <ac:spMk id="323" creationId="{C309761E-322C-8ECD-F9EC-20E80FE580B2}"/>
          </ac:spMkLst>
        </pc:spChg>
        <pc:spChg chg="mod">
          <ac:chgData name="Abhijeet Behera" userId="8467cc44-dcbd-4db5-bcb0-3490d54af65d" providerId="ADAL" clId="{761E83D9-3FD1-48C9-91F8-58C4487D0BAA}" dt="2023-10-08T21:15:42.657" v="420" actId="571"/>
          <ac:spMkLst>
            <pc:docMk/>
            <pc:sldMk cId="2112153575" sldId="264"/>
            <ac:spMk id="324" creationId="{5C05662C-6EE3-2A54-53F1-5E36AC842B8E}"/>
          </ac:spMkLst>
        </pc:spChg>
        <pc:spChg chg="mod">
          <ac:chgData name="Abhijeet Behera" userId="8467cc44-dcbd-4db5-bcb0-3490d54af65d" providerId="ADAL" clId="{761E83D9-3FD1-48C9-91F8-58C4487D0BAA}" dt="2023-10-08T21:15:42.657" v="420" actId="571"/>
          <ac:spMkLst>
            <pc:docMk/>
            <pc:sldMk cId="2112153575" sldId="264"/>
            <ac:spMk id="325" creationId="{C77F559B-66E3-D1E4-E49E-8C1C9B80BE1A}"/>
          </ac:spMkLst>
        </pc:spChg>
        <pc:spChg chg="mod">
          <ac:chgData name="Abhijeet Behera" userId="8467cc44-dcbd-4db5-bcb0-3490d54af65d" providerId="ADAL" clId="{761E83D9-3FD1-48C9-91F8-58C4487D0BAA}" dt="2023-10-08T21:15:42.657" v="420" actId="571"/>
          <ac:spMkLst>
            <pc:docMk/>
            <pc:sldMk cId="2112153575" sldId="264"/>
            <ac:spMk id="326" creationId="{B45DF531-6FC5-B8C1-743E-7CE8B2D5E064}"/>
          </ac:spMkLst>
        </pc:spChg>
        <pc:spChg chg="mod">
          <ac:chgData name="Abhijeet Behera" userId="8467cc44-dcbd-4db5-bcb0-3490d54af65d" providerId="ADAL" clId="{761E83D9-3FD1-48C9-91F8-58C4487D0BAA}" dt="2023-10-08T21:15:42.657" v="420" actId="571"/>
          <ac:spMkLst>
            <pc:docMk/>
            <pc:sldMk cId="2112153575" sldId="264"/>
            <ac:spMk id="327" creationId="{F9462A0E-9C54-C30C-C768-5D32C7E92F5F}"/>
          </ac:spMkLst>
        </pc:spChg>
        <pc:spChg chg="mod">
          <ac:chgData name="Abhijeet Behera" userId="8467cc44-dcbd-4db5-bcb0-3490d54af65d" providerId="ADAL" clId="{761E83D9-3FD1-48C9-91F8-58C4487D0BAA}" dt="2023-10-08T21:15:42.657" v="420" actId="571"/>
          <ac:spMkLst>
            <pc:docMk/>
            <pc:sldMk cId="2112153575" sldId="264"/>
            <ac:spMk id="328" creationId="{E6592A19-BA87-F1E4-DF2A-679AA0313ACE}"/>
          </ac:spMkLst>
        </pc:spChg>
        <pc:spChg chg="mod">
          <ac:chgData name="Abhijeet Behera" userId="8467cc44-dcbd-4db5-bcb0-3490d54af65d" providerId="ADAL" clId="{761E83D9-3FD1-48C9-91F8-58C4487D0BAA}" dt="2023-10-08T21:15:42.657" v="420" actId="571"/>
          <ac:spMkLst>
            <pc:docMk/>
            <pc:sldMk cId="2112153575" sldId="264"/>
            <ac:spMk id="329" creationId="{5CAC7491-90E4-950E-D5BB-D22430DFBA5E}"/>
          </ac:spMkLst>
        </pc:spChg>
        <pc:spChg chg="mod">
          <ac:chgData name="Abhijeet Behera" userId="8467cc44-dcbd-4db5-bcb0-3490d54af65d" providerId="ADAL" clId="{761E83D9-3FD1-48C9-91F8-58C4487D0BAA}" dt="2023-10-08T21:15:42.657" v="420" actId="571"/>
          <ac:spMkLst>
            <pc:docMk/>
            <pc:sldMk cId="2112153575" sldId="264"/>
            <ac:spMk id="330" creationId="{66D81544-34CE-B637-1BB4-C2C7B75B6276}"/>
          </ac:spMkLst>
        </pc:spChg>
        <pc:spChg chg="mod">
          <ac:chgData name="Abhijeet Behera" userId="8467cc44-dcbd-4db5-bcb0-3490d54af65d" providerId="ADAL" clId="{761E83D9-3FD1-48C9-91F8-58C4487D0BAA}" dt="2023-10-08T21:15:42.657" v="420" actId="571"/>
          <ac:spMkLst>
            <pc:docMk/>
            <pc:sldMk cId="2112153575" sldId="264"/>
            <ac:spMk id="331" creationId="{30BA494F-1C69-2EB9-0F88-E69011193175}"/>
          </ac:spMkLst>
        </pc:spChg>
        <pc:spChg chg="mod">
          <ac:chgData name="Abhijeet Behera" userId="8467cc44-dcbd-4db5-bcb0-3490d54af65d" providerId="ADAL" clId="{761E83D9-3FD1-48C9-91F8-58C4487D0BAA}" dt="2023-10-08T21:15:42.657" v="420" actId="571"/>
          <ac:spMkLst>
            <pc:docMk/>
            <pc:sldMk cId="2112153575" sldId="264"/>
            <ac:spMk id="332" creationId="{3A2825C6-3E07-E3B2-E21E-BD577115963A}"/>
          </ac:spMkLst>
        </pc:spChg>
        <pc:spChg chg="mod">
          <ac:chgData name="Abhijeet Behera" userId="8467cc44-dcbd-4db5-bcb0-3490d54af65d" providerId="ADAL" clId="{761E83D9-3FD1-48C9-91F8-58C4487D0BAA}" dt="2023-10-08T21:15:42.657" v="420" actId="571"/>
          <ac:spMkLst>
            <pc:docMk/>
            <pc:sldMk cId="2112153575" sldId="264"/>
            <ac:spMk id="333" creationId="{60E7085A-DEFC-AC78-6B26-E4ACD33B114F}"/>
          </ac:spMkLst>
        </pc:spChg>
        <pc:spChg chg="mod">
          <ac:chgData name="Abhijeet Behera" userId="8467cc44-dcbd-4db5-bcb0-3490d54af65d" providerId="ADAL" clId="{761E83D9-3FD1-48C9-91F8-58C4487D0BAA}" dt="2023-10-08T21:15:42.657" v="420" actId="571"/>
          <ac:spMkLst>
            <pc:docMk/>
            <pc:sldMk cId="2112153575" sldId="264"/>
            <ac:spMk id="334" creationId="{727065E8-B378-E674-683A-B7CCBEF5EA58}"/>
          </ac:spMkLst>
        </pc:spChg>
        <pc:spChg chg="mod">
          <ac:chgData name="Abhijeet Behera" userId="8467cc44-dcbd-4db5-bcb0-3490d54af65d" providerId="ADAL" clId="{761E83D9-3FD1-48C9-91F8-58C4487D0BAA}" dt="2023-10-08T21:15:42.657" v="420" actId="571"/>
          <ac:spMkLst>
            <pc:docMk/>
            <pc:sldMk cId="2112153575" sldId="264"/>
            <ac:spMk id="335" creationId="{7126B2AF-25C6-9B26-2894-83F8B7BA0E52}"/>
          </ac:spMkLst>
        </pc:spChg>
        <pc:spChg chg="mod">
          <ac:chgData name="Abhijeet Behera" userId="8467cc44-dcbd-4db5-bcb0-3490d54af65d" providerId="ADAL" clId="{761E83D9-3FD1-48C9-91F8-58C4487D0BAA}" dt="2023-10-08T21:15:42.657" v="420" actId="571"/>
          <ac:spMkLst>
            <pc:docMk/>
            <pc:sldMk cId="2112153575" sldId="264"/>
            <ac:spMk id="336" creationId="{1E171C27-7EB6-746D-AE41-26BB8BB4DCBB}"/>
          </ac:spMkLst>
        </pc:spChg>
        <pc:spChg chg="mod">
          <ac:chgData name="Abhijeet Behera" userId="8467cc44-dcbd-4db5-bcb0-3490d54af65d" providerId="ADAL" clId="{761E83D9-3FD1-48C9-91F8-58C4487D0BAA}" dt="2023-10-08T21:15:42.657" v="420" actId="571"/>
          <ac:spMkLst>
            <pc:docMk/>
            <pc:sldMk cId="2112153575" sldId="264"/>
            <ac:spMk id="337" creationId="{B3E6BD7E-72BC-3ED3-A79A-B7FC978D5739}"/>
          </ac:spMkLst>
        </pc:spChg>
        <pc:spChg chg="mod">
          <ac:chgData name="Abhijeet Behera" userId="8467cc44-dcbd-4db5-bcb0-3490d54af65d" providerId="ADAL" clId="{761E83D9-3FD1-48C9-91F8-58C4487D0BAA}" dt="2023-10-08T21:15:42.657" v="420" actId="571"/>
          <ac:spMkLst>
            <pc:docMk/>
            <pc:sldMk cId="2112153575" sldId="264"/>
            <ac:spMk id="338" creationId="{DD6D7D9F-991C-11DB-E428-4211E2DDEF88}"/>
          </ac:spMkLst>
        </pc:spChg>
        <pc:spChg chg="mod">
          <ac:chgData name="Abhijeet Behera" userId="8467cc44-dcbd-4db5-bcb0-3490d54af65d" providerId="ADAL" clId="{761E83D9-3FD1-48C9-91F8-58C4487D0BAA}" dt="2023-10-08T21:15:42.657" v="420" actId="571"/>
          <ac:spMkLst>
            <pc:docMk/>
            <pc:sldMk cId="2112153575" sldId="264"/>
            <ac:spMk id="339" creationId="{F2855FAD-0159-1F8E-BD77-F93D51A73747}"/>
          </ac:spMkLst>
        </pc:spChg>
        <pc:spChg chg="mod">
          <ac:chgData name="Abhijeet Behera" userId="8467cc44-dcbd-4db5-bcb0-3490d54af65d" providerId="ADAL" clId="{761E83D9-3FD1-48C9-91F8-58C4487D0BAA}" dt="2023-10-08T21:15:42.657" v="420" actId="571"/>
          <ac:spMkLst>
            <pc:docMk/>
            <pc:sldMk cId="2112153575" sldId="264"/>
            <ac:spMk id="340" creationId="{17D05F2A-D8A0-A6E5-22AD-5A423884214B}"/>
          </ac:spMkLst>
        </pc:spChg>
        <pc:spChg chg="mod">
          <ac:chgData name="Abhijeet Behera" userId="8467cc44-dcbd-4db5-bcb0-3490d54af65d" providerId="ADAL" clId="{761E83D9-3FD1-48C9-91F8-58C4487D0BAA}" dt="2023-10-08T21:15:42.657" v="420" actId="571"/>
          <ac:spMkLst>
            <pc:docMk/>
            <pc:sldMk cId="2112153575" sldId="264"/>
            <ac:spMk id="341" creationId="{786716A1-EBF0-9BCA-FD30-BB4F9D2F4F87}"/>
          </ac:spMkLst>
        </pc:spChg>
        <pc:spChg chg="mod">
          <ac:chgData name="Abhijeet Behera" userId="8467cc44-dcbd-4db5-bcb0-3490d54af65d" providerId="ADAL" clId="{761E83D9-3FD1-48C9-91F8-58C4487D0BAA}" dt="2023-10-08T21:15:42.657" v="420" actId="571"/>
          <ac:spMkLst>
            <pc:docMk/>
            <pc:sldMk cId="2112153575" sldId="264"/>
            <ac:spMk id="342" creationId="{6FB9609B-242D-256B-3E48-F93A8452B052}"/>
          </ac:spMkLst>
        </pc:spChg>
        <pc:spChg chg="mod">
          <ac:chgData name="Abhijeet Behera" userId="8467cc44-dcbd-4db5-bcb0-3490d54af65d" providerId="ADAL" clId="{761E83D9-3FD1-48C9-91F8-58C4487D0BAA}" dt="2023-10-08T21:15:42.657" v="420" actId="571"/>
          <ac:spMkLst>
            <pc:docMk/>
            <pc:sldMk cId="2112153575" sldId="264"/>
            <ac:spMk id="343" creationId="{737E0C67-BF4A-B885-3C08-01BEFC941C16}"/>
          </ac:spMkLst>
        </pc:spChg>
        <pc:spChg chg="mod">
          <ac:chgData name="Abhijeet Behera" userId="8467cc44-dcbd-4db5-bcb0-3490d54af65d" providerId="ADAL" clId="{761E83D9-3FD1-48C9-91F8-58C4487D0BAA}" dt="2023-10-08T21:15:42.657" v="420" actId="571"/>
          <ac:spMkLst>
            <pc:docMk/>
            <pc:sldMk cId="2112153575" sldId="264"/>
            <ac:spMk id="344" creationId="{235A3447-8B82-2744-6457-87ADD3ABE1CC}"/>
          </ac:spMkLst>
        </pc:spChg>
        <pc:spChg chg="mod">
          <ac:chgData name="Abhijeet Behera" userId="8467cc44-dcbd-4db5-bcb0-3490d54af65d" providerId="ADAL" clId="{761E83D9-3FD1-48C9-91F8-58C4487D0BAA}" dt="2023-10-08T21:15:42.657" v="420" actId="571"/>
          <ac:spMkLst>
            <pc:docMk/>
            <pc:sldMk cId="2112153575" sldId="264"/>
            <ac:spMk id="345" creationId="{9BD09AA3-7E7D-8B50-4A47-1C8CE7F8D2DA}"/>
          </ac:spMkLst>
        </pc:spChg>
        <pc:spChg chg="mod">
          <ac:chgData name="Abhijeet Behera" userId="8467cc44-dcbd-4db5-bcb0-3490d54af65d" providerId="ADAL" clId="{761E83D9-3FD1-48C9-91F8-58C4487D0BAA}" dt="2023-10-08T21:15:42.657" v="420" actId="571"/>
          <ac:spMkLst>
            <pc:docMk/>
            <pc:sldMk cId="2112153575" sldId="264"/>
            <ac:spMk id="346" creationId="{8F9F4C18-599F-6580-AEB1-77FA67AFF2E1}"/>
          </ac:spMkLst>
        </pc:spChg>
        <pc:spChg chg="mod">
          <ac:chgData name="Abhijeet Behera" userId="8467cc44-dcbd-4db5-bcb0-3490d54af65d" providerId="ADAL" clId="{761E83D9-3FD1-48C9-91F8-58C4487D0BAA}" dt="2023-10-08T21:15:42.657" v="420" actId="571"/>
          <ac:spMkLst>
            <pc:docMk/>
            <pc:sldMk cId="2112153575" sldId="264"/>
            <ac:spMk id="347" creationId="{80E33F50-BA56-4586-A3A3-BC210EDED245}"/>
          </ac:spMkLst>
        </pc:spChg>
        <pc:spChg chg="mod">
          <ac:chgData name="Abhijeet Behera" userId="8467cc44-dcbd-4db5-bcb0-3490d54af65d" providerId="ADAL" clId="{761E83D9-3FD1-48C9-91F8-58C4487D0BAA}" dt="2023-10-08T21:15:42.657" v="420" actId="571"/>
          <ac:spMkLst>
            <pc:docMk/>
            <pc:sldMk cId="2112153575" sldId="264"/>
            <ac:spMk id="348" creationId="{6F4C13D4-41A5-9479-3077-98E7DB050075}"/>
          </ac:spMkLst>
        </pc:spChg>
        <pc:spChg chg="mod">
          <ac:chgData name="Abhijeet Behera" userId="8467cc44-dcbd-4db5-bcb0-3490d54af65d" providerId="ADAL" clId="{761E83D9-3FD1-48C9-91F8-58C4487D0BAA}" dt="2023-10-08T21:15:42.657" v="420" actId="571"/>
          <ac:spMkLst>
            <pc:docMk/>
            <pc:sldMk cId="2112153575" sldId="264"/>
            <ac:spMk id="349" creationId="{678E1036-6EB7-0BBF-CD92-D11143936C2F}"/>
          </ac:spMkLst>
        </pc:spChg>
        <pc:spChg chg="mod">
          <ac:chgData name="Abhijeet Behera" userId="8467cc44-dcbd-4db5-bcb0-3490d54af65d" providerId="ADAL" clId="{761E83D9-3FD1-48C9-91F8-58C4487D0BAA}" dt="2023-10-08T21:15:42.657" v="420" actId="571"/>
          <ac:spMkLst>
            <pc:docMk/>
            <pc:sldMk cId="2112153575" sldId="264"/>
            <ac:spMk id="350" creationId="{FAF65D21-0C2F-BEAE-8752-B3F607216816}"/>
          </ac:spMkLst>
        </pc:spChg>
        <pc:spChg chg="mod">
          <ac:chgData name="Abhijeet Behera" userId="8467cc44-dcbd-4db5-bcb0-3490d54af65d" providerId="ADAL" clId="{761E83D9-3FD1-48C9-91F8-58C4487D0BAA}" dt="2023-10-08T21:15:42.657" v="420" actId="571"/>
          <ac:spMkLst>
            <pc:docMk/>
            <pc:sldMk cId="2112153575" sldId="264"/>
            <ac:spMk id="351" creationId="{5896A5CC-9FAF-B0C7-632A-48EB001F39F1}"/>
          </ac:spMkLst>
        </pc:spChg>
        <pc:spChg chg="mod">
          <ac:chgData name="Abhijeet Behera" userId="8467cc44-dcbd-4db5-bcb0-3490d54af65d" providerId="ADAL" clId="{761E83D9-3FD1-48C9-91F8-58C4487D0BAA}" dt="2023-10-08T21:15:42.657" v="420" actId="571"/>
          <ac:spMkLst>
            <pc:docMk/>
            <pc:sldMk cId="2112153575" sldId="264"/>
            <ac:spMk id="352" creationId="{513930D2-A8D4-9886-0163-5FE43B9CCADB}"/>
          </ac:spMkLst>
        </pc:spChg>
        <pc:spChg chg="mod">
          <ac:chgData name="Abhijeet Behera" userId="8467cc44-dcbd-4db5-bcb0-3490d54af65d" providerId="ADAL" clId="{761E83D9-3FD1-48C9-91F8-58C4487D0BAA}" dt="2023-10-08T21:15:42.657" v="420" actId="571"/>
          <ac:spMkLst>
            <pc:docMk/>
            <pc:sldMk cId="2112153575" sldId="264"/>
            <ac:spMk id="353" creationId="{A2DCF363-7B43-6081-E12F-AE21E5153360}"/>
          </ac:spMkLst>
        </pc:spChg>
        <pc:spChg chg="mod">
          <ac:chgData name="Abhijeet Behera" userId="8467cc44-dcbd-4db5-bcb0-3490d54af65d" providerId="ADAL" clId="{761E83D9-3FD1-48C9-91F8-58C4487D0BAA}" dt="2023-10-08T21:15:42.657" v="420" actId="571"/>
          <ac:spMkLst>
            <pc:docMk/>
            <pc:sldMk cId="2112153575" sldId="264"/>
            <ac:spMk id="354" creationId="{F7A29EDC-F8F1-216F-8E3F-53A55340936E}"/>
          </ac:spMkLst>
        </pc:spChg>
        <pc:spChg chg="mod">
          <ac:chgData name="Abhijeet Behera" userId="8467cc44-dcbd-4db5-bcb0-3490d54af65d" providerId="ADAL" clId="{761E83D9-3FD1-48C9-91F8-58C4487D0BAA}" dt="2023-10-08T21:15:42.657" v="420" actId="571"/>
          <ac:spMkLst>
            <pc:docMk/>
            <pc:sldMk cId="2112153575" sldId="264"/>
            <ac:spMk id="355" creationId="{8954F31B-3F1D-58DE-E4B3-FB1BCA717B83}"/>
          </ac:spMkLst>
        </pc:spChg>
        <pc:spChg chg="mod">
          <ac:chgData name="Abhijeet Behera" userId="8467cc44-dcbd-4db5-bcb0-3490d54af65d" providerId="ADAL" clId="{761E83D9-3FD1-48C9-91F8-58C4487D0BAA}" dt="2023-10-08T21:15:42.657" v="420" actId="571"/>
          <ac:spMkLst>
            <pc:docMk/>
            <pc:sldMk cId="2112153575" sldId="264"/>
            <ac:spMk id="356" creationId="{28B13EE1-072C-3D96-5F83-331708B7723C}"/>
          </ac:spMkLst>
        </pc:spChg>
        <pc:spChg chg="mod">
          <ac:chgData name="Abhijeet Behera" userId="8467cc44-dcbd-4db5-bcb0-3490d54af65d" providerId="ADAL" clId="{761E83D9-3FD1-48C9-91F8-58C4487D0BAA}" dt="2023-10-08T21:15:42.657" v="420" actId="571"/>
          <ac:spMkLst>
            <pc:docMk/>
            <pc:sldMk cId="2112153575" sldId="264"/>
            <ac:spMk id="357" creationId="{A63CBA21-DF5D-8A79-F294-C37F69BFEF5C}"/>
          </ac:spMkLst>
        </pc:spChg>
        <pc:spChg chg="mod">
          <ac:chgData name="Abhijeet Behera" userId="8467cc44-dcbd-4db5-bcb0-3490d54af65d" providerId="ADAL" clId="{761E83D9-3FD1-48C9-91F8-58C4487D0BAA}" dt="2023-10-08T21:15:42.657" v="420" actId="571"/>
          <ac:spMkLst>
            <pc:docMk/>
            <pc:sldMk cId="2112153575" sldId="264"/>
            <ac:spMk id="358" creationId="{CE94B1A7-8A99-BD9F-694B-D22F5B0BCF20}"/>
          </ac:spMkLst>
        </pc:spChg>
        <pc:spChg chg="mod">
          <ac:chgData name="Abhijeet Behera" userId="8467cc44-dcbd-4db5-bcb0-3490d54af65d" providerId="ADAL" clId="{761E83D9-3FD1-48C9-91F8-58C4487D0BAA}" dt="2023-10-08T21:15:42.657" v="420" actId="571"/>
          <ac:spMkLst>
            <pc:docMk/>
            <pc:sldMk cId="2112153575" sldId="264"/>
            <ac:spMk id="359" creationId="{B48C85FC-AAB4-0E80-467F-0399219F3266}"/>
          </ac:spMkLst>
        </pc:spChg>
        <pc:spChg chg="mod">
          <ac:chgData name="Abhijeet Behera" userId="8467cc44-dcbd-4db5-bcb0-3490d54af65d" providerId="ADAL" clId="{761E83D9-3FD1-48C9-91F8-58C4487D0BAA}" dt="2023-10-08T21:15:42.657" v="420" actId="571"/>
          <ac:spMkLst>
            <pc:docMk/>
            <pc:sldMk cId="2112153575" sldId="264"/>
            <ac:spMk id="360" creationId="{24E36470-1022-E95B-C973-28E61979F335}"/>
          </ac:spMkLst>
        </pc:spChg>
        <pc:spChg chg="mod">
          <ac:chgData name="Abhijeet Behera" userId="8467cc44-dcbd-4db5-bcb0-3490d54af65d" providerId="ADAL" clId="{761E83D9-3FD1-48C9-91F8-58C4487D0BAA}" dt="2023-10-08T21:15:42.657" v="420" actId="571"/>
          <ac:spMkLst>
            <pc:docMk/>
            <pc:sldMk cId="2112153575" sldId="264"/>
            <ac:spMk id="361" creationId="{961BF903-90EB-5F93-88D1-ECE2E4388C94}"/>
          </ac:spMkLst>
        </pc:spChg>
        <pc:spChg chg="mod">
          <ac:chgData name="Abhijeet Behera" userId="8467cc44-dcbd-4db5-bcb0-3490d54af65d" providerId="ADAL" clId="{761E83D9-3FD1-48C9-91F8-58C4487D0BAA}" dt="2023-10-08T21:15:42.657" v="420" actId="571"/>
          <ac:spMkLst>
            <pc:docMk/>
            <pc:sldMk cId="2112153575" sldId="264"/>
            <ac:spMk id="362" creationId="{C50A342F-DBCA-1AC6-A2E8-654647DAE45B}"/>
          </ac:spMkLst>
        </pc:spChg>
        <pc:spChg chg="mod">
          <ac:chgData name="Abhijeet Behera" userId="8467cc44-dcbd-4db5-bcb0-3490d54af65d" providerId="ADAL" clId="{761E83D9-3FD1-48C9-91F8-58C4487D0BAA}" dt="2023-10-08T21:15:42.657" v="420" actId="571"/>
          <ac:spMkLst>
            <pc:docMk/>
            <pc:sldMk cId="2112153575" sldId="264"/>
            <ac:spMk id="363" creationId="{3659AB00-B4E9-4F1C-0FDE-EC00E145F93B}"/>
          </ac:spMkLst>
        </pc:spChg>
        <pc:spChg chg="mod">
          <ac:chgData name="Abhijeet Behera" userId="8467cc44-dcbd-4db5-bcb0-3490d54af65d" providerId="ADAL" clId="{761E83D9-3FD1-48C9-91F8-58C4487D0BAA}" dt="2023-10-08T21:15:42.657" v="420" actId="571"/>
          <ac:spMkLst>
            <pc:docMk/>
            <pc:sldMk cId="2112153575" sldId="264"/>
            <ac:spMk id="364" creationId="{40E5B990-20D9-4CEE-4888-CFF5EDAB3F44}"/>
          </ac:spMkLst>
        </pc:spChg>
        <pc:spChg chg="mod">
          <ac:chgData name="Abhijeet Behera" userId="8467cc44-dcbd-4db5-bcb0-3490d54af65d" providerId="ADAL" clId="{761E83D9-3FD1-48C9-91F8-58C4487D0BAA}" dt="2023-10-08T21:15:42.657" v="420" actId="571"/>
          <ac:spMkLst>
            <pc:docMk/>
            <pc:sldMk cId="2112153575" sldId="264"/>
            <ac:spMk id="365" creationId="{30DB022C-8005-D1CA-2A14-FAB644DA52CF}"/>
          </ac:spMkLst>
        </pc:spChg>
        <pc:spChg chg="mod">
          <ac:chgData name="Abhijeet Behera" userId="8467cc44-dcbd-4db5-bcb0-3490d54af65d" providerId="ADAL" clId="{761E83D9-3FD1-48C9-91F8-58C4487D0BAA}" dt="2023-10-08T21:15:42.657" v="420" actId="571"/>
          <ac:spMkLst>
            <pc:docMk/>
            <pc:sldMk cId="2112153575" sldId="264"/>
            <ac:spMk id="366" creationId="{6EC43A8D-B749-FAD2-4726-02DBB424B8E5}"/>
          </ac:spMkLst>
        </pc:spChg>
        <pc:spChg chg="mod">
          <ac:chgData name="Abhijeet Behera" userId="8467cc44-dcbd-4db5-bcb0-3490d54af65d" providerId="ADAL" clId="{761E83D9-3FD1-48C9-91F8-58C4487D0BAA}" dt="2023-10-08T21:15:42.657" v="420" actId="571"/>
          <ac:spMkLst>
            <pc:docMk/>
            <pc:sldMk cId="2112153575" sldId="264"/>
            <ac:spMk id="367" creationId="{69E356E1-B6EE-E29F-024B-CCDAEB1E7CB8}"/>
          </ac:spMkLst>
        </pc:spChg>
        <pc:spChg chg="mod">
          <ac:chgData name="Abhijeet Behera" userId="8467cc44-dcbd-4db5-bcb0-3490d54af65d" providerId="ADAL" clId="{761E83D9-3FD1-48C9-91F8-58C4487D0BAA}" dt="2023-10-08T21:15:42.657" v="420" actId="571"/>
          <ac:spMkLst>
            <pc:docMk/>
            <pc:sldMk cId="2112153575" sldId="264"/>
            <ac:spMk id="368" creationId="{7D44AECA-225B-3566-6091-FCCF99D835D3}"/>
          </ac:spMkLst>
        </pc:spChg>
        <pc:spChg chg="mod">
          <ac:chgData name="Abhijeet Behera" userId="8467cc44-dcbd-4db5-bcb0-3490d54af65d" providerId="ADAL" clId="{761E83D9-3FD1-48C9-91F8-58C4487D0BAA}" dt="2023-10-08T21:15:42.657" v="420" actId="571"/>
          <ac:spMkLst>
            <pc:docMk/>
            <pc:sldMk cId="2112153575" sldId="264"/>
            <ac:spMk id="369" creationId="{F29913C7-87A6-A797-9959-7E16A2121CC0}"/>
          </ac:spMkLst>
        </pc:spChg>
        <pc:spChg chg="mod">
          <ac:chgData name="Abhijeet Behera" userId="8467cc44-dcbd-4db5-bcb0-3490d54af65d" providerId="ADAL" clId="{761E83D9-3FD1-48C9-91F8-58C4487D0BAA}" dt="2023-10-08T21:15:42.657" v="420" actId="571"/>
          <ac:spMkLst>
            <pc:docMk/>
            <pc:sldMk cId="2112153575" sldId="264"/>
            <ac:spMk id="370" creationId="{82D40854-E055-3E7A-FC83-466E9460EB0B}"/>
          </ac:spMkLst>
        </pc:spChg>
        <pc:spChg chg="mod">
          <ac:chgData name="Abhijeet Behera" userId="8467cc44-dcbd-4db5-bcb0-3490d54af65d" providerId="ADAL" clId="{761E83D9-3FD1-48C9-91F8-58C4487D0BAA}" dt="2023-10-08T21:15:42.657" v="420" actId="571"/>
          <ac:spMkLst>
            <pc:docMk/>
            <pc:sldMk cId="2112153575" sldId="264"/>
            <ac:spMk id="371" creationId="{8652ADBC-D6EC-C718-6F95-9D3F3DC87D72}"/>
          </ac:spMkLst>
        </pc:spChg>
        <pc:spChg chg="mod">
          <ac:chgData name="Abhijeet Behera" userId="8467cc44-dcbd-4db5-bcb0-3490d54af65d" providerId="ADAL" clId="{761E83D9-3FD1-48C9-91F8-58C4487D0BAA}" dt="2023-10-08T21:15:42.657" v="420" actId="571"/>
          <ac:spMkLst>
            <pc:docMk/>
            <pc:sldMk cId="2112153575" sldId="264"/>
            <ac:spMk id="372" creationId="{4253582D-1A96-B259-2D6D-884046688F88}"/>
          </ac:spMkLst>
        </pc:spChg>
        <pc:spChg chg="mod">
          <ac:chgData name="Abhijeet Behera" userId="8467cc44-dcbd-4db5-bcb0-3490d54af65d" providerId="ADAL" clId="{761E83D9-3FD1-48C9-91F8-58C4487D0BAA}" dt="2023-10-08T21:15:42.657" v="420" actId="571"/>
          <ac:spMkLst>
            <pc:docMk/>
            <pc:sldMk cId="2112153575" sldId="264"/>
            <ac:spMk id="373" creationId="{37310C05-BFEC-7CB8-5E36-F64BD4E9DDFE}"/>
          </ac:spMkLst>
        </pc:spChg>
        <pc:spChg chg="mod">
          <ac:chgData name="Abhijeet Behera" userId="8467cc44-dcbd-4db5-bcb0-3490d54af65d" providerId="ADAL" clId="{761E83D9-3FD1-48C9-91F8-58C4487D0BAA}" dt="2023-10-08T21:15:42.657" v="420" actId="571"/>
          <ac:spMkLst>
            <pc:docMk/>
            <pc:sldMk cId="2112153575" sldId="264"/>
            <ac:spMk id="374" creationId="{4832E70C-17F8-713A-6AB4-ABFAAEAA54E9}"/>
          </ac:spMkLst>
        </pc:spChg>
        <pc:spChg chg="mod">
          <ac:chgData name="Abhijeet Behera" userId="8467cc44-dcbd-4db5-bcb0-3490d54af65d" providerId="ADAL" clId="{761E83D9-3FD1-48C9-91F8-58C4487D0BAA}" dt="2023-10-08T21:15:42.657" v="420" actId="571"/>
          <ac:spMkLst>
            <pc:docMk/>
            <pc:sldMk cId="2112153575" sldId="264"/>
            <ac:spMk id="375" creationId="{2774B9F0-07DC-9912-3344-2947A1D6E9C6}"/>
          </ac:spMkLst>
        </pc:spChg>
        <pc:spChg chg="mod">
          <ac:chgData name="Abhijeet Behera" userId="8467cc44-dcbd-4db5-bcb0-3490d54af65d" providerId="ADAL" clId="{761E83D9-3FD1-48C9-91F8-58C4487D0BAA}" dt="2023-10-08T21:15:42.657" v="420" actId="571"/>
          <ac:spMkLst>
            <pc:docMk/>
            <pc:sldMk cId="2112153575" sldId="264"/>
            <ac:spMk id="376" creationId="{E5B3448C-677E-9C72-F742-7CD10C3DE47A}"/>
          </ac:spMkLst>
        </pc:spChg>
        <pc:spChg chg="mod">
          <ac:chgData name="Abhijeet Behera" userId="8467cc44-dcbd-4db5-bcb0-3490d54af65d" providerId="ADAL" clId="{761E83D9-3FD1-48C9-91F8-58C4487D0BAA}" dt="2023-10-08T21:15:42.657" v="420" actId="571"/>
          <ac:spMkLst>
            <pc:docMk/>
            <pc:sldMk cId="2112153575" sldId="264"/>
            <ac:spMk id="377" creationId="{34BCBF9C-0FB6-8C51-3321-9F85975A14B5}"/>
          </ac:spMkLst>
        </pc:spChg>
        <pc:spChg chg="mod">
          <ac:chgData name="Abhijeet Behera" userId="8467cc44-dcbd-4db5-bcb0-3490d54af65d" providerId="ADAL" clId="{761E83D9-3FD1-48C9-91F8-58C4487D0BAA}" dt="2023-10-08T21:15:42.657" v="420" actId="571"/>
          <ac:spMkLst>
            <pc:docMk/>
            <pc:sldMk cId="2112153575" sldId="264"/>
            <ac:spMk id="378" creationId="{92F7408E-770F-4DE2-B86B-8859D88A4B7C}"/>
          </ac:spMkLst>
        </pc:spChg>
        <pc:spChg chg="mod">
          <ac:chgData name="Abhijeet Behera" userId="8467cc44-dcbd-4db5-bcb0-3490d54af65d" providerId="ADAL" clId="{761E83D9-3FD1-48C9-91F8-58C4487D0BAA}" dt="2023-10-08T21:15:42.657" v="420" actId="571"/>
          <ac:spMkLst>
            <pc:docMk/>
            <pc:sldMk cId="2112153575" sldId="264"/>
            <ac:spMk id="379" creationId="{1E80910F-E1C8-F224-6714-FF75647DB23C}"/>
          </ac:spMkLst>
        </pc:spChg>
        <pc:spChg chg="mod">
          <ac:chgData name="Abhijeet Behera" userId="8467cc44-dcbd-4db5-bcb0-3490d54af65d" providerId="ADAL" clId="{761E83D9-3FD1-48C9-91F8-58C4487D0BAA}" dt="2023-10-08T21:15:42.657" v="420" actId="571"/>
          <ac:spMkLst>
            <pc:docMk/>
            <pc:sldMk cId="2112153575" sldId="264"/>
            <ac:spMk id="380" creationId="{1AB0E331-B6EF-F5C6-80CD-200B504CF9FD}"/>
          </ac:spMkLst>
        </pc:spChg>
        <pc:spChg chg="mod">
          <ac:chgData name="Abhijeet Behera" userId="8467cc44-dcbd-4db5-bcb0-3490d54af65d" providerId="ADAL" clId="{761E83D9-3FD1-48C9-91F8-58C4487D0BAA}" dt="2023-10-08T21:15:42.657" v="420" actId="571"/>
          <ac:spMkLst>
            <pc:docMk/>
            <pc:sldMk cId="2112153575" sldId="264"/>
            <ac:spMk id="381" creationId="{BAEFD65C-7CFA-9F8D-99B5-225A04EB73E6}"/>
          </ac:spMkLst>
        </pc:spChg>
        <pc:spChg chg="mod">
          <ac:chgData name="Abhijeet Behera" userId="8467cc44-dcbd-4db5-bcb0-3490d54af65d" providerId="ADAL" clId="{761E83D9-3FD1-48C9-91F8-58C4487D0BAA}" dt="2023-10-08T21:15:42.657" v="420" actId="571"/>
          <ac:spMkLst>
            <pc:docMk/>
            <pc:sldMk cId="2112153575" sldId="264"/>
            <ac:spMk id="382" creationId="{BCD0117B-097F-A27E-AE07-2CEA7B3D2F79}"/>
          </ac:spMkLst>
        </pc:spChg>
        <pc:spChg chg="mod">
          <ac:chgData name="Abhijeet Behera" userId="8467cc44-dcbd-4db5-bcb0-3490d54af65d" providerId="ADAL" clId="{761E83D9-3FD1-48C9-91F8-58C4487D0BAA}" dt="2023-10-08T21:15:42.657" v="420" actId="571"/>
          <ac:spMkLst>
            <pc:docMk/>
            <pc:sldMk cId="2112153575" sldId="264"/>
            <ac:spMk id="383" creationId="{BDF7E50B-E824-272C-2619-C890CCA8916A}"/>
          </ac:spMkLst>
        </pc:spChg>
        <pc:spChg chg="mod">
          <ac:chgData name="Abhijeet Behera" userId="8467cc44-dcbd-4db5-bcb0-3490d54af65d" providerId="ADAL" clId="{761E83D9-3FD1-48C9-91F8-58C4487D0BAA}" dt="2023-10-08T21:15:42.657" v="420" actId="571"/>
          <ac:spMkLst>
            <pc:docMk/>
            <pc:sldMk cId="2112153575" sldId="264"/>
            <ac:spMk id="384" creationId="{60900C5F-54A3-8C25-CBF8-2E613289B9E9}"/>
          </ac:spMkLst>
        </pc:spChg>
        <pc:spChg chg="mod">
          <ac:chgData name="Abhijeet Behera" userId="8467cc44-dcbd-4db5-bcb0-3490d54af65d" providerId="ADAL" clId="{761E83D9-3FD1-48C9-91F8-58C4487D0BAA}" dt="2023-10-08T21:15:42.657" v="420" actId="571"/>
          <ac:spMkLst>
            <pc:docMk/>
            <pc:sldMk cId="2112153575" sldId="264"/>
            <ac:spMk id="385" creationId="{6AAE0E34-A865-BC0A-DE3B-F056CD89FA0E}"/>
          </ac:spMkLst>
        </pc:spChg>
        <pc:spChg chg="mod">
          <ac:chgData name="Abhijeet Behera" userId="8467cc44-dcbd-4db5-bcb0-3490d54af65d" providerId="ADAL" clId="{761E83D9-3FD1-48C9-91F8-58C4487D0BAA}" dt="2023-10-08T21:15:42.657" v="420" actId="571"/>
          <ac:spMkLst>
            <pc:docMk/>
            <pc:sldMk cId="2112153575" sldId="264"/>
            <ac:spMk id="386" creationId="{74973C1A-E8FC-0216-3F94-4EBFD3B21567}"/>
          </ac:spMkLst>
        </pc:spChg>
        <pc:spChg chg="mod">
          <ac:chgData name="Abhijeet Behera" userId="8467cc44-dcbd-4db5-bcb0-3490d54af65d" providerId="ADAL" clId="{761E83D9-3FD1-48C9-91F8-58C4487D0BAA}" dt="2023-10-08T21:15:42.657" v="420" actId="571"/>
          <ac:spMkLst>
            <pc:docMk/>
            <pc:sldMk cId="2112153575" sldId="264"/>
            <ac:spMk id="387" creationId="{31058600-B590-2639-381C-ADC40D1B07C5}"/>
          </ac:spMkLst>
        </pc:spChg>
        <pc:spChg chg="mod">
          <ac:chgData name="Abhijeet Behera" userId="8467cc44-dcbd-4db5-bcb0-3490d54af65d" providerId="ADAL" clId="{761E83D9-3FD1-48C9-91F8-58C4487D0BAA}" dt="2023-10-08T21:15:42.657" v="420" actId="571"/>
          <ac:spMkLst>
            <pc:docMk/>
            <pc:sldMk cId="2112153575" sldId="264"/>
            <ac:spMk id="388" creationId="{B757D09E-0280-0D31-FDC5-D9D7C8600B3C}"/>
          </ac:spMkLst>
        </pc:spChg>
        <pc:spChg chg="mod">
          <ac:chgData name="Abhijeet Behera" userId="8467cc44-dcbd-4db5-bcb0-3490d54af65d" providerId="ADAL" clId="{761E83D9-3FD1-48C9-91F8-58C4487D0BAA}" dt="2023-10-08T21:15:42.657" v="420" actId="571"/>
          <ac:spMkLst>
            <pc:docMk/>
            <pc:sldMk cId="2112153575" sldId="264"/>
            <ac:spMk id="389" creationId="{C88C4075-7997-B00F-8A41-2224A719BF6D}"/>
          </ac:spMkLst>
        </pc:spChg>
        <pc:spChg chg="mod">
          <ac:chgData name="Abhijeet Behera" userId="8467cc44-dcbd-4db5-bcb0-3490d54af65d" providerId="ADAL" clId="{761E83D9-3FD1-48C9-91F8-58C4487D0BAA}" dt="2023-10-08T21:15:42.657" v="420" actId="571"/>
          <ac:spMkLst>
            <pc:docMk/>
            <pc:sldMk cId="2112153575" sldId="264"/>
            <ac:spMk id="390" creationId="{32DEE8B4-3A65-4465-0DF1-14480C7291D8}"/>
          </ac:spMkLst>
        </pc:spChg>
        <pc:spChg chg="mod">
          <ac:chgData name="Abhijeet Behera" userId="8467cc44-dcbd-4db5-bcb0-3490d54af65d" providerId="ADAL" clId="{761E83D9-3FD1-48C9-91F8-58C4487D0BAA}" dt="2023-10-08T21:15:42.657" v="420" actId="571"/>
          <ac:spMkLst>
            <pc:docMk/>
            <pc:sldMk cId="2112153575" sldId="264"/>
            <ac:spMk id="391" creationId="{2126634F-D129-A888-0092-1A1F18CA1DBF}"/>
          </ac:spMkLst>
        </pc:spChg>
        <pc:spChg chg="mod">
          <ac:chgData name="Abhijeet Behera" userId="8467cc44-dcbd-4db5-bcb0-3490d54af65d" providerId="ADAL" clId="{761E83D9-3FD1-48C9-91F8-58C4487D0BAA}" dt="2023-10-08T21:15:42.657" v="420" actId="571"/>
          <ac:spMkLst>
            <pc:docMk/>
            <pc:sldMk cId="2112153575" sldId="264"/>
            <ac:spMk id="392" creationId="{413D2E9F-B9AC-F311-C043-12BED2FDB001}"/>
          </ac:spMkLst>
        </pc:spChg>
        <pc:spChg chg="mod">
          <ac:chgData name="Abhijeet Behera" userId="8467cc44-dcbd-4db5-bcb0-3490d54af65d" providerId="ADAL" clId="{761E83D9-3FD1-48C9-91F8-58C4487D0BAA}" dt="2023-10-08T21:15:42.657" v="420" actId="571"/>
          <ac:spMkLst>
            <pc:docMk/>
            <pc:sldMk cId="2112153575" sldId="264"/>
            <ac:spMk id="393" creationId="{46B3323F-F3A6-1FAB-4F58-FB8C159DF67D}"/>
          </ac:spMkLst>
        </pc:spChg>
        <pc:spChg chg="mod">
          <ac:chgData name="Abhijeet Behera" userId="8467cc44-dcbd-4db5-bcb0-3490d54af65d" providerId="ADAL" clId="{761E83D9-3FD1-48C9-91F8-58C4487D0BAA}" dt="2023-10-08T21:15:42.657" v="420" actId="571"/>
          <ac:spMkLst>
            <pc:docMk/>
            <pc:sldMk cId="2112153575" sldId="264"/>
            <ac:spMk id="394" creationId="{CDB7014B-5FEE-9CC1-DE95-90D3D876BCB4}"/>
          </ac:spMkLst>
        </pc:spChg>
        <pc:spChg chg="mod">
          <ac:chgData name="Abhijeet Behera" userId="8467cc44-dcbd-4db5-bcb0-3490d54af65d" providerId="ADAL" clId="{761E83D9-3FD1-48C9-91F8-58C4487D0BAA}" dt="2023-10-08T21:15:42.657" v="420" actId="571"/>
          <ac:spMkLst>
            <pc:docMk/>
            <pc:sldMk cId="2112153575" sldId="264"/>
            <ac:spMk id="395" creationId="{86243437-0CD0-95A9-3E38-A8886D488A09}"/>
          </ac:spMkLst>
        </pc:spChg>
        <pc:spChg chg="mod">
          <ac:chgData name="Abhijeet Behera" userId="8467cc44-dcbd-4db5-bcb0-3490d54af65d" providerId="ADAL" clId="{761E83D9-3FD1-48C9-91F8-58C4487D0BAA}" dt="2023-10-08T21:15:42.657" v="420" actId="571"/>
          <ac:spMkLst>
            <pc:docMk/>
            <pc:sldMk cId="2112153575" sldId="264"/>
            <ac:spMk id="396" creationId="{D0B94933-2939-7A6A-8DB4-D87DEF4AC981}"/>
          </ac:spMkLst>
        </pc:spChg>
        <pc:spChg chg="mod">
          <ac:chgData name="Abhijeet Behera" userId="8467cc44-dcbd-4db5-bcb0-3490d54af65d" providerId="ADAL" clId="{761E83D9-3FD1-48C9-91F8-58C4487D0BAA}" dt="2023-10-08T21:15:42.657" v="420" actId="571"/>
          <ac:spMkLst>
            <pc:docMk/>
            <pc:sldMk cId="2112153575" sldId="264"/>
            <ac:spMk id="397" creationId="{E6D698E5-B036-EA54-24CD-CCBA9C911196}"/>
          </ac:spMkLst>
        </pc:spChg>
        <pc:spChg chg="mod">
          <ac:chgData name="Abhijeet Behera" userId="8467cc44-dcbd-4db5-bcb0-3490d54af65d" providerId="ADAL" clId="{761E83D9-3FD1-48C9-91F8-58C4487D0BAA}" dt="2023-10-08T21:15:42.657" v="420" actId="571"/>
          <ac:spMkLst>
            <pc:docMk/>
            <pc:sldMk cId="2112153575" sldId="264"/>
            <ac:spMk id="398" creationId="{59A92F03-DAA6-69C4-3DCC-09D09738409A}"/>
          </ac:spMkLst>
        </pc:spChg>
        <pc:spChg chg="mod">
          <ac:chgData name="Abhijeet Behera" userId="8467cc44-dcbd-4db5-bcb0-3490d54af65d" providerId="ADAL" clId="{761E83D9-3FD1-48C9-91F8-58C4487D0BAA}" dt="2023-10-08T21:15:42.657" v="420" actId="571"/>
          <ac:spMkLst>
            <pc:docMk/>
            <pc:sldMk cId="2112153575" sldId="264"/>
            <ac:spMk id="399" creationId="{F86794FD-812F-D827-F6DF-64FABF14C2A4}"/>
          </ac:spMkLst>
        </pc:spChg>
        <pc:spChg chg="mod">
          <ac:chgData name="Abhijeet Behera" userId="8467cc44-dcbd-4db5-bcb0-3490d54af65d" providerId="ADAL" clId="{761E83D9-3FD1-48C9-91F8-58C4487D0BAA}" dt="2023-10-08T21:15:42.657" v="420" actId="571"/>
          <ac:spMkLst>
            <pc:docMk/>
            <pc:sldMk cId="2112153575" sldId="264"/>
            <ac:spMk id="400" creationId="{F64FBE76-4738-6128-2715-A82D3ECCA131}"/>
          </ac:spMkLst>
        </pc:spChg>
        <pc:spChg chg="mod">
          <ac:chgData name="Abhijeet Behera" userId="8467cc44-dcbd-4db5-bcb0-3490d54af65d" providerId="ADAL" clId="{761E83D9-3FD1-48C9-91F8-58C4487D0BAA}" dt="2023-10-08T21:15:42.657" v="420" actId="571"/>
          <ac:spMkLst>
            <pc:docMk/>
            <pc:sldMk cId="2112153575" sldId="264"/>
            <ac:spMk id="401" creationId="{26C6CCFA-1F52-B11A-5DEB-65D67ECC823F}"/>
          </ac:spMkLst>
        </pc:spChg>
        <pc:spChg chg="mod">
          <ac:chgData name="Abhijeet Behera" userId="8467cc44-dcbd-4db5-bcb0-3490d54af65d" providerId="ADAL" clId="{761E83D9-3FD1-48C9-91F8-58C4487D0BAA}" dt="2023-10-08T21:15:42.657" v="420" actId="571"/>
          <ac:spMkLst>
            <pc:docMk/>
            <pc:sldMk cId="2112153575" sldId="264"/>
            <ac:spMk id="402" creationId="{A173B2AD-345D-F9CC-A7D9-5AF05D5040FB}"/>
          </ac:spMkLst>
        </pc:spChg>
        <pc:spChg chg="mod">
          <ac:chgData name="Abhijeet Behera" userId="8467cc44-dcbd-4db5-bcb0-3490d54af65d" providerId="ADAL" clId="{761E83D9-3FD1-48C9-91F8-58C4487D0BAA}" dt="2023-10-08T21:15:42.657" v="420" actId="571"/>
          <ac:spMkLst>
            <pc:docMk/>
            <pc:sldMk cId="2112153575" sldId="264"/>
            <ac:spMk id="403" creationId="{2BE9520E-E7B8-4885-0C2A-84BD172A0741}"/>
          </ac:spMkLst>
        </pc:spChg>
        <pc:spChg chg="mod">
          <ac:chgData name="Abhijeet Behera" userId="8467cc44-dcbd-4db5-bcb0-3490d54af65d" providerId="ADAL" clId="{761E83D9-3FD1-48C9-91F8-58C4487D0BAA}" dt="2023-10-08T21:15:42.657" v="420" actId="571"/>
          <ac:spMkLst>
            <pc:docMk/>
            <pc:sldMk cId="2112153575" sldId="264"/>
            <ac:spMk id="404" creationId="{13C938E2-31E3-4932-9F6D-6A6DE328730A}"/>
          </ac:spMkLst>
        </pc:spChg>
        <pc:spChg chg="mod">
          <ac:chgData name="Abhijeet Behera" userId="8467cc44-dcbd-4db5-bcb0-3490d54af65d" providerId="ADAL" clId="{761E83D9-3FD1-48C9-91F8-58C4487D0BAA}" dt="2023-10-08T21:15:42.657" v="420" actId="571"/>
          <ac:spMkLst>
            <pc:docMk/>
            <pc:sldMk cId="2112153575" sldId="264"/>
            <ac:spMk id="405" creationId="{29EED8C3-D93B-A461-3E60-F70984254E27}"/>
          </ac:spMkLst>
        </pc:spChg>
        <pc:spChg chg="mod">
          <ac:chgData name="Abhijeet Behera" userId="8467cc44-dcbd-4db5-bcb0-3490d54af65d" providerId="ADAL" clId="{761E83D9-3FD1-48C9-91F8-58C4487D0BAA}" dt="2023-10-08T21:15:42.657" v="420" actId="571"/>
          <ac:spMkLst>
            <pc:docMk/>
            <pc:sldMk cId="2112153575" sldId="264"/>
            <ac:spMk id="406" creationId="{B4EA9FF0-D0C0-7998-0C9E-7C817550B6F1}"/>
          </ac:spMkLst>
        </pc:spChg>
        <pc:spChg chg="mod">
          <ac:chgData name="Abhijeet Behera" userId="8467cc44-dcbd-4db5-bcb0-3490d54af65d" providerId="ADAL" clId="{761E83D9-3FD1-48C9-91F8-58C4487D0BAA}" dt="2023-10-08T21:15:42.657" v="420" actId="571"/>
          <ac:spMkLst>
            <pc:docMk/>
            <pc:sldMk cId="2112153575" sldId="264"/>
            <ac:spMk id="407" creationId="{632EB11C-AFEE-F0F4-AAC4-A7DD7BF39C01}"/>
          </ac:spMkLst>
        </pc:spChg>
        <pc:spChg chg="mod">
          <ac:chgData name="Abhijeet Behera" userId="8467cc44-dcbd-4db5-bcb0-3490d54af65d" providerId="ADAL" clId="{761E83D9-3FD1-48C9-91F8-58C4487D0BAA}" dt="2023-10-08T21:15:42.657" v="420" actId="571"/>
          <ac:spMkLst>
            <pc:docMk/>
            <pc:sldMk cId="2112153575" sldId="264"/>
            <ac:spMk id="408" creationId="{479BAC5E-BCF8-AA53-C43D-7E2CC7526B19}"/>
          </ac:spMkLst>
        </pc:spChg>
        <pc:spChg chg="mod">
          <ac:chgData name="Abhijeet Behera" userId="8467cc44-dcbd-4db5-bcb0-3490d54af65d" providerId="ADAL" clId="{761E83D9-3FD1-48C9-91F8-58C4487D0BAA}" dt="2023-10-08T21:15:42.657" v="420" actId="571"/>
          <ac:spMkLst>
            <pc:docMk/>
            <pc:sldMk cId="2112153575" sldId="264"/>
            <ac:spMk id="409" creationId="{9C94DE10-6C22-0380-25A5-B62C75C21AB3}"/>
          </ac:spMkLst>
        </pc:spChg>
        <pc:spChg chg="mod">
          <ac:chgData name="Abhijeet Behera" userId="8467cc44-dcbd-4db5-bcb0-3490d54af65d" providerId="ADAL" clId="{761E83D9-3FD1-48C9-91F8-58C4487D0BAA}" dt="2023-10-08T21:15:42.657" v="420" actId="571"/>
          <ac:spMkLst>
            <pc:docMk/>
            <pc:sldMk cId="2112153575" sldId="264"/>
            <ac:spMk id="410" creationId="{A84AA29E-C342-6B28-49BF-F4360A8B88C7}"/>
          </ac:spMkLst>
        </pc:spChg>
        <pc:spChg chg="mod">
          <ac:chgData name="Abhijeet Behera" userId="8467cc44-dcbd-4db5-bcb0-3490d54af65d" providerId="ADAL" clId="{761E83D9-3FD1-48C9-91F8-58C4487D0BAA}" dt="2023-10-08T21:15:42.657" v="420" actId="571"/>
          <ac:spMkLst>
            <pc:docMk/>
            <pc:sldMk cId="2112153575" sldId="264"/>
            <ac:spMk id="411" creationId="{624CDAF9-486D-723C-D27A-5D37879641FA}"/>
          </ac:spMkLst>
        </pc:spChg>
        <pc:spChg chg="mod">
          <ac:chgData name="Abhijeet Behera" userId="8467cc44-dcbd-4db5-bcb0-3490d54af65d" providerId="ADAL" clId="{761E83D9-3FD1-48C9-91F8-58C4487D0BAA}" dt="2023-10-08T21:15:42.657" v="420" actId="571"/>
          <ac:spMkLst>
            <pc:docMk/>
            <pc:sldMk cId="2112153575" sldId="264"/>
            <ac:spMk id="412" creationId="{77A6F397-173E-34A1-9CA7-C41B54D0DADB}"/>
          </ac:spMkLst>
        </pc:spChg>
        <pc:spChg chg="mod">
          <ac:chgData name="Abhijeet Behera" userId="8467cc44-dcbd-4db5-bcb0-3490d54af65d" providerId="ADAL" clId="{761E83D9-3FD1-48C9-91F8-58C4487D0BAA}" dt="2023-10-08T21:15:42.657" v="420" actId="571"/>
          <ac:spMkLst>
            <pc:docMk/>
            <pc:sldMk cId="2112153575" sldId="264"/>
            <ac:spMk id="413" creationId="{5236E386-29E4-DB57-5F0A-6EED593FB19D}"/>
          </ac:spMkLst>
        </pc:spChg>
        <pc:spChg chg="mod">
          <ac:chgData name="Abhijeet Behera" userId="8467cc44-dcbd-4db5-bcb0-3490d54af65d" providerId="ADAL" clId="{761E83D9-3FD1-48C9-91F8-58C4487D0BAA}" dt="2023-10-08T21:15:42.657" v="420" actId="571"/>
          <ac:spMkLst>
            <pc:docMk/>
            <pc:sldMk cId="2112153575" sldId="264"/>
            <ac:spMk id="414" creationId="{1B110905-EB17-D2D2-5A00-F40F3F7768DF}"/>
          </ac:spMkLst>
        </pc:spChg>
        <pc:spChg chg="mod">
          <ac:chgData name="Abhijeet Behera" userId="8467cc44-dcbd-4db5-bcb0-3490d54af65d" providerId="ADAL" clId="{761E83D9-3FD1-48C9-91F8-58C4487D0BAA}" dt="2023-10-08T21:15:42.657" v="420" actId="571"/>
          <ac:spMkLst>
            <pc:docMk/>
            <pc:sldMk cId="2112153575" sldId="264"/>
            <ac:spMk id="415" creationId="{ED4AADD7-2A29-B58F-1FE9-07BEA9CA8138}"/>
          </ac:spMkLst>
        </pc:spChg>
        <pc:spChg chg="mod">
          <ac:chgData name="Abhijeet Behera" userId="8467cc44-dcbd-4db5-bcb0-3490d54af65d" providerId="ADAL" clId="{761E83D9-3FD1-48C9-91F8-58C4487D0BAA}" dt="2023-10-08T21:15:42.657" v="420" actId="571"/>
          <ac:spMkLst>
            <pc:docMk/>
            <pc:sldMk cId="2112153575" sldId="264"/>
            <ac:spMk id="416" creationId="{156930C9-B960-92C1-6E24-4ABA5CB82C0E}"/>
          </ac:spMkLst>
        </pc:spChg>
        <pc:spChg chg="mod">
          <ac:chgData name="Abhijeet Behera" userId="8467cc44-dcbd-4db5-bcb0-3490d54af65d" providerId="ADAL" clId="{761E83D9-3FD1-48C9-91F8-58C4487D0BAA}" dt="2023-10-08T21:15:42.657" v="420" actId="571"/>
          <ac:spMkLst>
            <pc:docMk/>
            <pc:sldMk cId="2112153575" sldId="264"/>
            <ac:spMk id="417" creationId="{C5A091CF-3ED9-F5C6-3AD1-2D2DF2451850}"/>
          </ac:spMkLst>
        </pc:spChg>
        <pc:spChg chg="mod">
          <ac:chgData name="Abhijeet Behera" userId="8467cc44-dcbd-4db5-bcb0-3490d54af65d" providerId="ADAL" clId="{761E83D9-3FD1-48C9-91F8-58C4487D0BAA}" dt="2023-10-08T21:15:42.657" v="420" actId="571"/>
          <ac:spMkLst>
            <pc:docMk/>
            <pc:sldMk cId="2112153575" sldId="264"/>
            <ac:spMk id="418" creationId="{EE848536-D056-D4DD-5691-CFFBF02B4AFD}"/>
          </ac:spMkLst>
        </pc:spChg>
        <pc:spChg chg="mod">
          <ac:chgData name="Abhijeet Behera" userId="8467cc44-dcbd-4db5-bcb0-3490d54af65d" providerId="ADAL" clId="{761E83D9-3FD1-48C9-91F8-58C4487D0BAA}" dt="2023-10-08T21:15:42.657" v="420" actId="571"/>
          <ac:spMkLst>
            <pc:docMk/>
            <pc:sldMk cId="2112153575" sldId="264"/>
            <ac:spMk id="419" creationId="{F08C891A-8C6D-1A2C-5D0C-09E7A9CB02DA}"/>
          </ac:spMkLst>
        </pc:spChg>
        <pc:spChg chg="mod">
          <ac:chgData name="Abhijeet Behera" userId="8467cc44-dcbd-4db5-bcb0-3490d54af65d" providerId="ADAL" clId="{761E83D9-3FD1-48C9-91F8-58C4487D0BAA}" dt="2023-10-08T21:15:42.657" v="420" actId="571"/>
          <ac:spMkLst>
            <pc:docMk/>
            <pc:sldMk cId="2112153575" sldId="264"/>
            <ac:spMk id="420" creationId="{1258C94B-D662-19A1-14BD-64DABC08B676}"/>
          </ac:spMkLst>
        </pc:spChg>
        <pc:spChg chg="mod">
          <ac:chgData name="Abhijeet Behera" userId="8467cc44-dcbd-4db5-bcb0-3490d54af65d" providerId="ADAL" clId="{761E83D9-3FD1-48C9-91F8-58C4487D0BAA}" dt="2023-10-08T21:15:42.657" v="420" actId="571"/>
          <ac:spMkLst>
            <pc:docMk/>
            <pc:sldMk cId="2112153575" sldId="264"/>
            <ac:spMk id="421" creationId="{EF5BB997-1788-8577-48A4-C8283AA7C199}"/>
          </ac:spMkLst>
        </pc:spChg>
        <pc:spChg chg="mod">
          <ac:chgData name="Abhijeet Behera" userId="8467cc44-dcbd-4db5-bcb0-3490d54af65d" providerId="ADAL" clId="{761E83D9-3FD1-48C9-91F8-58C4487D0BAA}" dt="2023-10-08T21:15:42.657" v="420" actId="571"/>
          <ac:spMkLst>
            <pc:docMk/>
            <pc:sldMk cId="2112153575" sldId="264"/>
            <ac:spMk id="422" creationId="{D32963C1-F627-2D84-16B9-9E2878A462B4}"/>
          </ac:spMkLst>
        </pc:spChg>
        <pc:spChg chg="mod">
          <ac:chgData name="Abhijeet Behera" userId="8467cc44-dcbd-4db5-bcb0-3490d54af65d" providerId="ADAL" clId="{761E83D9-3FD1-48C9-91F8-58C4487D0BAA}" dt="2023-10-08T21:15:42.657" v="420" actId="571"/>
          <ac:spMkLst>
            <pc:docMk/>
            <pc:sldMk cId="2112153575" sldId="264"/>
            <ac:spMk id="423" creationId="{216F3EAA-0CA7-A5E1-CCF9-7402992B3EB8}"/>
          </ac:spMkLst>
        </pc:spChg>
        <pc:spChg chg="mod">
          <ac:chgData name="Abhijeet Behera" userId="8467cc44-dcbd-4db5-bcb0-3490d54af65d" providerId="ADAL" clId="{761E83D9-3FD1-48C9-91F8-58C4487D0BAA}" dt="2023-10-08T21:15:42.657" v="420" actId="571"/>
          <ac:spMkLst>
            <pc:docMk/>
            <pc:sldMk cId="2112153575" sldId="264"/>
            <ac:spMk id="424" creationId="{034B80EC-BC2B-084E-5D82-0E1B4ADEFAB6}"/>
          </ac:spMkLst>
        </pc:spChg>
        <pc:spChg chg="mod">
          <ac:chgData name="Abhijeet Behera" userId="8467cc44-dcbd-4db5-bcb0-3490d54af65d" providerId="ADAL" clId="{761E83D9-3FD1-48C9-91F8-58C4487D0BAA}" dt="2023-10-08T21:15:42.657" v="420" actId="571"/>
          <ac:spMkLst>
            <pc:docMk/>
            <pc:sldMk cId="2112153575" sldId="264"/>
            <ac:spMk id="425" creationId="{D0AF83A3-3E85-F9EB-46A1-5C173071188F}"/>
          </ac:spMkLst>
        </pc:spChg>
        <pc:spChg chg="mod">
          <ac:chgData name="Abhijeet Behera" userId="8467cc44-dcbd-4db5-bcb0-3490d54af65d" providerId="ADAL" clId="{761E83D9-3FD1-48C9-91F8-58C4487D0BAA}" dt="2023-10-08T21:15:42.657" v="420" actId="571"/>
          <ac:spMkLst>
            <pc:docMk/>
            <pc:sldMk cId="2112153575" sldId="264"/>
            <ac:spMk id="426" creationId="{DC323452-37E3-C4A6-A533-26A2C6AADC5F}"/>
          </ac:spMkLst>
        </pc:spChg>
        <pc:spChg chg="mod">
          <ac:chgData name="Abhijeet Behera" userId="8467cc44-dcbd-4db5-bcb0-3490d54af65d" providerId="ADAL" clId="{761E83D9-3FD1-48C9-91F8-58C4487D0BAA}" dt="2023-10-08T21:15:42.657" v="420" actId="571"/>
          <ac:spMkLst>
            <pc:docMk/>
            <pc:sldMk cId="2112153575" sldId="264"/>
            <ac:spMk id="427" creationId="{8C770A69-7BB0-75AB-8A53-0C7B590AC58D}"/>
          </ac:spMkLst>
        </pc:spChg>
        <pc:spChg chg="mod">
          <ac:chgData name="Abhijeet Behera" userId="8467cc44-dcbd-4db5-bcb0-3490d54af65d" providerId="ADAL" clId="{761E83D9-3FD1-48C9-91F8-58C4487D0BAA}" dt="2023-10-08T21:15:42.657" v="420" actId="571"/>
          <ac:spMkLst>
            <pc:docMk/>
            <pc:sldMk cId="2112153575" sldId="264"/>
            <ac:spMk id="428" creationId="{EB7CE556-9360-84CA-FB8F-850910870D27}"/>
          </ac:spMkLst>
        </pc:spChg>
        <pc:spChg chg="mod">
          <ac:chgData name="Abhijeet Behera" userId="8467cc44-dcbd-4db5-bcb0-3490d54af65d" providerId="ADAL" clId="{761E83D9-3FD1-48C9-91F8-58C4487D0BAA}" dt="2023-10-08T21:15:42.657" v="420" actId="571"/>
          <ac:spMkLst>
            <pc:docMk/>
            <pc:sldMk cId="2112153575" sldId="264"/>
            <ac:spMk id="429" creationId="{B239E73A-7C50-E7D3-6892-DE97CC2118EB}"/>
          </ac:spMkLst>
        </pc:spChg>
        <pc:spChg chg="mod">
          <ac:chgData name="Abhijeet Behera" userId="8467cc44-dcbd-4db5-bcb0-3490d54af65d" providerId="ADAL" clId="{761E83D9-3FD1-48C9-91F8-58C4487D0BAA}" dt="2023-10-08T21:15:42.657" v="420" actId="571"/>
          <ac:spMkLst>
            <pc:docMk/>
            <pc:sldMk cId="2112153575" sldId="264"/>
            <ac:spMk id="430" creationId="{2DB25046-D7B5-3328-4266-6D6CA64F3097}"/>
          </ac:spMkLst>
        </pc:spChg>
        <pc:spChg chg="mod">
          <ac:chgData name="Abhijeet Behera" userId="8467cc44-dcbd-4db5-bcb0-3490d54af65d" providerId="ADAL" clId="{761E83D9-3FD1-48C9-91F8-58C4487D0BAA}" dt="2023-10-08T21:15:42.657" v="420" actId="571"/>
          <ac:spMkLst>
            <pc:docMk/>
            <pc:sldMk cId="2112153575" sldId="264"/>
            <ac:spMk id="431" creationId="{E7939CAC-8D1F-1FF5-D7CC-94905C976A2A}"/>
          </ac:spMkLst>
        </pc:spChg>
        <pc:spChg chg="mod">
          <ac:chgData name="Abhijeet Behera" userId="8467cc44-dcbd-4db5-bcb0-3490d54af65d" providerId="ADAL" clId="{761E83D9-3FD1-48C9-91F8-58C4487D0BAA}" dt="2023-10-08T21:15:42.657" v="420" actId="571"/>
          <ac:spMkLst>
            <pc:docMk/>
            <pc:sldMk cId="2112153575" sldId="264"/>
            <ac:spMk id="432" creationId="{1DF3DE4E-FD23-42CF-F878-FA130A8E7F35}"/>
          </ac:spMkLst>
        </pc:spChg>
        <pc:spChg chg="mod">
          <ac:chgData name="Abhijeet Behera" userId="8467cc44-dcbd-4db5-bcb0-3490d54af65d" providerId="ADAL" clId="{761E83D9-3FD1-48C9-91F8-58C4487D0BAA}" dt="2023-10-08T21:15:42.657" v="420" actId="571"/>
          <ac:spMkLst>
            <pc:docMk/>
            <pc:sldMk cId="2112153575" sldId="264"/>
            <ac:spMk id="433" creationId="{1426B45C-238A-9F21-E303-58B6369E71E1}"/>
          </ac:spMkLst>
        </pc:spChg>
        <pc:spChg chg="mod">
          <ac:chgData name="Abhijeet Behera" userId="8467cc44-dcbd-4db5-bcb0-3490d54af65d" providerId="ADAL" clId="{761E83D9-3FD1-48C9-91F8-58C4487D0BAA}" dt="2023-10-08T21:15:42.657" v="420" actId="571"/>
          <ac:spMkLst>
            <pc:docMk/>
            <pc:sldMk cId="2112153575" sldId="264"/>
            <ac:spMk id="434" creationId="{B567E2EC-B216-E4F8-F7AB-26F4831EE59D}"/>
          </ac:spMkLst>
        </pc:spChg>
        <pc:spChg chg="mod">
          <ac:chgData name="Abhijeet Behera" userId="8467cc44-dcbd-4db5-bcb0-3490d54af65d" providerId="ADAL" clId="{761E83D9-3FD1-48C9-91F8-58C4487D0BAA}" dt="2023-10-08T21:15:42.657" v="420" actId="571"/>
          <ac:spMkLst>
            <pc:docMk/>
            <pc:sldMk cId="2112153575" sldId="264"/>
            <ac:spMk id="435" creationId="{DA1DE9C2-B258-2FC9-2222-1DA6A580EE41}"/>
          </ac:spMkLst>
        </pc:spChg>
        <pc:spChg chg="mod">
          <ac:chgData name="Abhijeet Behera" userId="8467cc44-dcbd-4db5-bcb0-3490d54af65d" providerId="ADAL" clId="{761E83D9-3FD1-48C9-91F8-58C4487D0BAA}" dt="2023-10-08T21:15:42.657" v="420" actId="571"/>
          <ac:spMkLst>
            <pc:docMk/>
            <pc:sldMk cId="2112153575" sldId="264"/>
            <ac:spMk id="436" creationId="{F3630E64-7FF5-9944-46B1-B4CC1C493349}"/>
          </ac:spMkLst>
        </pc:spChg>
        <pc:spChg chg="mod">
          <ac:chgData name="Abhijeet Behera" userId="8467cc44-dcbd-4db5-bcb0-3490d54af65d" providerId="ADAL" clId="{761E83D9-3FD1-48C9-91F8-58C4487D0BAA}" dt="2023-10-08T21:15:42.657" v="420" actId="571"/>
          <ac:spMkLst>
            <pc:docMk/>
            <pc:sldMk cId="2112153575" sldId="264"/>
            <ac:spMk id="437" creationId="{0905E6F6-D924-77D4-894E-75E17C409205}"/>
          </ac:spMkLst>
        </pc:spChg>
        <pc:spChg chg="mod">
          <ac:chgData name="Abhijeet Behera" userId="8467cc44-dcbd-4db5-bcb0-3490d54af65d" providerId="ADAL" clId="{761E83D9-3FD1-48C9-91F8-58C4487D0BAA}" dt="2023-10-08T21:15:42.657" v="420" actId="571"/>
          <ac:spMkLst>
            <pc:docMk/>
            <pc:sldMk cId="2112153575" sldId="264"/>
            <ac:spMk id="438" creationId="{1669E7BE-5E35-7363-7BEC-BDE4D3B1C9EA}"/>
          </ac:spMkLst>
        </pc:spChg>
        <pc:spChg chg="mod">
          <ac:chgData name="Abhijeet Behera" userId="8467cc44-dcbd-4db5-bcb0-3490d54af65d" providerId="ADAL" clId="{761E83D9-3FD1-48C9-91F8-58C4487D0BAA}" dt="2023-10-08T21:15:42.657" v="420" actId="571"/>
          <ac:spMkLst>
            <pc:docMk/>
            <pc:sldMk cId="2112153575" sldId="264"/>
            <ac:spMk id="439" creationId="{6BD83325-F679-5D19-CC5B-B57C045633A1}"/>
          </ac:spMkLst>
        </pc:spChg>
        <pc:spChg chg="mod">
          <ac:chgData name="Abhijeet Behera" userId="8467cc44-dcbd-4db5-bcb0-3490d54af65d" providerId="ADAL" clId="{761E83D9-3FD1-48C9-91F8-58C4487D0BAA}" dt="2023-10-08T21:15:42.657" v="420" actId="571"/>
          <ac:spMkLst>
            <pc:docMk/>
            <pc:sldMk cId="2112153575" sldId="264"/>
            <ac:spMk id="440" creationId="{028675CF-FD38-5DC7-6069-778B54043B92}"/>
          </ac:spMkLst>
        </pc:spChg>
        <pc:spChg chg="mod">
          <ac:chgData name="Abhijeet Behera" userId="8467cc44-dcbd-4db5-bcb0-3490d54af65d" providerId="ADAL" clId="{761E83D9-3FD1-48C9-91F8-58C4487D0BAA}" dt="2023-10-08T21:15:42.657" v="420" actId="571"/>
          <ac:spMkLst>
            <pc:docMk/>
            <pc:sldMk cId="2112153575" sldId="264"/>
            <ac:spMk id="441" creationId="{53CA615B-33CE-7B41-5F74-6F6424B52FA8}"/>
          </ac:spMkLst>
        </pc:spChg>
        <pc:spChg chg="mod">
          <ac:chgData name="Abhijeet Behera" userId="8467cc44-dcbd-4db5-bcb0-3490d54af65d" providerId="ADAL" clId="{761E83D9-3FD1-48C9-91F8-58C4487D0BAA}" dt="2023-10-08T21:15:42.657" v="420" actId="571"/>
          <ac:spMkLst>
            <pc:docMk/>
            <pc:sldMk cId="2112153575" sldId="264"/>
            <ac:spMk id="442" creationId="{B4795211-3304-A6BC-3E16-8CF67FEA5CC4}"/>
          </ac:spMkLst>
        </pc:spChg>
        <pc:spChg chg="mod">
          <ac:chgData name="Abhijeet Behera" userId="8467cc44-dcbd-4db5-bcb0-3490d54af65d" providerId="ADAL" clId="{761E83D9-3FD1-48C9-91F8-58C4487D0BAA}" dt="2023-10-08T21:15:42.657" v="420" actId="571"/>
          <ac:spMkLst>
            <pc:docMk/>
            <pc:sldMk cId="2112153575" sldId="264"/>
            <ac:spMk id="443" creationId="{7AFF1E35-05E8-5682-9F90-9EF5B3EB03AC}"/>
          </ac:spMkLst>
        </pc:spChg>
        <pc:spChg chg="mod">
          <ac:chgData name="Abhijeet Behera" userId="8467cc44-dcbd-4db5-bcb0-3490d54af65d" providerId="ADAL" clId="{761E83D9-3FD1-48C9-91F8-58C4487D0BAA}" dt="2023-10-08T21:15:42.657" v="420" actId="571"/>
          <ac:spMkLst>
            <pc:docMk/>
            <pc:sldMk cId="2112153575" sldId="264"/>
            <ac:spMk id="444" creationId="{D680098B-5BDC-0A05-8E84-AB99C4FC42FE}"/>
          </ac:spMkLst>
        </pc:spChg>
        <pc:spChg chg="mod">
          <ac:chgData name="Abhijeet Behera" userId="8467cc44-dcbd-4db5-bcb0-3490d54af65d" providerId="ADAL" clId="{761E83D9-3FD1-48C9-91F8-58C4487D0BAA}" dt="2023-10-08T21:15:42.657" v="420" actId="571"/>
          <ac:spMkLst>
            <pc:docMk/>
            <pc:sldMk cId="2112153575" sldId="264"/>
            <ac:spMk id="445" creationId="{CED50995-77D9-EC3F-05D2-112DAE675CAA}"/>
          </ac:spMkLst>
        </pc:spChg>
        <pc:spChg chg="mod">
          <ac:chgData name="Abhijeet Behera" userId="8467cc44-dcbd-4db5-bcb0-3490d54af65d" providerId="ADAL" clId="{761E83D9-3FD1-48C9-91F8-58C4487D0BAA}" dt="2023-10-08T21:15:42.657" v="420" actId="571"/>
          <ac:spMkLst>
            <pc:docMk/>
            <pc:sldMk cId="2112153575" sldId="264"/>
            <ac:spMk id="446" creationId="{026ADDC0-A59C-55F1-A62C-864748EFAF7F}"/>
          </ac:spMkLst>
        </pc:spChg>
        <pc:spChg chg="mod">
          <ac:chgData name="Abhijeet Behera" userId="8467cc44-dcbd-4db5-bcb0-3490d54af65d" providerId="ADAL" clId="{761E83D9-3FD1-48C9-91F8-58C4487D0BAA}" dt="2023-10-08T21:15:42.657" v="420" actId="571"/>
          <ac:spMkLst>
            <pc:docMk/>
            <pc:sldMk cId="2112153575" sldId="264"/>
            <ac:spMk id="447" creationId="{284471A6-959E-B72D-A4EB-64D03B7F2059}"/>
          </ac:spMkLst>
        </pc:spChg>
        <pc:spChg chg="mod">
          <ac:chgData name="Abhijeet Behera" userId="8467cc44-dcbd-4db5-bcb0-3490d54af65d" providerId="ADAL" clId="{761E83D9-3FD1-48C9-91F8-58C4487D0BAA}" dt="2023-10-08T21:15:42.657" v="420" actId="571"/>
          <ac:spMkLst>
            <pc:docMk/>
            <pc:sldMk cId="2112153575" sldId="264"/>
            <ac:spMk id="448" creationId="{2CE75DC0-6AB0-68A9-48D6-452E9136FCE3}"/>
          </ac:spMkLst>
        </pc:spChg>
        <pc:spChg chg="mod">
          <ac:chgData name="Abhijeet Behera" userId="8467cc44-dcbd-4db5-bcb0-3490d54af65d" providerId="ADAL" clId="{761E83D9-3FD1-48C9-91F8-58C4487D0BAA}" dt="2023-10-08T21:15:42.657" v="420" actId="571"/>
          <ac:spMkLst>
            <pc:docMk/>
            <pc:sldMk cId="2112153575" sldId="264"/>
            <ac:spMk id="449" creationId="{F7EB049C-A52E-E3E7-B106-E800736337FB}"/>
          </ac:spMkLst>
        </pc:spChg>
        <pc:spChg chg="mod">
          <ac:chgData name="Abhijeet Behera" userId="8467cc44-dcbd-4db5-bcb0-3490d54af65d" providerId="ADAL" clId="{761E83D9-3FD1-48C9-91F8-58C4487D0BAA}" dt="2023-10-08T21:15:42.657" v="420" actId="571"/>
          <ac:spMkLst>
            <pc:docMk/>
            <pc:sldMk cId="2112153575" sldId="264"/>
            <ac:spMk id="450" creationId="{65AC37B9-DD6F-A146-A97D-2C55EA75E5FF}"/>
          </ac:spMkLst>
        </pc:spChg>
        <pc:spChg chg="mod">
          <ac:chgData name="Abhijeet Behera" userId="8467cc44-dcbd-4db5-bcb0-3490d54af65d" providerId="ADAL" clId="{761E83D9-3FD1-48C9-91F8-58C4487D0BAA}" dt="2023-10-08T21:15:42.657" v="420" actId="571"/>
          <ac:spMkLst>
            <pc:docMk/>
            <pc:sldMk cId="2112153575" sldId="264"/>
            <ac:spMk id="451" creationId="{B44E266E-55D0-84B4-4E33-C5A8481EFC5A}"/>
          </ac:spMkLst>
        </pc:spChg>
        <pc:spChg chg="mod">
          <ac:chgData name="Abhijeet Behera" userId="8467cc44-dcbd-4db5-bcb0-3490d54af65d" providerId="ADAL" clId="{761E83D9-3FD1-48C9-91F8-58C4487D0BAA}" dt="2023-10-08T21:15:42.657" v="420" actId="571"/>
          <ac:spMkLst>
            <pc:docMk/>
            <pc:sldMk cId="2112153575" sldId="264"/>
            <ac:spMk id="452" creationId="{03B31E7F-1512-A0E0-8C02-468712F7C23E}"/>
          </ac:spMkLst>
        </pc:spChg>
        <pc:spChg chg="mod">
          <ac:chgData name="Abhijeet Behera" userId="8467cc44-dcbd-4db5-bcb0-3490d54af65d" providerId="ADAL" clId="{761E83D9-3FD1-48C9-91F8-58C4487D0BAA}" dt="2023-10-08T21:15:42.657" v="420" actId="571"/>
          <ac:spMkLst>
            <pc:docMk/>
            <pc:sldMk cId="2112153575" sldId="264"/>
            <ac:spMk id="453" creationId="{F8595CB3-63FD-709E-2EC4-8D236913C3C1}"/>
          </ac:spMkLst>
        </pc:spChg>
        <pc:spChg chg="mod">
          <ac:chgData name="Abhijeet Behera" userId="8467cc44-dcbd-4db5-bcb0-3490d54af65d" providerId="ADAL" clId="{761E83D9-3FD1-48C9-91F8-58C4487D0BAA}" dt="2023-10-08T21:15:42.657" v="420" actId="571"/>
          <ac:spMkLst>
            <pc:docMk/>
            <pc:sldMk cId="2112153575" sldId="264"/>
            <ac:spMk id="454" creationId="{8E947992-6A68-6ED5-67ED-8499602DC60D}"/>
          </ac:spMkLst>
        </pc:spChg>
        <pc:spChg chg="mod">
          <ac:chgData name="Abhijeet Behera" userId="8467cc44-dcbd-4db5-bcb0-3490d54af65d" providerId="ADAL" clId="{761E83D9-3FD1-48C9-91F8-58C4487D0BAA}" dt="2023-10-08T21:15:42.657" v="420" actId="571"/>
          <ac:spMkLst>
            <pc:docMk/>
            <pc:sldMk cId="2112153575" sldId="264"/>
            <ac:spMk id="455" creationId="{36D64F61-1F97-106E-CA51-A93114157EE4}"/>
          </ac:spMkLst>
        </pc:spChg>
        <pc:spChg chg="mod">
          <ac:chgData name="Abhijeet Behera" userId="8467cc44-dcbd-4db5-bcb0-3490d54af65d" providerId="ADAL" clId="{761E83D9-3FD1-48C9-91F8-58C4487D0BAA}" dt="2023-10-08T21:15:42.657" v="420" actId="571"/>
          <ac:spMkLst>
            <pc:docMk/>
            <pc:sldMk cId="2112153575" sldId="264"/>
            <ac:spMk id="456" creationId="{99DAE2D6-94F6-8F54-87AD-0245465539E3}"/>
          </ac:spMkLst>
        </pc:spChg>
        <pc:spChg chg="mod">
          <ac:chgData name="Abhijeet Behera" userId="8467cc44-dcbd-4db5-bcb0-3490d54af65d" providerId="ADAL" clId="{761E83D9-3FD1-48C9-91F8-58C4487D0BAA}" dt="2023-10-08T21:15:42.657" v="420" actId="571"/>
          <ac:spMkLst>
            <pc:docMk/>
            <pc:sldMk cId="2112153575" sldId="264"/>
            <ac:spMk id="457" creationId="{46E3D553-7F04-248F-AC9C-FBF467306A64}"/>
          </ac:spMkLst>
        </pc:spChg>
        <pc:spChg chg="mod">
          <ac:chgData name="Abhijeet Behera" userId="8467cc44-dcbd-4db5-bcb0-3490d54af65d" providerId="ADAL" clId="{761E83D9-3FD1-48C9-91F8-58C4487D0BAA}" dt="2023-10-08T21:15:42.657" v="420" actId="571"/>
          <ac:spMkLst>
            <pc:docMk/>
            <pc:sldMk cId="2112153575" sldId="264"/>
            <ac:spMk id="458" creationId="{7AAF2F5D-E42E-137F-2B02-C4D885867924}"/>
          </ac:spMkLst>
        </pc:spChg>
        <pc:spChg chg="mod">
          <ac:chgData name="Abhijeet Behera" userId="8467cc44-dcbd-4db5-bcb0-3490d54af65d" providerId="ADAL" clId="{761E83D9-3FD1-48C9-91F8-58C4487D0BAA}" dt="2023-10-08T21:15:42.657" v="420" actId="571"/>
          <ac:spMkLst>
            <pc:docMk/>
            <pc:sldMk cId="2112153575" sldId="264"/>
            <ac:spMk id="460" creationId="{53D581FA-2386-9654-098F-0C08FDAAC443}"/>
          </ac:spMkLst>
        </pc:spChg>
        <pc:spChg chg="mod">
          <ac:chgData name="Abhijeet Behera" userId="8467cc44-dcbd-4db5-bcb0-3490d54af65d" providerId="ADAL" clId="{761E83D9-3FD1-48C9-91F8-58C4487D0BAA}" dt="2023-10-08T21:15:42.657" v="420" actId="571"/>
          <ac:spMkLst>
            <pc:docMk/>
            <pc:sldMk cId="2112153575" sldId="264"/>
            <ac:spMk id="461" creationId="{C948CB09-F6B9-2AD0-D8B5-75C1B0D6BB11}"/>
          </ac:spMkLst>
        </pc:spChg>
        <pc:spChg chg="mod">
          <ac:chgData name="Abhijeet Behera" userId="8467cc44-dcbd-4db5-bcb0-3490d54af65d" providerId="ADAL" clId="{761E83D9-3FD1-48C9-91F8-58C4487D0BAA}" dt="2023-10-08T21:15:42.657" v="420" actId="571"/>
          <ac:spMkLst>
            <pc:docMk/>
            <pc:sldMk cId="2112153575" sldId="264"/>
            <ac:spMk id="462" creationId="{E027EDAD-57CF-1BA0-7198-3799A64083E7}"/>
          </ac:spMkLst>
        </pc:spChg>
        <pc:spChg chg="mod">
          <ac:chgData name="Abhijeet Behera" userId="8467cc44-dcbd-4db5-bcb0-3490d54af65d" providerId="ADAL" clId="{761E83D9-3FD1-48C9-91F8-58C4487D0BAA}" dt="2023-10-08T21:15:42.657" v="420" actId="571"/>
          <ac:spMkLst>
            <pc:docMk/>
            <pc:sldMk cId="2112153575" sldId="264"/>
            <ac:spMk id="463" creationId="{496512C2-24FD-4BC1-7103-F74327A532A0}"/>
          </ac:spMkLst>
        </pc:spChg>
        <pc:spChg chg="mod">
          <ac:chgData name="Abhijeet Behera" userId="8467cc44-dcbd-4db5-bcb0-3490d54af65d" providerId="ADAL" clId="{761E83D9-3FD1-48C9-91F8-58C4487D0BAA}" dt="2023-10-08T21:15:42.657" v="420" actId="571"/>
          <ac:spMkLst>
            <pc:docMk/>
            <pc:sldMk cId="2112153575" sldId="264"/>
            <ac:spMk id="464" creationId="{D49C2E0A-D89C-17BF-1782-85BEA1F64839}"/>
          </ac:spMkLst>
        </pc:spChg>
        <pc:spChg chg="mod">
          <ac:chgData name="Abhijeet Behera" userId="8467cc44-dcbd-4db5-bcb0-3490d54af65d" providerId="ADAL" clId="{761E83D9-3FD1-48C9-91F8-58C4487D0BAA}" dt="2023-10-08T21:15:42.657" v="420" actId="571"/>
          <ac:spMkLst>
            <pc:docMk/>
            <pc:sldMk cId="2112153575" sldId="264"/>
            <ac:spMk id="466" creationId="{66D4EA15-AC7B-A5FD-EB28-AD2CBCE8BCA6}"/>
          </ac:spMkLst>
        </pc:spChg>
        <pc:spChg chg="mod">
          <ac:chgData name="Abhijeet Behera" userId="8467cc44-dcbd-4db5-bcb0-3490d54af65d" providerId="ADAL" clId="{761E83D9-3FD1-48C9-91F8-58C4487D0BAA}" dt="2023-10-08T21:15:42.657" v="420" actId="571"/>
          <ac:spMkLst>
            <pc:docMk/>
            <pc:sldMk cId="2112153575" sldId="264"/>
            <ac:spMk id="467" creationId="{99652B02-36DD-7291-8212-258652986109}"/>
          </ac:spMkLst>
        </pc:spChg>
        <pc:spChg chg="mod">
          <ac:chgData name="Abhijeet Behera" userId="8467cc44-dcbd-4db5-bcb0-3490d54af65d" providerId="ADAL" clId="{761E83D9-3FD1-48C9-91F8-58C4487D0BAA}" dt="2023-10-08T21:15:42.657" v="420" actId="571"/>
          <ac:spMkLst>
            <pc:docMk/>
            <pc:sldMk cId="2112153575" sldId="264"/>
            <ac:spMk id="468" creationId="{C28C99B6-459B-2D42-6676-46EE57817181}"/>
          </ac:spMkLst>
        </pc:spChg>
        <pc:spChg chg="mod">
          <ac:chgData name="Abhijeet Behera" userId="8467cc44-dcbd-4db5-bcb0-3490d54af65d" providerId="ADAL" clId="{761E83D9-3FD1-48C9-91F8-58C4487D0BAA}" dt="2023-10-08T21:15:42.657" v="420" actId="571"/>
          <ac:spMkLst>
            <pc:docMk/>
            <pc:sldMk cId="2112153575" sldId="264"/>
            <ac:spMk id="469" creationId="{489445E8-F6FD-093A-0D5A-8E1A93B5EE0E}"/>
          </ac:spMkLst>
        </pc:spChg>
        <pc:spChg chg="mod">
          <ac:chgData name="Abhijeet Behera" userId="8467cc44-dcbd-4db5-bcb0-3490d54af65d" providerId="ADAL" clId="{761E83D9-3FD1-48C9-91F8-58C4487D0BAA}" dt="2023-10-08T21:15:42.657" v="420" actId="571"/>
          <ac:spMkLst>
            <pc:docMk/>
            <pc:sldMk cId="2112153575" sldId="264"/>
            <ac:spMk id="470" creationId="{029A93D3-F7E3-2828-5573-01B8EDC37718}"/>
          </ac:spMkLst>
        </pc:spChg>
        <pc:spChg chg="mod">
          <ac:chgData name="Abhijeet Behera" userId="8467cc44-dcbd-4db5-bcb0-3490d54af65d" providerId="ADAL" clId="{761E83D9-3FD1-48C9-91F8-58C4487D0BAA}" dt="2023-10-08T21:15:42.657" v="420" actId="571"/>
          <ac:spMkLst>
            <pc:docMk/>
            <pc:sldMk cId="2112153575" sldId="264"/>
            <ac:spMk id="472" creationId="{FF11D48C-9A85-D863-BD19-4BAC946F142C}"/>
          </ac:spMkLst>
        </pc:spChg>
        <pc:spChg chg="mod">
          <ac:chgData name="Abhijeet Behera" userId="8467cc44-dcbd-4db5-bcb0-3490d54af65d" providerId="ADAL" clId="{761E83D9-3FD1-48C9-91F8-58C4487D0BAA}" dt="2023-10-08T21:15:42.657" v="420" actId="571"/>
          <ac:spMkLst>
            <pc:docMk/>
            <pc:sldMk cId="2112153575" sldId="264"/>
            <ac:spMk id="473" creationId="{EE6426CE-07D4-D9F5-624F-5B957E663105}"/>
          </ac:spMkLst>
        </pc:spChg>
        <pc:spChg chg="mod">
          <ac:chgData name="Abhijeet Behera" userId="8467cc44-dcbd-4db5-bcb0-3490d54af65d" providerId="ADAL" clId="{761E83D9-3FD1-48C9-91F8-58C4487D0BAA}" dt="2023-10-08T21:15:42.657" v="420" actId="571"/>
          <ac:spMkLst>
            <pc:docMk/>
            <pc:sldMk cId="2112153575" sldId="264"/>
            <ac:spMk id="474" creationId="{09779887-F737-9157-D001-311C2D0F80D8}"/>
          </ac:spMkLst>
        </pc:spChg>
        <pc:spChg chg="mod">
          <ac:chgData name="Abhijeet Behera" userId="8467cc44-dcbd-4db5-bcb0-3490d54af65d" providerId="ADAL" clId="{761E83D9-3FD1-48C9-91F8-58C4487D0BAA}" dt="2023-10-08T21:15:42.657" v="420" actId="571"/>
          <ac:spMkLst>
            <pc:docMk/>
            <pc:sldMk cId="2112153575" sldId="264"/>
            <ac:spMk id="475" creationId="{6C699980-5E84-8C69-61DF-3BDD57F264BA}"/>
          </ac:spMkLst>
        </pc:spChg>
        <pc:spChg chg="mod">
          <ac:chgData name="Abhijeet Behera" userId="8467cc44-dcbd-4db5-bcb0-3490d54af65d" providerId="ADAL" clId="{761E83D9-3FD1-48C9-91F8-58C4487D0BAA}" dt="2023-10-08T21:15:42.657" v="420" actId="571"/>
          <ac:spMkLst>
            <pc:docMk/>
            <pc:sldMk cId="2112153575" sldId="264"/>
            <ac:spMk id="476" creationId="{1224EFE7-5706-377E-3D3A-B0922407F2B5}"/>
          </ac:spMkLst>
        </pc:spChg>
        <pc:spChg chg="add mod">
          <ac:chgData name="Abhijeet Behera" userId="8467cc44-dcbd-4db5-bcb0-3490d54af65d" providerId="ADAL" clId="{761E83D9-3FD1-48C9-91F8-58C4487D0BAA}" dt="2023-10-08T21:15:42.657" v="420" actId="571"/>
          <ac:spMkLst>
            <pc:docMk/>
            <pc:sldMk cId="2112153575" sldId="264"/>
            <ac:spMk id="477" creationId="{BF33AA03-C06F-622B-6BB5-7193A17D7F08}"/>
          </ac:spMkLst>
        </pc:spChg>
        <pc:spChg chg="add mod">
          <ac:chgData name="Abhijeet Behera" userId="8467cc44-dcbd-4db5-bcb0-3490d54af65d" providerId="ADAL" clId="{761E83D9-3FD1-48C9-91F8-58C4487D0BAA}" dt="2023-10-08T21:15:42.657" v="420" actId="571"/>
          <ac:spMkLst>
            <pc:docMk/>
            <pc:sldMk cId="2112153575" sldId="264"/>
            <ac:spMk id="478" creationId="{4C052127-9130-A427-82DD-A27E70A85567}"/>
          </ac:spMkLst>
        </pc:spChg>
        <pc:spChg chg="add mod">
          <ac:chgData name="Abhijeet Behera" userId="8467cc44-dcbd-4db5-bcb0-3490d54af65d" providerId="ADAL" clId="{761E83D9-3FD1-48C9-91F8-58C4487D0BAA}" dt="2023-10-08T21:15:42.657" v="420" actId="571"/>
          <ac:spMkLst>
            <pc:docMk/>
            <pc:sldMk cId="2112153575" sldId="264"/>
            <ac:spMk id="479" creationId="{EAFB7552-D524-B302-7CE7-BE5459A0A24E}"/>
          </ac:spMkLst>
        </pc:spChg>
        <pc:spChg chg="add mod">
          <ac:chgData name="Abhijeet Behera" userId="8467cc44-dcbd-4db5-bcb0-3490d54af65d" providerId="ADAL" clId="{761E83D9-3FD1-48C9-91F8-58C4487D0BAA}" dt="2023-10-08T21:15:42.657" v="420" actId="571"/>
          <ac:spMkLst>
            <pc:docMk/>
            <pc:sldMk cId="2112153575" sldId="264"/>
            <ac:spMk id="480" creationId="{ECB1FAEB-422B-CA94-AB12-32F11B9387FC}"/>
          </ac:spMkLst>
        </pc:spChg>
        <pc:spChg chg="add mod">
          <ac:chgData name="Abhijeet Behera" userId="8467cc44-dcbd-4db5-bcb0-3490d54af65d" providerId="ADAL" clId="{761E83D9-3FD1-48C9-91F8-58C4487D0BAA}" dt="2023-10-08T21:15:42.657" v="420" actId="571"/>
          <ac:spMkLst>
            <pc:docMk/>
            <pc:sldMk cId="2112153575" sldId="264"/>
            <ac:spMk id="482" creationId="{2D9C9361-B507-C50C-C1D3-C39171A889C1}"/>
          </ac:spMkLst>
        </pc:spChg>
        <pc:spChg chg="add mod">
          <ac:chgData name="Abhijeet Behera" userId="8467cc44-dcbd-4db5-bcb0-3490d54af65d" providerId="ADAL" clId="{761E83D9-3FD1-48C9-91F8-58C4487D0BAA}" dt="2023-10-08T21:15:42.657" v="420" actId="571"/>
          <ac:spMkLst>
            <pc:docMk/>
            <pc:sldMk cId="2112153575" sldId="264"/>
            <ac:spMk id="483" creationId="{5B202DB1-C64F-0FF6-E7E1-3D271E88E21C}"/>
          </ac:spMkLst>
        </pc:spChg>
        <pc:grpChg chg="add mod">
          <ac:chgData name="Abhijeet Behera" userId="8467cc44-dcbd-4db5-bcb0-3490d54af65d" providerId="ADAL" clId="{761E83D9-3FD1-48C9-91F8-58C4487D0BAA}" dt="2023-10-09T12:32:15.528" v="2376" actId="1076"/>
          <ac:grpSpMkLst>
            <pc:docMk/>
            <pc:sldMk cId="2112153575" sldId="264"/>
            <ac:grpSpMk id="5" creationId="{40E5F74F-03E0-E088-F1C1-370E5E783C6A}"/>
          </ac:grpSpMkLst>
        </pc:grpChg>
        <pc:grpChg chg="add mod">
          <ac:chgData name="Abhijeet Behera" userId="8467cc44-dcbd-4db5-bcb0-3490d54af65d" providerId="ADAL" clId="{761E83D9-3FD1-48C9-91F8-58C4487D0BAA}" dt="2023-10-09T14:08:44.572" v="2641" actId="207"/>
          <ac:grpSpMkLst>
            <pc:docMk/>
            <pc:sldMk cId="2112153575" sldId="264"/>
            <ac:grpSpMk id="216" creationId="{79D86EA0-77CD-5B39-2FEF-9A4C918F1AA3}"/>
          </ac:grpSpMkLst>
        </pc:grpChg>
        <pc:grpChg chg="add mod">
          <ac:chgData name="Abhijeet Behera" userId="8467cc44-dcbd-4db5-bcb0-3490d54af65d" providerId="ADAL" clId="{761E83D9-3FD1-48C9-91F8-58C4487D0BAA}" dt="2023-10-09T12:32:15.528" v="2376" actId="1076"/>
          <ac:grpSpMkLst>
            <pc:docMk/>
            <pc:sldMk cId="2112153575" sldId="264"/>
            <ac:grpSpMk id="222" creationId="{CBEC0279-28D2-F322-4A3E-13D84BB71C37}"/>
          </ac:grpSpMkLst>
        </pc:grpChg>
        <pc:grpChg chg="add mod">
          <ac:chgData name="Abhijeet Behera" userId="8467cc44-dcbd-4db5-bcb0-3490d54af65d" providerId="ADAL" clId="{761E83D9-3FD1-48C9-91F8-58C4487D0BAA}" dt="2023-10-09T12:32:15.528" v="2376" actId="1076"/>
          <ac:grpSpMkLst>
            <pc:docMk/>
            <pc:sldMk cId="2112153575" sldId="264"/>
            <ac:grpSpMk id="228" creationId="{86C45BA4-433A-339A-EAB2-22DBABB8E585}"/>
          </ac:grpSpMkLst>
        </pc:grpChg>
        <pc:grpChg chg="add mod">
          <ac:chgData name="Abhijeet Behera" userId="8467cc44-dcbd-4db5-bcb0-3490d54af65d" providerId="ADAL" clId="{761E83D9-3FD1-48C9-91F8-58C4487D0BAA}" dt="2023-10-08T21:15:42.657" v="420" actId="571"/>
          <ac:grpSpMkLst>
            <pc:docMk/>
            <pc:sldMk cId="2112153575" sldId="264"/>
            <ac:grpSpMk id="250" creationId="{0BA0C174-0417-DD29-4719-EDEA373C5275}"/>
          </ac:grpSpMkLst>
        </pc:grpChg>
        <pc:grpChg chg="add mod">
          <ac:chgData name="Abhijeet Behera" userId="8467cc44-dcbd-4db5-bcb0-3490d54af65d" providerId="ADAL" clId="{761E83D9-3FD1-48C9-91F8-58C4487D0BAA}" dt="2023-10-08T21:15:42.657" v="420" actId="571"/>
          <ac:grpSpMkLst>
            <pc:docMk/>
            <pc:sldMk cId="2112153575" sldId="264"/>
            <ac:grpSpMk id="459" creationId="{F40DF0FD-074B-EDE2-6829-9B4FC5021142}"/>
          </ac:grpSpMkLst>
        </pc:grpChg>
        <pc:grpChg chg="add mod">
          <ac:chgData name="Abhijeet Behera" userId="8467cc44-dcbd-4db5-bcb0-3490d54af65d" providerId="ADAL" clId="{761E83D9-3FD1-48C9-91F8-58C4487D0BAA}" dt="2023-10-08T21:15:42.657" v="420" actId="571"/>
          <ac:grpSpMkLst>
            <pc:docMk/>
            <pc:sldMk cId="2112153575" sldId="264"/>
            <ac:grpSpMk id="465" creationId="{6BDEF277-DDB6-8DF4-D6C6-978D7816FAB6}"/>
          </ac:grpSpMkLst>
        </pc:grpChg>
        <pc:grpChg chg="add mod">
          <ac:chgData name="Abhijeet Behera" userId="8467cc44-dcbd-4db5-bcb0-3490d54af65d" providerId="ADAL" clId="{761E83D9-3FD1-48C9-91F8-58C4487D0BAA}" dt="2023-10-08T21:15:42.657" v="420" actId="571"/>
          <ac:grpSpMkLst>
            <pc:docMk/>
            <pc:sldMk cId="2112153575" sldId="264"/>
            <ac:grpSpMk id="471" creationId="{1000E305-7801-DA35-EEE5-D09CBA0C313A}"/>
          </ac:grpSpMkLst>
        </pc:grpChg>
        <pc:picChg chg="del">
          <ac:chgData name="Abhijeet Behera" userId="8467cc44-dcbd-4db5-bcb0-3490d54af65d" providerId="ADAL" clId="{761E83D9-3FD1-48C9-91F8-58C4487D0BAA}" dt="2023-10-08T19:50:26.308" v="45" actId="478"/>
          <ac:picMkLst>
            <pc:docMk/>
            <pc:sldMk cId="2112153575" sldId="264"/>
            <ac:picMk id="19" creationId="{213CD29D-1A72-DE45-ED78-EA27F884FEE3}"/>
          </ac:picMkLst>
        </pc:picChg>
        <pc:picChg chg="del">
          <ac:chgData name="Abhijeet Behera" userId="8467cc44-dcbd-4db5-bcb0-3490d54af65d" providerId="ADAL" clId="{761E83D9-3FD1-48C9-91F8-58C4487D0BAA}" dt="2023-10-08T19:50:28.346" v="46" actId="478"/>
          <ac:picMkLst>
            <pc:docMk/>
            <pc:sldMk cId="2112153575" sldId="264"/>
            <ac:picMk id="20" creationId="{56555129-2A0B-46F3-7485-C336DFF7618E}"/>
          </ac:picMkLst>
        </pc:picChg>
        <pc:picChg chg="add mod">
          <ac:chgData name="Abhijeet Behera" userId="8467cc44-dcbd-4db5-bcb0-3490d54af65d" providerId="ADAL" clId="{761E83D9-3FD1-48C9-91F8-58C4487D0BAA}" dt="2023-10-09T09:29:54.382" v="1060" actId="1076"/>
          <ac:picMkLst>
            <pc:docMk/>
            <pc:sldMk cId="2112153575" sldId="264"/>
            <ac:picMk id="237" creationId="{53CD93DE-2721-05E8-9F1D-4AAF305DA880}"/>
          </ac:picMkLst>
        </pc:picChg>
        <pc:picChg chg="add mod">
          <ac:chgData name="Abhijeet Behera" userId="8467cc44-dcbd-4db5-bcb0-3490d54af65d" providerId="ADAL" clId="{761E83D9-3FD1-48C9-91F8-58C4487D0BAA}" dt="2023-10-09T09:29:54.382" v="1060" actId="1076"/>
          <ac:picMkLst>
            <pc:docMk/>
            <pc:sldMk cId="2112153575" sldId="264"/>
            <ac:picMk id="238" creationId="{5B1525D8-B773-36EB-8ED7-79E340BA9FC9}"/>
          </ac:picMkLst>
        </pc:picChg>
        <pc:picChg chg="add mod">
          <ac:chgData name="Abhijeet Behera" userId="8467cc44-dcbd-4db5-bcb0-3490d54af65d" providerId="ADAL" clId="{761E83D9-3FD1-48C9-91F8-58C4487D0BAA}" dt="2023-10-09T14:26:38.436" v="2691" actId="1076"/>
          <ac:picMkLst>
            <pc:docMk/>
            <pc:sldMk cId="2112153575" sldId="264"/>
            <ac:picMk id="239" creationId="{A4209512-95EA-EDCB-3190-7665B6485513}"/>
          </ac:picMkLst>
        </pc:picChg>
        <pc:picChg chg="add del mod">
          <ac:chgData name="Abhijeet Behera" userId="8467cc44-dcbd-4db5-bcb0-3490d54af65d" providerId="ADAL" clId="{761E83D9-3FD1-48C9-91F8-58C4487D0BAA}" dt="2023-10-10T13:40:24.994" v="3144" actId="478"/>
          <ac:picMkLst>
            <pc:docMk/>
            <pc:sldMk cId="2112153575" sldId="264"/>
            <ac:picMk id="243" creationId="{9B62D895-FAB5-B577-DEA3-7EFF3CCCAD72}"/>
          </ac:picMkLst>
        </pc:picChg>
        <pc:picChg chg="add del mod">
          <ac:chgData name="Abhijeet Behera" userId="8467cc44-dcbd-4db5-bcb0-3490d54af65d" providerId="ADAL" clId="{761E83D9-3FD1-48C9-91F8-58C4487D0BAA}" dt="2023-10-08T19:58:00.115" v="139" actId="478"/>
          <ac:picMkLst>
            <pc:docMk/>
            <pc:sldMk cId="2112153575" sldId="264"/>
            <ac:picMk id="246" creationId="{687973E0-2167-86E6-8819-A80C78871D73}"/>
          </ac:picMkLst>
        </pc:picChg>
        <pc:picChg chg="add mod">
          <ac:chgData name="Abhijeet Behera" userId="8467cc44-dcbd-4db5-bcb0-3490d54af65d" providerId="ADAL" clId="{761E83D9-3FD1-48C9-91F8-58C4487D0BAA}" dt="2023-10-08T19:58:51.967" v="158" actId="571"/>
          <ac:picMkLst>
            <pc:docMk/>
            <pc:sldMk cId="2112153575" sldId="264"/>
            <ac:picMk id="248" creationId="{60D7CC38-0581-DC39-90AD-7944A8C99718}"/>
          </ac:picMkLst>
        </pc:picChg>
        <pc:picChg chg="add mod">
          <ac:chgData name="Abhijeet Behera" userId="8467cc44-dcbd-4db5-bcb0-3490d54af65d" providerId="ADAL" clId="{761E83D9-3FD1-48C9-91F8-58C4487D0BAA}" dt="2023-10-08T21:15:42.657" v="420" actId="571"/>
          <ac:picMkLst>
            <pc:docMk/>
            <pc:sldMk cId="2112153575" sldId="264"/>
            <ac:picMk id="481" creationId="{EE99D8C0-BCDF-7F7F-82E5-2E38102BF384}"/>
          </ac:picMkLst>
        </pc:picChg>
      </pc:sldChg>
      <pc:sldChg chg="addSp delSp modSp add del mod ord delAnim modAnim">
        <pc:chgData name="Abhijeet Behera" userId="8467cc44-dcbd-4db5-bcb0-3490d54af65d" providerId="ADAL" clId="{761E83D9-3FD1-48C9-91F8-58C4487D0BAA}" dt="2023-10-12T08:49:09.946" v="3660" actId="1582"/>
        <pc:sldMkLst>
          <pc:docMk/>
          <pc:sldMk cId="2899374394" sldId="265"/>
        </pc:sldMkLst>
        <pc:spChg chg="add mod">
          <ac:chgData name="Abhijeet Behera" userId="8467cc44-dcbd-4db5-bcb0-3490d54af65d" providerId="ADAL" clId="{761E83D9-3FD1-48C9-91F8-58C4487D0BAA}" dt="2023-10-12T08:40:21.937" v="3644" actId="20577"/>
          <ac:spMkLst>
            <pc:docMk/>
            <pc:sldMk cId="2899374394" sldId="265"/>
            <ac:spMk id="2" creationId="{FB8941B6-AB13-62EF-4F05-6BB089EEEC74}"/>
          </ac:spMkLst>
        </pc:spChg>
        <pc:spChg chg="mod">
          <ac:chgData name="Abhijeet Behera" userId="8467cc44-dcbd-4db5-bcb0-3490d54af65d" providerId="ADAL" clId="{761E83D9-3FD1-48C9-91F8-58C4487D0BAA}" dt="2023-10-12T08:35:38.613" v="3576" actId="20577"/>
          <ac:spMkLst>
            <pc:docMk/>
            <pc:sldMk cId="2899374394" sldId="265"/>
            <ac:spMk id="3" creationId="{B5BA2622-23CB-8944-FE31-BB53CC23CA39}"/>
          </ac:spMkLst>
        </pc:spChg>
        <pc:spChg chg="add mod">
          <ac:chgData name="Abhijeet Behera" userId="8467cc44-dcbd-4db5-bcb0-3490d54af65d" providerId="ADAL" clId="{761E83D9-3FD1-48C9-91F8-58C4487D0BAA}" dt="2023-10-10T13:33:17.198" v="3131" actId="20577"/>
          <ac:spMkLst>
            <pc:docMk/>
            <pc:sldMk cId="2899374394" sldId="265"/>
            <ac:spMk id="5" creationId="{7BCCC41C-E67B-A513-7F54-0B41C3356D5E}"/>
          </ac:spMkLst>
        </pc:spChg>
        <pc:spChg chg="del">
          <ac:chgData name="Abhijeet Behera" userId="8467cc44-dcbd-4db5-bcb0-3490d54af65d" providerId="ADAL" clId="{761E83D9-3FD1-48C9-91F8-58C4487D0BAA}" dt="2023-10-08T20:43:24.387" v="333" actId="478"/>
          <ac:spMkLst>
            <pc:docMk/>
            <pc:sldMk cId="2899374394" sldId="265"/>
            <ac:spMk id="7" creationId="{162F7493-94CB-1FCD-EB13-9DD7A9981240}"/>
          </ac:spMkLst>
        </pc:spChg>
        <pc:spChg chg="add mod">
          <ac:chgData name="Abhijeet Behera" userId="8467cc44-dcbd-4db5-bcb0-3490d54af65d" providerId="ADAL" clId="{761E83D9-3FD1-48C9-91F8-58C4487D0BAA}" dt="2023-10-09T15:24:18.089" v="2764" actId="20577"/>
          <ac:spMkLst>
            <pc:docMk/>
            <pc:sldMk cId="2899374394" sldId="265"/>
            <ac:spMk id="10" creationId="{D3ACBF13-9220-75DC-512D-208D8169BAA9}"/>
          </ac:spMkLst>
        </pc:spChg>
        <pc:picChg chg="add del mod">
          <ac:chgData name="Abhijeet Behera" userId="8467cc44-dcbd-4db5-bcb0-3490d54af65d" providerId="ADAL" clId="{761E83D9-3FD1-48C9-91F8-58C4487D0BAA}" dt="2023-10-09T15:20:29.666" v="2738" actId="478"/>
          <ac:picMkLst>
            <pc:docMk/>
            <pc:sldMk cId="2899374394" sldId="265"/>
            <ac:picMk id="6" creationId="{01E92CE7-C24C-B778-7F25-AA96A80604D9}"/>
          </ac:picMkLst>
        </pc:picChg>
        <pc:picChg chg="add mod">
          <ac:chgData name="Abhijeet Behera" userId="8467cc44-dcbd-4db5-bcb0-3490d54af65d" providerId="ADAL" clId="{761E83D9-3FD1-48C9-91F8-58C4487D0BAA}" dt="2023-10-12T08:42:20.995" v="3658" actId="14100"/>
          <ac:picMkLst>
            <pc:docMk/>
            <pc:sldMk cId="2899374394" sldId="265"/>
            <ac:picMk id="8" creationId="{C4EA95A5-CED9-1403-063C-EBCBF9C06F1D}"/>
          </ac:picMkLst>
        </pc:picChg>
        <pc:cxnChg chg="add mod">
          <ac:chgData name="Abhijeet Behera" userId="8467cc44-dcbd-4db5-bcb0-3490d54af65d" providerId="ADAL" clId="{761E83D9-3FD1-48C9-91F8-58C4487D0BAA}" dt="2023-10-12T08:39:39.079" v="3637" actId="208"/>
          <ac:cxnSpMkLst>
            <pc:docMk/>
            <pc:sldMk cId="2899374394" sldId="265"/>
            <ac:cxnSpMk id="7" creationId="{C295269B-385E-669F-F9F7-8224723A5928}"/>
          </ac:cxnSpMkLst>
        </pc:cxnChg>
        <pc:cxnChg chg="add mod">
          <ac:chgData name="Abhijeet Behera" userId="8467cc44-dcbd-4db5-bcb0-3490d54af65d" providerId="ADAL" clId="{761E83D9-3FD1-48C9-91F8-58C4487D0BAA}" dt="2023-10-12T08:49:09.946" v="3660" actId="1582"/>
          <ac:cxnSpMkLst>
            <pc:docMk/>
            <pc:sldMk cId="2899374394" sldId="265"/>
            <ac:cxnSpMk id="11" creationId="{72B006C2-21BE-513D-662B-0042FE686A63}"/>
          </ac:cxnSpMkLst>
        </pc:cxnChg>
      </pc:sldChg>
      <pc:sldChg chg="addSp delSp modSp add mod modAnim">
        <pc:chgData name="Abhijeet Behera" userId="8467cc44-dcbd-4db5-bcb0-3490d54af65d" providerId="ADAL" clId="{761E83D9-3FD1-48C9-91F8-58C4487D0BAA}" dt="2023-10-10T13:49:50.917" v="3344"/>
        <pc:sldMkLst>
          <pc:docMk/>
          <pc:sldMk cId="1040164806" sldId="266"/>
        </pc:sldMkLst>
        <pc:spChg chg="del">
          <ac:chgData name="Abhijeet Behera" userId="8467cc44-dcbd-4db5-bcb0-3490d54af65d" providerId="ADAL" clId="{761E83D9-3FD1-48C9-91F8-58C4487D0BAA}" dt="2023-10-09T11:04:21.724" v="1539" actId="478"/>
          <ac:spMkLst>
            <pc:docMk/>
            <pc:sldMk cId="1040164806" sldId="266"/>
            <ac:spMk id="2" creationId="{C60033BB-763D-6266-C513-99C93EE6D66D}"/>
          </ac:spMkLst>
        </pc:spChg>
        <pc:spChg chg="mod">
          <ac:chgData name="Abhijeet Behera" userId="8467cc44-dcbd-4db5-bcb0-3490d54af65d" providerId="ADAL" clId="{761E83D9-3FD1-48C9-91F8-58C4487D0BAA}" dt="2023-10-09T11:20:10.343" v="1686"/>
          <ac:spMkLst>
            <pc:docMk/>
            <pc:sldMk cId="1040164806" sldId="266"/>
            <ac:spMk id="3" creationId="{B5BA2622-23CB-8944-FE31-BB53CC23CA39}"/>
          </ac:spMkLst>
        </pc:spChg>
        <pc:spChg chg="mod">
          <ac:chgData name="Abhijeet Behera" userId="8467cc44-dcbd-4db5-bcb0-3490d54af65d" providerId="ADAL" clId="{761E83D9-3FD1-48C9-91F8-58C4487D0BAA}" dt="2023-10-09T11:07:14.013" v="1580" actId="20577"/>
          <ac:spMkLst>
            <pc:docMk/>
            <pc:sldMk cId="1040164806" sldId="266"/>
            <ac:spMk id="4" creationId="{B090832F-9251-58BC-A19E-FCB2E2A33373}"/>
          </ac:spMkLst>
        </pc:spChg>
        <pc:spChg chg="add del mod">
          <ac:chgData name="Abhijeet Behera" userId="8467cc44-dcbd-4db5-bcb0-3490d54af65d" providerId="ADAL" clId="{761E83D9-3FD1-48C9-91F8-58C4487D0BAA}" dt="2023-10-09T11:04:23.551" v="1540" actId="478"/>
          <ac:spMkLst>
            <pc:docMk/>
            <pc:sldMk cId="1040164806" sldId="266"/>
            <ac:spMk id="6" creationId="{490CC3D5-EA25-BA43-2FF5-5A53CF2480E7}"/>
          </ac:spMkLst>
        </pc:spChg>
        <pc:spChg chg="add mod">
          <ac:chgData name="Abhijeet Behera" userId="8467cc44-dcbd-4db5-bcb0-3490d54af65d" providerId="ADAL" clId="{761E83D9-3FD1-48C9-91F8-58C4487D0BAA}" dt="2023-10-09T11:06:52.799" v="1570" actId="20577"/>
          <ac:spMkLst>
            <pc:docMk/>
            <pc:sldMk cId="1040164806" sldId="266"/>
            <ac:spMk id="11" creationId="{9B146186-F4F9-939B-F30A-E29BB151D558}"/>
          </ac:spMkLst>
        </pc:spChg>
        <pc:spChg chg="add mod">
          <ac:chgData name="Abhijeet Behera" userId="8467cc44-dcbd-4db5-bcb0-3490d54af65d" providerId="ADAL" clId="{761E83D9-3FD1-48C9-91F8-58C4487D0BAA}" dt="2023-10-09T11:35:19.702" v="1850" actId="1076"/>
          <ac:spMkLst>
            <pc:docMk/>
            <pc:sldMk cId="1040164806" sldId="266"/>
            <ac:spMk id="13" creationId="{DA09D6DB-8B85-923E-8F54-A187AD7CDDBB}"/>
          </ac:spMkLst>
        </pc:spChg>
        <pc:spChg chg="add mod">
          <ac:chgData name="Abhijeet Behera" userId="8467cc44-dcbd-4db5-bcb0-3490d54af65d" providerId="ADAL" clId="{761E83D9-3FD1-48C9-91F8-58C4487D0BAA}" dt="2023-10-09T11:35:23.308" v="1851" actId="1076"/>
          <ac:spMkLst>
            <pc:docMk/>
            <pc:sldMk cId="1040164806" sldId="266"/>
            <ac:spMk id="14" creationId="{0A483B5A-A993-7870-0AC8-252C646761DF}"/>
          </ac:spMkLst>
        </pc:spChg>
        <pc:spChg chg="add mod">
          <ac:chgData name="Abhijeet Behera" userId="8467cc44-dcbd-4db5-bcb0-3490d54af65d" providerId="ADAL" clId="{761E83D9-3FD1-48C9-91F8-58C4487D0BAA}" dt="2023-10-09T11:35:26.598" v="1852" actId="1076"/>
          <ac:spMkLst>
            <pc:docMk/>
            <pc:sldMk cId="1040164806" sldId="266"/>
            <ac:spMk id="15" creationId="{B25890DA-DED6-0E73-F070-5DE0C1F6D24B}"/>
          </ac:spMkLst>
        </pc:spChg>
        <pc:spChg chg="add mod">
          <ac:chgData name="Abhijeet Behera" userId="8467cc44-dcbd-4db5-bcb0-3490d54af65d" providerId="ADAL" clId="{761E83D9-3FD1-48C9-91F8-58C4487D0BAA}" dt="2023-10-09T14:11:34.173" v="2689" actId="207"/>
          <ac:spMkLst>
            <pc:docMk/>
            <pc:sldMk cId="1040164806" sldId="266"/>
            <ac:spMk id="17" creationId="{AA66A5AD-12C2-7BAF-00D3-0EFAF926FA98}"/>
          </ac:spMkLst>
        </pc:spChg>
        <pc:picChg chg="add mod">
          <ac:chgData name="Abhijeet Behera" userId="8467cc44-dcbd-4db5-bcb0-3490d54af65d" providerId="ADAL" clId="{761E83D9-3FD1-48C9-91F8-58C4487D0BAA}" dt="2023-10-09T11:33:55.516" v="1816" actId="1076"/>
          <ac:picMkLst>
            <pc:docMk/>
            <pc:sldMk cId="1040164806" sldId="266"/>
            <ac:picMk id="7" creationId="{31F8EE55-6920-317E-C57B-D68B24A0F3F9}"/>
          </ac:picMkLst>
        </pc:picChg>
        <pc:picChg chg="add mod">
          <ac:chgData name="Abhijeet Behera" userId="8467cc44-dcbd-4db5-bcb0-3490d54af65d" providerId="ADAL" clId="{761E83D9-3FD1-48C9-91F8-58C4487D0BAA}" dt="2023-10-09T11:06:21.680" v="1561" actId="1076"/>
          <ac:picMkLst>
            <pc:docMk/>
            <pc:sldMk cId="1040164806" sldId="266"/>
            <ac:picMk id="8" creationId="{33449DD9-6E17-AD37-40DB-6EDE193CC4F2}"/>
          </ac:picMkLst>
        </pc:picChg>
        <pc:picChg chg="add mod">
          <ac:chgData name="Abhijeet Behera" userId="8467cc44-dcbd-4db5-bcb0-3490d54af65d" providerId="ADAL" clId="{761E83D9-3FD1-48C9-91F8-58C4487D0BAA}" dt="2023-10-09T11:06:21.680" v="1561" actId="1076"/>
          <ac:picMkLst>
            <pc:docMk/>
            <pc:sldMk cId="1040164806" sldId="266"/>
            <ac:picMk id="9" creationId="{0F7CE980-5411-676C-C974-AE6D21DEA0EB}"/>
          </ac:picMkLst>
        </pc:picChg>
        <pc:cxnChg chg="add mod">
          <ac:chgData name="Abhijeet Behera" userId="8467cc44-dcbd-4db5-bcb0-3490d54af65d" providerId="ADAL" clId="{761E83D9-3FD1-48C9-91F8-58C4487D0BAA}" dt="2023-10-09T11:39:06.105" v="1946" actId="1582"/>
          <ac:cxnSpMkLst>
            <pc:docMk/>
            <pc:sldMk cId="1040164806" sldId="266"/>
            <ac:cxnSpMk id="19" creationId="{0FADF3FE-6F77-2B71-E4A2-63FB5126645A}"/>
          </ac:cxnSpMkLst>
        </pc:cxnChg>
        <pc:cxnChg chg="add mod">
          <ac:chgData name="Abhijeet Behera" userId="8467cc44-dcbd-4db5-bcb0-3490d54af65d" providerId="ADAL" clId="{761E83D9-3FD1-48C9-91F8-58C4487D0BAA}" dt="2023-10-09T11:39:38.250" v="1953" actId="14100"/>
          <ac:cxnSpMkLst>
            <pc:docMk/>
            <pc:sldMk cId="1040164806" sldId="266"/>
            <ac:cxnSpMk id="21" creationId="{2FAB76EB-E689-3DD1-2006-70122F00FB1C}"/>
          </ac:cxnSpMkLst>
        </pc:cxnChg>
      </pc:sldChg>
      <pc:sldChg chg="addSp delSp modSp add mod delAnim modAnim">
        <pc:chgData name="Abhijeet Behera" userId="8467cc44-dcbd-4db5-bcb0-3490d54af65d" providerId="ADAL" clId="{761E83D9-3FD1-48C9-91F8-58C4487D0BAA}" dt="2023-10-12T10:51:26.842" v="3690" actId="1076"/>
        <pc:sldMkLst>
          <pc:docMk/>
          <pc:sldMk cId="2233806487" sldId="267"/>
        </pc:sldMkLst>
        <pc:spChg chg="mod">
          <ac:chgData name="Abhijeet Behera" userId="8467cc44-dcbd-4db5-bcb0-3490d54af65d" providerId="ADAL" clId="{761E83D9-3FD1-48C9-91F8-58C4487D0BAA}" dt="2023-10-12T08:35:52.740" v="3586" actId="20577"/>
          <ac:spMkLst>
            <pc:docMk/>
            <pc:sldMk cId="2233806487" sldId="267"/>
            <ac:spMk id="3" creationId="{B5BA2622-23CB-8944-FE31-BB53CC23CA39}"/>
          </ac:spMkLst>
        </pc:spChg>
        <pc:spChg chg="mod">
          <ac:chgData name="Abhijeet Behera" userId="8467cc44-dcbd-4db5-bcb0-3490d54af65d" providerId="ADAL" clId="{761E83D9-3FD1-48C9-91F8-58C4487D0BAA}" dt="2023-10-09T09:01:24.676" v="925" actId="20577"/>
          <ac:spMkLst>
            <pc:docMk/>
            <pc:sldMk cId="2233806487" sldId="267"/>
            <ac:spMk id="4" creationId="{B090832F-9251-58BC-A19E-FCB2E2A33373}"/>
          </ac:spMkLst>
        </pc:spChg>
        <pc:spChg chg="add mod">
          <ac:chgData name="Abhijeet Behera" userId="8467cc44-dcbd-4db5-bcb0-3490d54af65d" providerId="ADAL" clId="{761E83D9-3FD1-48C9-91F8-58C4487D0BAA}" dt="2023-10-09T18:41:05.042" v="2814" actId="20577"/>
          <ac:spMkLst>
            <pc:docMk/>
            <pc:sldMk cId="2233806487" sldId="267"/>
            <ac:spMk id="15" creationId="{55E826A2-41EA-47AB-98D2-CC5797828811}"/>
          </ac:spMkLst>
        </pc:spChg>
        <pc:spChg chg="add mod">
          <ac:chgData name="Abhijeet Behera" userId="8467cc44-dcbd-4db5-bcb0-3490d54af65d" providerId="ADAL" clId="{761E83D9-3FD1-48C9-91F8-58C4487D0BAA}" dt="2023-10-09T10:39:27.545" v="1329" actId="571"/>
          <ac:spMkLst>
            <pc:docMk/>
            <pc:sldMk cId="2233806487" sldId="267"/>
            <ac:spMk id="17" creationId="{5C57848B-9881-684C-F1F8-D86A455B0CA4}"/>
          </ac:spMkLst>
        </pc:spChg>
        <pc:spChg chg="add mod">
          <ac:chgData name="Abhijeet Behera" userId="8467cc44-dcbd-4db5-bcb0-3490d54af65d" providerId="ADAL" clId="{761E83D9-3FD1-48C9-91F8-58C4487D0BAA}" dt="2023-10-09T10:39:30.637" v="1331" actId="571"/>
          <ac:spMkLst>
            <pc:docMk/>
            <pc:sldMk cId="2233806487" sldId="267"/>
            <ac:spMk id="19" creationId="{3DD4E670-1D21-98B7-517D-6671B21C5026}"/>
          </ac:spMkLst>
        </pc:spChg>
        <pc:picChg chg="add mod">
          <ac:chgData name="Abhijeet Behera" userId="8467cc44-dcbd-4db5-bcb0-3490d54af65d" providerId="ADAL" clId="{761E83D9-3FD1-48C9-91F8-58C4487D0BAA}" dt="2023-10-12T10:51:26.842" v="3690" actId="1076"/>
          <ac:picMkLst>
            <pc:docMk/>
            <pc:sldMk cId="2233806487" sldId="267"/>
            <ac:picMk id="2" creationId="{39A806A2-8C23-4DAB-07D9-749085807579}"/>
          </ac:picMkLst>
        </pc:picChg>
        <pc:picChg chg="add mod">
          <ac:chgData name="Abhijeet Behera" userId="8467cc44-dcbd-4db5-bcb0-3490d54af65d" providerId="ADAL" clId="{761E83D9-3FD1-48C9-91F8-58C4487D0BAA}" dt="2023-10-12T10:44:41.525" v="3666" actId="1076"/>
          <ac:picMkLst>
            <pc:docMk/>
            <pc:sldMk cId="2233806487" sldId="267"/>
            <ac:picMk id="5" creationId="{4F849105-6A56-6529-2FB9-8E45BF766DE9}"/>
          </ac:picMkLst>
        </pc:picChg>
        <pc:picChg chg="add mod">
          <ac:chgData name="Abhijeet Behera" userId="8467cc44-dcbd-4db5-bcb0-3490d54af65d" providerId="ADAL" clId="{761E83D9-3FD1-48C9-91F8-58C4487D0BAA}" dt="2023-10-12T10:44:45.708" v="3667" actId="1076"/>
          <ac:picMkLst>
            <pc:docMk/>
            <pc:sldMk cId="2233806487" sldId="267"/>
            <ac:picMk id="6" creationId="{9C79511F-5DC3-4EB3-0B14-0D6BA1818305}"/>
          </ac:picMkLst>
        </pc:picChg>
        <pc:picChg chg="del">
          <ac:chgData name="Abhijeet Behera" userId="8467cc44-dcbd-4db5-bcb0-3490d54af65d" providerId="ADAL" clId="{761E83D9-3FD1-48C9-91F8-58C4487D0BAA}" dt="2023-10-08T22:21:48.893" v="742" actId="478"/>
          <ac:picMkLst>
            <pc:docMk/>
            <pc:sldMk cId="2233806487" sldId="267"/>
            <ac:picMk id="7" creationId="{11D785B1-47D8-3F32-F7B0-9D0DF3EA31E9}"/>
          </ac:picMkLst>
        </pc:picChg>
        <pc:picChg chg="add del">
          <ac:chgData name="Abhijeet Behera" userId="8467cc44-dcbd-4db5-bcb0-3490d54af65d" providerId="ADAL" clId="{761E83D9-3FD1-48C9-91F8-58C4487D0BAA}" dt="2023-10-08T22:20:24.811" v="733" actId="21"/>
          <ac:picMkLst>
            <pc:docMk/>
            <pc:sldMk cId="2233806487" sldId="267"/>
            <ac:picMk id="8" creationId="{1623D75F-E99E-9077-2F36-28E265DF40CA}"/>
          </ac:picMkLst>
        </pc:picChg>
        <pc:picChg chg="del">
          <ac:chgData name="Abhijeet Behera" userId="8467cc44-dcbd-4db5-bcb0-3490d54af65d" providerId="ADAL" clId="{761E83D9-3FD1-48C9-91F8-58C4487D0BAA}" dt="2023-10-08T22:21:49.473" v="743" actId="478"/>
          <ac:picMkLst>
            <pc:docMk/>
            <pc:sldMk cId="2233806487" sldId="267"/>
            <ac:picMk id="9" creationId="{692285D3-29B9-0A2B-411B-6530BD0122DD}"/>
          </ac:picMkLst>
        </pc:picChg>
        <pc:picChg chg="del">
          <ac:chgData name="Abhijeet Behera" userId="8467cc44-dcbd-4db5-bcb0-3490d54af65d" providerId="ADAL" clId="{761E83D9-3FD1-48C9-91F8-58C4487D0BAA}" dt="2023-10-08T22:21:50.064" v="744" actId="478"/>
          <ac:picMkLst>
            <pc:docMk/>
            <pc:sldMk cId="2233806487" sldId="267"/>
            <ac:picMk id="10" creationId="{BBDAEAE7-8FCB-BB9D-BD1F-1684C137AEE0}"/>
          </ac:picMkLst>
        </pc:picChg>
        <pc:cxnChg chg="add del mod">
          <ac:chgData name="Abhijeet Behera" userId="8467cc44-dcbd-4db5-bcb0-3490d54af65d" providerId="ADAL" clId="{761E83D9-3FD1-48C9-91F8-58C4487D0BAA}" dt="2023-10-10T13:47:10.031" v="3282" actId="478"/>
          <ac:cxnSpMkLst>
            <pc:docMk/>
            <pc:sldMk cId="2233806487" sldId="267"/>
            <ac:cxnSpMk id="7" creationId="{839AF866-EB7B-E4C4-07A5-38DD26FF959B}"/>
          </ac:cxnSpMkLst>
        </pc:cxnChg>
        <pc:cxnChg chg="add mod">
          <ac:chgData name="Abhijeet Behera" userId="8467cc44-dcbd-4db5-bcb0-3490d54af65d" providerId="ADAL" clId="{761E83D9-3FD1-48C9-91F8-58C4487D0BAA}" dt="2023-10-10T08:39:59.615" v="3053" actId="208"/>
          <ac:cxnSpMkLst>
            <pc:docMk/>
            <pc:sldMk cId="2233806487" sldId="267"/>
            <ac:cxnSpMk id="12" creationId="{BB175EFB-F794-AC9C-D0F8-B25EA98CF852}"/>
          </ac:cxnSpMkLst>
        </pc:cxnChg>
        <pc:cxnChg chg="add mod">
          <ac:chgData name="Abhijeet Behera" userId="8467cc44-dcbd-4db5-bcb0-3490d54af65d" providerId="ADAL" clId="{761E83D9-3FD1-48C9-91F8-58C4487D0BAA}" dt="2023-10-09T11:39:22.533" v="1948" actId="208"/>
          <ac:cxnSpMkLst>
            <pc:docMk/>
            <pc:sldMk cId="2233806487" sldId="267"/>
            <ac:cxnSpMk id="14" creationId="{A1ED95EF-2D81-15CD-6192-75CCE71C49F0}"/>
          </ac:cxnSpMkLst>
        </pc:cxnChg>
        <pc:cxnChg chg="add mod">
          <ac:chgData name="Abhijeet Behera" userId="8467cc44-dcbd-4db5-bcb0-3490d54af65d" providerId="ADAL" clId="{761E83D9-3FD1-48C9-91F8-58C4487D0BAA}" dt="2023-10-09T10:39:27.545" v="1329" actId="571"/>
          <ac:cxnSpMkLst>
            <pc:docMk/>
            <pc:sldMk cId="2233806487" sldId="267"/>
            <ac:cxnSpMk id="16" creationId="{043B0D28-E307-940B-5E1A-3F289B817B01}"/>
          </ac:cxnSpMkLst>
        </pc:cxnChg>
        <pc:cxnChg chg="add mod">
          <ac:chgData name="Abhijeet Behera" userId="8467cc44-dcbd-4db5-bcb0-3490d54af65d" providerId="ADAL" clId="{761E83D9-3FD1-48C9-91F8-58C4487D0BAA}" dt="2023-10-09T10:39:30.637" v="1331" actId="571"/>
          <ac:cxnSpMkLst>
            <pc:docMk/>
            <pc:sldMk cId="2233806487" sldId="267"/>
            <ac:cxnSpMk id="18" creationId="{FD4FA8D5-405E-4AEA-5FAB-8FD38646D1E5}"/>
          </ac:cxnSpMkLst>
        </pc:cxnChg>
      </pc:sldChg>
      <pc:sldChg chg="addSp delSp modSp add mod delAnim modAnim">
        <pc:chgData name="Abhijeet Behera" userId="8467cc44-dcbd-4db5-bcb0-3490d54af65d" providerId="ADAL" clId="{761E83D9-3FD1-48C9-91F8-58C4487D0BAA}" dt="2023-10-10T14:06:23.174" v="3390"/>
        <pc:sldMkLst>
          <pc:docMk/>
          <pc:sldMk cId="416119393" sldId="268"/>
        </pc:sldMkLst>
        <pc:spChg chg="mod">
          <ac:chgData name="Abhijeet Behera" userId="8467cc44-dcbd-4db5-bcb0-3490d54af65d" providerId="ADAL" clId="{761E83D9-3FD1-48C9-91F8-58C4487D0BAA}" dt="2023-10-09T14:09:19.298" v="2651" actId="20577"/>
          <ac:spMkLst>
            <pc:docMk/>
            <pc:sldMk cId="416119393" sldId="268"/>
            <ac:spMk id="3" creationId="{B5BA2622-23CB-8944-FE31-BB53CC23CA39}"/>
          </ac:spMkLst>
        </pc:spChg>
        <pc:spChg chg="add mod">
          <ac:chgData name="Abhijeet Behera" userId="8467cc44-dcbd-4db5-bcb0-3490d54af65d" providerId="ADAL" clId="{761E83D9-3FD1-48C9-91F8-58C4487D0BAA}" dt="2023-10-09T14:10:22.187" v="2680" actId="207"/>
          <ac:spMkLst>
            <pc:docMk/>
            <pc:sldMk cId="416119393" sldId="268"/>
            <ac:spMk id="5" creationId="{E337DE7F-2C7C-8586-CB2D-C054B0BA2CA3}"/>
          </ac:spMkLst>
        </pc:spChg>
        <pc:picChg chg="add mod">
          <ac:chgData name="Abhijeet Behera" userId="8467cc44-dcbd-4db5-bcb0-3490d54af65d" providerId="ADAL" clId="{761E83D9-3FD1-48C9-91F8-58C4487D0BAA}" dt="2023-10-09T10:42:48.137" v="1352" actId="1076"/>
          <ac:picMkLst>
            <pc:docMk/>
            <pc:sldMk cId="416119393" sldId="268"/>
            <ac:picMk id="2" creationId="{DA4CFD47-089D-0E93-B9FE-AE680D0CA7D0}"/>
          </ac:picMkLst>
        </pc:picChg>
        <pc:picChg chg="del">
          <ac:chgData name="Abhijeet Behera" userId="8467cc44-dcbd-4db5-bcb0-3490d54af65d" providerId="ADAL" clId="{761E83D9-3FD1-48C9-91F8-58C4487D0BAA}" dt="2023-10-09T10:41:38.758" v="1345" actId="478"/>
          <ac:picMkLst>
            <pc:docMk/>
            <pc:sldMk cId="416119393" sldId="268"/>
            <ac:picMk id="7" creationId="{11D785B1-47D8-3F32-F7B0-9D0DF3EA31E9}"/>
          </ac:picMkLst>
        </pc:picChg>
        <pc:picChg chg="del">
          <ac:chgData name="Abhijeet Behera" userId="8467cc44-dcbd-4db5-bcb0-3490d54af65d" providerId="ADAL" clId="{761E83D9-3FD1-48C9-91F8-58C4487D0BAA}" dt="2023-10-09T10:41:38.186" v="1344" actId="478"/>
          <ac:picMkLst>
            <pc:docMk/>
            <pc:sldMk cId="416119393" sldId="268"/>
            <ac:picMk id="9" creationId="{692285D3-29B9-0A2B-411B-6530BD0122DD}"/>
          </ac:picMkLst>
        </pc:picChg>
        <pc:picChg chg="del">
          <ac:chgData name="Abhijeet Behera" userId="8467cc44-dcbd-4db5-bcb0-3490d54af65d" providerId="ADAL" clId="{761E83D9-3FD1-48C9-91F8-58C4487D0BAA}" dt="2023-10-09T10:41:36.992" v="1343" actId="478"/>
          <ac:picMkLst>
            <pc:docMk/>
            <pc:sldMk cId="416119393" sldId="268"/>
            <ac:picMk id="10" creationId="{BBDAEAE7-8FCB-BB9D-BD1F-1684C137AEE0}"/>
          </ac:picMkLst>
        </pc:picChg>
        <pc:picChg chg="del">
          <ac:chgData name="Abhijeet Behera" userId="8467cc44-dcbd-4db5-bcb0-3490d54af65d" providerId="ADAL" clId="{761E83D9-3FD1-48C9-91F8-58C4487D0BAA}" dt="2023-10-09T10:41:39.186" v="1346" actId="478"/>
          <ac:picMkLst>
            <pc:docMk/>
            <pc:sldMk cId="416119393" sldId="268"/>
            <ac:picMk id="11" creationId="{3D03D2E9-C5A4-63F3-CAE6-AE4043C75648}"/>
          </ac:picMkLst>
        </pc:picChg>
        <pc:picChg chg="del">
          <ac:chgData name="Abhijeet Behera" userId="8467cc44-dcbd-4db5-bcb0-3490d54af65d" providerId="ADAL" clId="{761E83D9-3FD1-48C9-91F8-58C4487D0BAA}" dt="2023-10-09T10:41:36.502" v="1342" actId="478"/>
          <ac:picMkLst>
            <pc:docMk/>
            <pc:sldMk cId="416119393" sldId="268"/>
            <ac:picMk id="12" creationId="{AB0F459D-2D2B-9819-3BA4-F3FCD30ADF98}"/>
          </ac:picMkLst>
        </pc:picChg>
        <pc:picChg chg="del">
          <ac:chgData name="Abhijeet Behera" userId="8467cc44-dcbd-4db5-bcb0-3490d54af65d" providerId="ADAL" clId="{761E83D9-3FD1-48C9-91F8-58C4487D0BAA}" dt="2023-10-09T10:41:36.064" v="1341" actId="478"/>
          <ac:picMkLst>
            <pc:docMk/>
            <pc:sldMk cId="416119393" sldId="268"/>
            <ac:picMk id="13" creationId="{00A5A851-21F8-81D4-7183-12659908F005}"/>
          </ac:picMkLst>
        </pc:picChg>
        <pc:picChg chg="del">
          <ac:chgData name="Abhijeet Behera" userId="8467cc44-dcbd-4db5-bcb0-3490d54af65d" providerId="ADAL" clId="{761E83D9-3FD1-48C9-91F8-58C4487D0BAA}" dt="2023-10-09T10:41:24.063" v="1339" actId="21"/>
          <ac:picMkLst>
            <pc:docMk/>
            <pc:sldMk cId="416119393" sldId="268"/>
            <ac:picMk id="14" creationId="{F4643787-FC6A-7525-B11E-3686D214219A}"/>
          </ac:picMkLst>
        </pc:picChg>
      </pc:sldChg>
      <pc:sldChg chg="add del">
        <pc:chgData name="Abhijeet Behera" userId="8467cc44-dcbd-4db5-bcb0-3490d54af65d" providerId="ADAL" clId="{761E83D9-3FD1-48C9-91F8-58C4487D0BAA}" dt="2023-10-09T09:00:33.186" v="915" actId="2890"/>
        <pc:sldMkLst>
          <pc:docMk/>
          <pc:sldMk cId="1309479555" sldId="268"/>
        </pc:sldMkLst>
      </pc:sldChg>
      <pc:sldChg chg="addSp delSp modSp add mod ord delAnim modAnim">
        <pc:chgData name="Abhijeet Behera" userId="8467cc44-dcbd-4db5-bcb0-3490d54af65d" providerId="ADAL" clId="{761E83D9-3FD1-48C9-91F8-58C4487D0BAA}" dt="2023-10-12T10:44:23.146" v="3663" actId="1076"/>
        <pc:sldMkLst>
          <pc:docMk/>
          <pc:sldMk cId="804685780" sldId="269"/>
        </pc:sldMkLst>
        <pc:spChg chg="del">
          <ac:chgData name="Abhijeet Behera" userId="8467cc44-dcbd-4db5-bcb0-3490d54af65d" providerId="ADAL" clId="{761E83D9-3FD1-48C9-91F8-58C4487D0BAA}" dt="2023-10-09T12:08:49.762" v="2022" actId="478"/>
          <ac:spMkLst>
            <pc:docMk/>
            <pc:sldMk cId="804685780" sldId="269"/>
            <ac:spMk id="2" creationId="{C60033BB-763D-6266-C513-99C93EE6D66D}"/>
          </ac:spMkLst>
        </pc:spChg>
        <pc:spChg chg="mod">
          <ac:chgData name="Abhijeet Behera" userId="8467cc44-dcbd-4db5-bcb0-3490d54af65d" providerId="ADAL" clId="{761E83D9-3FD1-48C9-91F8-58C4487D0BAA}" dt="2023-10-09T12:08:55.510" v="2028" actId="20577"/>
          <ac:spMkLst>
            <pc:docMk/>
            <pc:sldMk cId="804685780" sldId="269"/>
            <ac:spMk id="3" creationId="{B5BA2622-23CB-8944-FE31-BB53CC23CA39}"/>
          </ac:spMkLst>
        </pc:spChg>
        <pc:spChg chg="add del mod">
          <ac:chgData name="Abhijeet Behera" userId="8467cc44-dcbd-4db5-bcb0-3490d54af65d" providerId="ADAL" clId="{761E83D9-3FD1-48C9-91F8-58C4487D0BAA}" dt="2023-10-09T12:08:52.354" v="2023" actId="478"/>
          <ac:spMkLst>
            <pc:docMk/>
            <pc:sldMk cId="804685780" sldId="269"/>
            <ac:spMk id="8" creationId="{1458E621-C465-86B5-8968-88B646DDE7C4}"/>
          </ac:spMkLst>
        </pc:spChg>
        <pc:spChg chg="add mod">
          <ac:chgData name="Abhijeet Behera" userId="8467cc44-dcbd-4db5-bcb0-3490d54af65d" providerId="ADAL" clId="{761E83D9-3FD1-48C9-91F8-58C4487D0BAA}" dt="2023-10-10T13:48:17.708" v="3320"/>
          <ac:spMkLst>
            <pc:docMk/>
            <pc:sldMk cId="804685780" sldId="269"/>
            <ac:spMk id="11" creationId="{0EC51AA9-7C75-1955-1B9D-19EC3814F467}"/>
          </ac:spMkLst>
        </pc:spChg>
        <pc:picChg chg="del">
          <ac:chgData name="Abhijeet Behera" userId="8467cc44-dcbd-4db5-bcb0-3490d54af65d" providerId="ADAL" clId="{761E83D9-3FD1-48C9-91F8-58C4487D0BAA}" dt="2023-10-09T12:08:37.008" v="1998" actId="478"/>
          <ac:picMkLst>
            <pc:docMk/>
            <pc:sldMk cId="804685780" sldId="269"/>
            <ac:picMk id="5" creationId="{A936897C-D8C8-ED81-01F0-5809922D7CE9}"/>
          </ac:picMkLst>
        </pc:picChg>
        <pc:picChg chg="del">
          <ac:chgData name="Abhijeet Behera" userId="8467cc44-dcbd-4db5-bcb0-3490d54af65d" providerId="ADAL" clId="{761E83D9-3FD1-48C9-91F8-58C4487D0BAA}" dt="2023-10-09T12:08:37.613" v="1999" actId="478"/>
          <ac:picMkLst>
            <pc:docMk/>
            <pc:sldMk cId="804685780" sldId="269"/>
            <ac:picMk id="6" creationId="{AB62BD1F-BC4F-418D-C1C6-D728ADE8724A}"/>
          </ac:picMkLst>
        </pc:picChg>
        <pc:picChg chg="add mod">
          <ac:chgData name="Abhijeet Behera" userId="8467cc44-dcbd-4db5-bcb0-3490d54af65d" providerId="ADAL" clId="{761E83D9-3FD1-48C9-91F8-58C4487D0BAA}" dt="2023-10-12T10:44:23.146" v="3663" actId="1076"/>
          <ac:picMkLst>
            <pc:docMk/>
            <pc:sldMk cId="804685780" sldId="269"/>
            <ac:picMk id="9" creationId="{4D58CF1C-CD11-0605-2650-ADA9CB358C5C}"/>
          </ac:picMkLst>
        </pc:picChg>
        <pc:picChg chg="add mod">
          <ac:chgData name="Abhijeet Behera" userId="8467cc44-dcbd-4db5-bcb0-3490d54af65d" providerId="ADAL" clId="{761E83D9-3FD1-48C9-91F8-58C4487D0BAA}" dt="2023-10-12T10:44:16.005" v="3662" actId="1076"/>
          <ac:picMkLst>
            <pc:docMk/>
            <pc:sldMk cId="804685780" sldId="269"/>
            <ac:picMk id="10" creationId="{996FEB70-C440-0091-C52E-F067A2577330}"/>
          </ac:picMkLst>
        </pc:picChg>
      </pc:sldChg>
      <pc:sldChg chg="addSp delSp modSp add mod ord">
        <pc:chgData name="Abhijeet Behera" userId="8467cc44-dcbd-4db5-bcb0-3490d54af65d" providerId="ADAL" clId="{761E83D9-3FD1-48C9-91F8-58C4487D0BAA}" dt="2023-10-09T15:31:10.721" v="2800" actId="1076"/>
        <pc:sldMkLst>
          <pc:docMk/>
          <pc:sldMk cId="1773147469" sldId="270"/>
        </pc:sldMkLst>
        <pc:spChg chg="mod">
          <ac:chgData name="Abhijeet Behera" userId="8467cc44-dcbd-4db5-bcb0-3490d54af65d" providerId="ADAL" clId="{761E83D9-3FD1-48C9-91F8-58C4487D0BAA}" dt="2023-10-09T12:17:35.213" v="2344" actId="20577"/>
          <ac:spMkLst>
            <pc:docMk/>
            <pc:sldMk cId="1773147469" sldId="270"/>
            <ac:spMk id="3" creationId="{B5BA2622-23CB-8944-FE31-BB53CC23CA39}"/>
          </ac:spMkLst>
        </pc:spChg>
        <pc:spChg chg="del">
          <ac:chgData name="Abhijeet Behera" userId="8467cc44-dcbd-4db5-bcb0-3490d54af65d" providerId="ADAL" clId="{761E83D9-3FD1-48C9-91F8-58C4487D0BAA}" dt="2023-10-09T12:17:38.127" v="2345" actId="478"/>
          <ac:spMkLst>
            <pc:docMk/>
            <pc:sldMk cId="1773147469" sldId="270"/>
            <ac:spMk id="5" creationId="{7BCCC41C-E67B-A513-7F54-0B41C3356D5E}"/>
          </ac:spMkLst>
        </pc:spChg>
        <pc:spChg chg="add mod">
          <ac:chgData name="Abhijeet Behera" userId="8467cc44-dcbd-4db5-bcb0-3490d54af65d" providerId="ADAL" clId="{761E83D9-3FD1-48C9-91F8-58C4487D0BAA}" dt="2023-10-09T15:31:10.721" v="2800" actId="1076"/>
          <ac:spMkLst>
            <pc:docMk/>
            <pc:sldMk cId="1773147469" sldId="270"/>
            <ac:spMk id="15" creationId="{F3EC95EF-0C03-6765-46DE-71E3290A9BB9}"/>
          </ac:spMkLst>
        </pc:spChg>
        <pc:picChg chg="add del mod">
          <ac:chgData name="Abhijeet Behera" userId="8467cc44-dcbd-4db5-bcb0-3490d54af65d" providerId="ADAL" clId="{761E83D9-3FD1-48C9-91F8-58C4487D0BAA}" dt="2023-10-09T14:56:31.834" v="2700" actId="478"/>
          <ac:picMkLst>
            <pc:docMk/>
            <pc:sldMk cId="1773147469" sldId="270"/>
            <ac:picMk id="5" creationId="{64A7A8CC-C4CC-EE7C-0A0A-26D96BEE8CAC}"/>
          </ac:picMkLst>
        </pc:picChg>
        <pc:picChg chg="add del mod">
          <ac:chgData name="Abhijeet Behera" userId="8467cc44-dcbd-4db5-bcb0-3490d54af65d" providerId="ADAL" clId="{761E83D9-3FD1-48C9-91F8-58C4487D0BAA}" dt="2023-10-09T14:56:41.464" v="2706" actId="478"/>
          <ac:picMkLst>
            <pc:docMk/>
            <pc:sldMk cId="1773147469" sldId="270"/>
            <ac:picMk id="7" creationId="{7B754788-1AF1-F6CB-2D81-7686C462685D}"/>
          </ac:picMkLst>
        </pc:picChg>
        <pc:picChg chg="add del mod">
          <ac:chgData name="Abhijeet Behera" userId="8467cc44-dcbd-4db5-bcb0-3490d54af65d" providerId="ADAL" clId="{761E83D9-3FD1-48C9-91F8-58C4487D0BAA}" dt="2023-10-09T15:05:01.219" v="2712" actId="478"/>
          <ac:picMkLst>
            <pc:docMk/>
            <pc:sldMk cId="1773147469" sldId="270"/>
            <ac:picMk id="9" creationId="{729B4E40-7496-4E27-4264-DABDA281AC58}"/>
          </ac:picMkLst>
        </pc:picChg>
        <pc:picChg chg="add del mod">
          <ac:chgData name="Abhijeet Behera" userId="8467cc44-dcbd-4db5-bcb0-3490d54af65d" providerId="ADAL" clId="{761E83D9-3FD1-48C9-91F8-58C4487D0BAA}" dt="2023-10-09T15:06:39.386" v="2717" actId="478"/>
          <ac:picMkLst>
            <pc:docMk/>
            <pc:sldMk cId="1773147469" sldId="270"/>
            <ac:picMk id="11" creationId="{7ACD80B1-40FB-AD33-CB66-21E584988182}"/>
          </ac:picMkLst>
        </pc:picChg>
        <pc:picChg chg="add mod">
          <ac:chgData name="Abhijeet Behera" userId="8467cc44-dcbd-4db5-bcb0-3490d54af65d" providerId="ADAL" clId="{761E83D9-3FD1-48C9-91F8-58C4487D0BAA}" dt="2023-10-09T15:06:47.732" v="2722" actId="14100"/>
          <ac:picMkLst>
            <pc:docMk/>
            <pc:sldMk cId="1773147469" sldId="270"/>
            <ac:picMk id="13" creationId="{8A962DE1-7FD5-8DCE-EB9D-4A2B9CCBC44D}"/>
          </ac:picMkLst>
        </pc:picChg>
      </pc:sldChg>
      <pc:sldChg chg="addSp delSp modSp add del mod delAnim modAnim">
        <pc:chgData name="Abhijeet Behera" userId="8467cc44-dcbd-4db5-bcb0-3490d54af65d" providerId="ADAL" clId="{761E83D9-3FD1-48C9-91F8-58C4487D0BAA}" dt="2023-10-12T08:25:33.272" v="3492" actId="1076"/>
        <pc:sldMkLst>
          <pc:docMk/>
          <pc:sldMk cId="2798937311" sldId="271"/>
        </pc:sldMkLst>
        <pc:spChg chg="add mod">
          <ac:chgData name="Abhijeet Behera" userId="8467cc44-dcbd-4db5-bcb0-3490d54af65d" providerId="ADAL" clId="{761E83D9-3FD1-48C9-91F8-58C4487D0BAA}" dt="2023-10-12T08:25:33.272" v="3492" actId="1076"/>
          <ac:spMkLst>
            <pc:docMk/>
            <pc:sldMk cId="2798937311" sldId="271"/>
            <ac:spMk id="6" creationId="{65EE25FF-22F9-BF72-D8B2-6437A916EC83}"/>
          </ac:spMkLst>
        </pc:spChg>
        <pc:spChg chg="add mod">
          <ac:chgData name="Abhijeet Behera" userId="8467cc44-dcbd-4db5-bcb0-3490d54af65d" providerId="ADAL" clId="{761E83D9-3FD1-48C9-91F8-58C4487D0BAA}" dt="2023-10-12T08:25:22.425" v="3489" actId="1076"/>
          <ac:spMkLst>
            <pc:docMk/>
            <pc:sldMk cId="2798937311" sldId="271"/>
            <ac:spMk id="7" creationId="{B47B566D-CEBA-4C52-FF6F-407DD2567608}"/>
          </ac:spMkLst>
        </pc:spChg>
        <pc:spChg chg="del">
          <ac:chgData name="Abhijeet Behera" userId="8467cc44-dcbd-4db5-bcb0-3490d54af65d" providerId="ADAL" clId="{761E83D9-3FD1-48C9-91F8-58C4487D0BAA}" dt="2023-10-09T13:36:51.714" v="2437" actId="478"/>
          <ac:spMkLst>
            <pc:docMk/>
            <pc:sldMk cId="2798937311" sldId="271"/>
            <ac:spMk id="7" creationId="{B95047E8-886B-2F24-8E1B-1784C5C5A3DA}"/>
          </ac:spMkLst>
        </pc:spChg>
        <pc:spChg chg="del">
          <ac:chgData name="Abhijeet Behera" userId="8467cc44-dcbd-4db5-bcb0-3490d54af65d" providerId="ADAL" clId="{761E83D9-3FD1-48C9-91F8-58C4487D0BAA}" dt="2023-10-09T13:36:51.714" v="2437" actId="478"/>
          <ac:spMkLst>
            <pc:docMk/>
            <pc:sldMk cId="2798937311" sldId="271"/>
            <ac:spMk id="8" creationId="{54E43AE5-05FA-B0ED-12B0-5423371FAA3B}"/>
          </ac:spMkLst>
        </pc:spChg>
        <pc:spChg chg="add mod">
          <ac:chgData name="Abhijeet Behera" userId="8467cc44-dcbd-4db5-bcb0-3490d54af65d" providerId="ADAL" clId="{761E83D9-3FD1-48C9-91F8-58C4487D0BAA}" dt="2023-10-12T08:25:22.425" v="3489" actId="1076"/>
          <ac:spMkLst>
            <pc:docMk/>
            <pc:sldMk cId="2798937311" sldId="271"/>
            <ac:spMk id="9" creationId="{10596264-A661-AC44-0C17-36A297145743}"/>
          </ac:spMkLst>
        </pc:spChg>
        <pc:spChg chg="del">
          <ac:chgData name="Abhijeet Behera" userId="8467cc44-dcbd-4db5-bcb0-3490d54af65d" providerId="ADAL" clId="{761E83D9-3FD1-48C9-91F8-58C4487D0BAA}" dt="2023-10-09T13:36:51.714" v="2437" actId="478"/>
          <ac:spMkLst>
            <pc:docMk/>
            <pc:sldMk cId="2798937311" sldId="271"/>
            <ac:spMk id="9" creationId="{ADDCF72E-40EF-CDDC-97A0-550FBCB01FC6}"/>
          </ac:spMkLst>
        </pc:spChg>
        <pc:spChg chg="add del mod">
          <ac:chgData name="Abhijeet Behera" userId="8467cc44-dcbd-4db5-bcb0-3490d54af65d" providerId="ADAL" clId="{761E83D9-3FD1-48C9-91F8-58C4487D0BAA}" dt="2023-10-10T13:16:54.540" v="3106" actId="478"/>
          <ac:spMkLst>
            <pc:docMk/>
            <pc:sldMk cId="2798937311" sldId="271"/>
            <ac:spMk id="9" creationId="{B08E0C3E-B5BC-2F89-2654-FCA1512E3716}"/>
          </ac:spMkLst>
        </pc:spChg>
        <pc:spChg chg="del">
          <ac:chgData name="Abhijeet Behera" userId="8467cc44-dcbd-4db5-bcb0-3490d54af65d" providerId="ADAL" clId="{761E83D9-3FD1-48C9-91F8-58C4487D0BAA}" dt="2023-10-09T13:36:53.158" v="2438" actId="478"/>
          <ac:spMkLst>
            <pc:docMk/>
            <pc:sldMk cId="2798937311" sldId="271"/>
            <ac:spMk id="10" creationId="{C5EDD5E3-DAEE-0C01-1E7D-0488607D0816}"/>
          </ac:spMkLst>
        </pc:spChg>
        <pc:spChg chg="del">
          <ac:chgData name="Abhijeet Behera" userId="8467cc44-dcbd-4db5-bcb0-3490d54af65d" providerId="ADAL" clId="{761E83D9-3FD1-48C9-91F8-58C4487D0BAA}" dt="2023-10-09T13:36:51.714" v="2437" actId="478"/>
          <ac:spMkLst>
            <pc:docMk/>
            <pc:sldMk cId="2798937311" sldId="271"/>
            <ac:spMk id="11" creationId="{4B05C580-754A-A55F-53D6-8B4AD36D9B6A}"/>
          </ac:spMkLst>
        </pc:spChg>
        <pc:spChg chg="add mod">
          <ac:chgData name="Abhijeet Behera" userId="8467cc44-dcbd-4db5-bcb0-3490d54af65d" providerId="ADAL" clId="{761E83D9-3FD1-48C9-91F8-58C4487D0BAA}" dt="2023-10-12T08:25:26.870" v="3491" actId="1076"/>
          <ac:spMkLst>
            <pc:docMk/>
            <pc:sldMk cId="2798937311" sldId="271"/>
            <ac:spMk id="12" creationId="{91EC50D6-CFCE-4DB3-3A3B-333C6C8F6ADE}"/>
          </ac:spMkLst>
        </pc:spChg>
        <pc:spChg chg="del">
          <ac:chgData name="Abhijeet Behera" userId="8467cc44-dcbd-4db5-bcb0-3490d54af65d" providerId="ADAL" clId="{761E83D9-3FD1-48C9-91F8-58C4487D0BAA}" dt="2023-10-09T13:36:51.714" v="2437" actId="478"/>
          <ac:spMkLst>
            <pc:docMk/>
            <pc:sldMk cId="2798937311" sldId="271"/>
            <ac:spMk id="12" creationId="{E43DE182-BE73-3D1C-2614-9C78DD538E46}"/>
          </ac:spMkLst>
        </pc:spChg>
        <pc:spChg chg="del">
          <ac:chgData name="Abhijeet Behera" userId="8467cc44-dcbd-4db5-bcb0-3490d54af65d" providerId="ADAL" clId="{761E83D9-3FD1-48C9-91F8-58C4487D0BAA}" dt="2023-10-09T13:36:54.343" v="2439" actId="478"/>
          <ac:spMkLst>
            <pc:docMk/>
            <pc:sldMk cId="2798937311" sldId="271"/>
            <ac:spMk id="14" creationId="{B30E568E-FCCF-9883-A4CE-413FC366B0D9}"/>
          </ac:spMkLst>
        </pc:spChg>
        <pc:picChg chg="add del mod">
          <ac:chgData name="Abhijeet Behera" userId="8467cc44-dcbd-4db5-bcb0-3490d54af65d" providerId="ADAL" clId="{761E83D9-3FD1-48C9-91F8-58C4487D0BAA}" dt="2023-10-09T13:49:13.366" v="2442" actId="478"/>
          <ac:picMkLst>
            <pc:docMk/>
            <pc:sldMk cId="2798937311" sldId="271"/>
            <ac:picMk id="2" creationId="{2F8E6415-E64F-79D4-082A-9844C7C475CE}"/>
          </ac:picMkLst>
        </pc:picChg>
        <pc:picChg chg="add mod">
          <ac:chgData name="Abhijeet Behera" userId="8467cc44-dcbd-4db5-bcb0-3490d54af65d" providerId="ADAL" clId="{761E83D9-3FD1-48C9-91F8-58C4487D0BAA}" dt="2023-10-12T08:25:22.425" v="3489" actId="1076"/>
          <ac:picMkLst>
            <pc:docMk/>
            <pc:sldMk cId="2798937311" sldId="271"/>
            <ac:picMk id="5" creationId="{FB7F326F-63D9-E086-91D0-4BBDCB06F834}"/>
          </ac:picMkLst>
        </pc:picChg>
        <pc:picChg chg="add mod">
          <ac:chgData name="Abhijeet Behera" userId="8467cc44-dcbd-4db5-bcb0-3490d54af65d" providerId="ADAL" clId="{761E83D9-3FD1-48C9-91F8-58C4487D0BAA}" dt="2023-10-09T13:53:57.560" v="2476" actId="571"/>
          <ac:picMkLst>
            <pc:docMk/>
            <pc:sldMk cId="2798937311" sldId="271"/>
            <ac:picMk id="10" creationId="{9C4765A3-E4B7-754D-A6DA-4FEF084EAAA2}"/>
          </ac:picMkLst>
        </pc:picChg>
        <pc:picChg chg="del">
          <ac:chgData name="Abhijeet Behera" userId="8467cc44-dcbd-4db5-bcb0-3490d54af65d" providerId="ADAL" clId="{761E83D9-3FD1-48C9-91F8-58C4487D0BAA}" dt="2023-10-09T12:19:33.037" v="2355" actId="478"/>
          <ac:picMkLst>
            <pc:docMk/>
            <pc:sldMk cId="2798937311" sldId="271"/>
            <ac:picMk id="13" creationId="{AE28A2A7-7AD8-174D-9DAA-52222EE8EC20}"/>
          </ac:picMkLst>
        </pc:picChg>
        <pc:cxnChg chg="add mod">
          <ac:chgData name="Abhijeet Behera" userId="8467cc44-dcbd-4db5-bcb0-3490d54af65d" providerId="ADAL" clId="{761E83D9-3FD1-48C9-91F8-58C4487D0BAA}" dt="2023-10-12T08:25:22.425" v="3489" actId="1076"/>
          <ac:cxnSpMkLst>
            <pc:docMk/>
            <pc:sldMk cId="2798937311" sldId="271"/>
            <ac:cxnSpMk id="8" creationId="{650740E7-EB56-BB56-3A4B-8AD75EC8C6C9}"/>
          </ac:cxnSpMkLst>
        </pc:cxnChg>
      </pc:sldChg>
      <pc:sldChg chg="delSp modSp add del mod ord delAnim">
        <pc:chgData name="Abhijeet Behera" userId="8467cc44-dcbd-4db5-bcb0-3490d54af65d" providerId="ADAL" clId="{761E83D9-3FD1-48C9-91F8-58C4487D0BAA}" dt="2023-10-09T13:53:41.370" v="2472" actId="47"/>
        <pc:sldMkLst>
          <pc:docMk/>
          <pc:sldMk cId="2183577896" sldId="272"/>
        </pc:sldMkLst>
        <pc:spChg chg="mod">
          <ac:chgData name="Abhijeet Behera" userId="8467cc44-dcbd-4db5-bcb0-3490d54af65d" providerId="ADAL" clId="{761E83D9-3FD1-48C9-91F8-58C4487D0BAA}" dt="2023-10-09T12:19:07.707" v="2354" actId="20577"/>
          <ac:spMkLst>
            <pc:docMk/>
            <pc:sldMk cId="2183577896" sldId="272"/>
            <ac:spMk id="3" creationId="{B5BA2622-23CB-8944-FE31-BB53CC23CA39}"/>
          </ac:spMkLst>
        </pc:spChg>
        <pc:spChg chg="mod">
          <ac:chgData name="Abhijeet Behera" userId="8467cc44-dcbd-4db5-bcb0-3490d54af65d" providerId="ADAL" clId="{761E83D9-3FD1-48C9-91F8-58C4487D0BAA}" dt="2023-10-09T12:19:05.329" v="2353" actId="14100"/>
          <ac:spMkLst>
            <pc:docMk/>
            <pc:sldMk cId="2183577896" sldId="272"/>
            <ac:spMk id="6" creationId="{868D2D3D-7E87-04AD-492E-F7F607D1A368}"/>
          </ac:spMkLst>
        </pc:spChg>
        <pc:picChg chg="del">
          <ac:chgData name="Abhijeet Behera" userId="8467cc44-dcbd-4db5-bcb0-3490d54af65d" providerId="ADAL" clId="{761E83D9-3FD1-48C9-91F8-58C4487D0BAA}" dt="2023-10-09T12:19:01.201" v="2352" actId="478"/>
          <ac:picMkLst>
            <pc:docMk/>
            <pc:sldMk cId="2183577896" sldId="272"/>
            <ac:picMk id="2" creationId="{5BD48C92-4A5E-2C16-7C54-3B6E2220AD61}"/>
          </ac:picMkLst>
        </pc:picChg>
      </pc:sldChg>
      <pc:sldChg chg="add del">
        <pc:chgData name="Abhijeet Behera" userId="8467cc44-dcbd-4db5-bcb0-3490d54af65d" providerId="ADAL" clId="{761E83D9-3FD1-48C9-91F8-58C4487D0BAA}" dt="2023-10-09T14:04:01.053" v="2576" actId="2696"/>
        <pc:sldMkLst>
          <pc:docMk/>
          <pc:sldMk cId="737933076" sldId="273"/>
        </pc:sldMkLst>
      </pc:sldChg>
      <pc:sldChg chg="addSp delSp modSp add del mod modAnim">
        <pc:chgData name="Abhijeet Behera" userId="8467cc44-dcbd-4db5-bcb0-3490d54af65d" providerId="ADAL" clId="{761E83D9-3FD1-48C9-91F8-58C4487D0BAA}" dt="2023-10-13T13:44:04.830" v="3717" actId="2696"/>
        <pc:sldMkLst>
          <pc:docMk/>
          <pc:sldMk cId="3291853231" sldId="274"/>
        </pc:sldMkLst>
        <pc:spChg chg="mod">
          <ac:chgData name="Abhijeet Behera" userId="8467cc44-dcbd-4db5-bcb0-3490d54af65d" providerId="ADAL" clId="{761E83D9-3FD1-48C9-91F8-58C4487D0BAA}" dt="2023-10-10T13:30:13.541" v="3130" actId="20577"/>
          <ac:spMkLst>
            <pc:docMk/>
            <pc:sldMk cId="3291853231" sldId="274"/>
            <ac:spMk id="3" creationId="{B5BA2622-23CB-8944-FE31-BB53CC23CA39}"/>
          </ac:spMkLst>
        </pc:spChg>
        <pc:graphicFrameChg chg="add del mod modGraphic">
          <ac:chgData name="Abhijeet Behera" userId="8467cc44-dcbd-4db5-bcb0-3490d54af65d" providerId="ADAL" clId="{761E83D9-3FD1-48C9-91F8-58C4487D0BAA}" dt="2023-10-12T10:49:01.628" v="3689" actId="1076"/>
          <ac:graphicFrameMkLst>
            <pc:docMk/>
            <pc:sldMk cId="3291853231" sldId="274"/>
            <ac:graphicFrameMk id="9" creationId="{E2FEBAC5-2F60-DBAB-3277-31344CA27D34}"/>
          </ac:graphicFrameMkLst>
        </pc:graphicFrameChg>
        <pc:picChg chg="add del mod">
          <ac:chgData name="Abhijeet Behera" userId="8467cc44-dcbd-4db5-bcb0-3490d54af65d" providerId="ADAL" clId="{761E83D9-3FD1-48C9-91F8-58C4487D0BAA}" dt="2023-10-12T10:48:42.643" v="3680"/>
          <ac:picMkLst>
            <pc:docMk/>
            <pc:sldMk cId="3291853231" sldId="274"/>
            <ac:picMk id="7" creationId="{1182EF08-FA36-777B-7ACB-824470E20C57}"/>
          </ac:picMkLst>
        </pc:picChg>
        <pc:picChg chg="add del mod">
          <ac:chgData name="Abhijeet Behera" userId="8467cc44-dcbd-4db5-bcb0-3490d54af65d" providerId="ADAL" clId="{761E83D9-3FD1-48C9-91F8-58C4487D0BAA}" dt="2023-10-12T10:49:00.986" v="3688"/>
          <ac:picMkLst>
            <pc:docMk/>
            <pc:sldMk cId="3291853231" sldId="274"/>
            <ac:picMk id="8" creationId="{AEB72B70-8DDE-27A1-A9AA-1A656C0F4CB7}"/>
          </ac:picMkLst>
        </pc:picChg>
        <pc:cxnChg chg="add del mod">
          <ac:chgData name="Abhijeet Behera" userId="8467cc44-dcbd-4db5-bcb0-3490d54af65d" providerId="ADAL" clId="{761E83D9-3FD1-48C9-91F8-58C4487D0BAA}" dt="2023-10-12T08:23:20.129" v="3488" actId="478"/>
          <ac:cxnSpMkLst>
            <pc:docMk/>
            <pc:sldMk cId="3291853231" sldId="274"/>
            <ac:cxnSpMk id="5" creationId="{24BEA501-F12C-A90E-8F05-4184A719D211}"/>
          </ac:cxnSpMkLst>
        </pc:cxnChg>
      </pc:sldChg>
      <pc:sldChg chg="addSp delSp modSp add mod">
        <pc:chgData name="Abhijeet Behera" userId="8467cc44-dcbd-4db5-bcb0-3490d54af65d" providerId="ADAL" clId="{761E83D9-3FD1-48C9-91F8-58C4487D0BAA}" dt="2023-10-13T13:52:51.242" v="3858"/>
        <pc:sldMkLst>
          <pc:docMk/>
          <pc:sldMk cId="3011760803" sldId="275"/>
        </pc:sldMkLst>
        <pc:spChg chg="add del mod">
          <ac:chgData name="Abhijeet Behera" userId="8467cc44-dcbd-4db5-bcb0-3490d54af65d" providerId="ADAL" clId="{761E83D9-3FD1-48C9-91F8-58C4487D0BAA}" dt="2023-10-13T13:52:51.242" v="3858"/>
          <ac:spMkLst>
            <pc:docMk/>
            <pc:sldMk cId="3011760803" sldId="275"/>
            <ac:spMk id="2" creationId="{3C34C845-3920-7B9B-F21E-DC124789AE2B}"/>
          </ac:spMkLst>
        </pc:spChg>
        <pc:spChg chg="del">
          <ac:chgData name="Abhijeet Behera" userId="8467cc44-dcbd-4db5-bcb0-3490d54af65d" providerId="ADAL" clId="{761E83D9-3FD1-48C9-91F8-58C4487D0BAA}" dt="2023-10-09T14:04:10.617" v="2580" actId="478"/>
          <ac:spMkLst>
            <pc:docMk/>
            <pc:sldMk cId="3011760803" sldId="275"/>
            <ac:spMk id="3" creationId="{B5BA2622-23CB-8944-FE31-BB53CC23CA39}"/>
          </ac:spMkLst>
        </pc:spChg>
        <pc:spChg chg="add mod">
          <ac:chgData name="Abhijeet Behera" userId="8467cc44-dcbd-4db5-bcb0-3490d54af65d" providerId="ADAL" clId="{761E83D9-3FD1-48C9-91F8-58C4487D0BAA}" dt="2023-10-13T13:52:15.280" v="3849" actId="20577"/>
          <ac:spMkLst>
            <pc:docMk/>
            <pc:sldMk cId="3011760803" sldId="275"/>
            <ac:spMk id="5" creationId="{4F3F946D-0117-7E7C-566E-E2DFFB0DFBE6}"/>
          </ac:spMkLst>
        </pc:spChg>
        <pc:spChg chg="del">
          <ac:chgData name="Abhijeet Behera" userId="8467cc44-dcbd-4db5-bcb0-3490d54af65d" providerId="ADAL" clId="{761E83D9-3FD1-48C9-91F8-58C4487D0BAA}" dt="2023-10-09T14:04:08.508" v="2579" actId="478"/>
          <ac:spMkLst>
            <pc:docMk/>
            <pc:sldMk cId="3011760803" sldId="275"/>
            <ac:spMk id="12" creationId="{FE5287B0-60F1-58CD-708A-C9CAD4B948D7}"/>
          </ac:spMkLst>
        </pc:spChg>
        <pc:picChg chg="del">
          <ac:chgData name="Abhijeet Behera" userId="8467cc44-dcbd-4db5-bcb0-3490d54af65d" providerId="ADAL" clId="{761E83D9-3FD1-48C9-91F8-58C4487D0BAA}" dt="2023-10-09T14:04:07.220" v="2578" actId="478"/>
          <ac:picMkLst>
            <pc:docMk/>
            <pc:sldMk cId="3011760803" sldId="275"/>
            <ac:picMk id="10" creationId="{F713976F-E05C-AD0D-A118-360D5E8F1F21}"/>
          </ac:picMkLst>
        </pc:picChg>
      </pc:sldChg>
      <pc:sldChg chg="addSp delSp modSp add mod">
        <pc:chgData name="Abhijeet Behera" userId="8467cc44-dcbd-4db5-bcb0-3490d54af65d" providerId="ADAL" clId="{761E83D9-3FD1-48C9-91F8-58C4487D0BAA}" dt="2023-10-13T13:53:11.993" v="3869" actId="1076"/>
        <pc:sldMkLst>
          <pc:docMk/>
          <pc:sldMk cId="4085902531" sldId="276"/>
        </pc:sldMkLst>
        <pc:spChg chg="mod">
          <ac:chgData name="Abhijeet Behera" userId="8467cc44-dcbd-4db5-bcb0-3490d54af65d" providerId="ADAL" clId="{761E83D9-3FD1-48C9-91F8-58C4487D0BAA}" dt="2023-10-12T08:09:52.721" v="3444" actId="20577"/>
          <ac:spMkLst>
            <pc:docMk/>
            <pc:sldMk cId="4085902531" sldId="276"/>
            <ac:spMk id="3" creationId="{B5BA2622-23CB-8944-FE31-BB53CC23CA39}"/>
          </ac:spMkLst>
        </pc:spChg>
        <pc:spChg chg="add mod">
          <ac:chgData name="Abhijeet Behera" userId="8467cc44-dcbd-4db5-bcb0-3490d54af65d" providerId="ADAL" clId="{761E83D9-3FD1-48C9-91F8-58C4487D0BAA}" dt="2023-10-13T13:53:11.993" v="3869" actId="1076"/>
          <ac:spMkLst>
            <pc:docMk/>
            <pc:sldMk cId="4085902531" sldId="276"/>
            <ac:spMk id="6" creationId="{96EDDD99-3481-663F-DABF-421686C4BD62}"/>
          </ac:spMkLst>
        </pc:spChg>
        <pc:spChg chg="add mod">
          <ac:chgData name="Abhijeet Behera" userId="8467cc44-dcbd-4db5-bcb0-3490d54af65d" providerId="ADAL" clId="{761E83D9-3FD1-48C9-91F8-58C4487D0BAA}" dt="2023-10-13T13:53:11.993" v="3869" actId="1076"/>
          <ac:spMkLst>
            <pc:docMk/>
            <pc:sldMk cId="4085902531" sldId="276"/>
            <ac:spMk id="7" creationId="{B3336FFE-9613-5A09-0676-FB55632C5E7E}"/>
          </ac:spMkLst>
        </pc:spChg>
        <pc:spChg chg="add del mod">
          <ac:chgData name="Abhijeet Behera" userId="8467cc44-dcbd-4db5-bcb0-3490d54af65d" providerId="ADAL" clId="{761E83D9-3FD1-48C9-91F8-58C4487D0BAA}" dt="2023-10-13T13:53:04.833" v="3868"/>
          <ac:spMkLst>
            <pc:docMk/>
            <pc:sldMk cId="4085902531" sldId="276"/>
            <ac:spMk id="8" creationId="{FD1A54CE-FF5B-B507-26F6-EC421A309939}"/>
          </ac:spMkLst>
        </pc:spChg>
        <pc:spChg chg="del">
          <ac:chgData name="Abhijeet Behera" userId="8467cc44-dcbd-4db5-bcb0-3490d54af65d" providerId="ADAL" clId="{761E83D9-3FD1-48C9-91F8-58C4487D0BAA}" dt="2023-10-12T08:10:13.345" v="3446" actId="478"/>
          <ac:spMkLst>
            <pc:docMk/>
            <pc:sldMk cId="4085902531" sldId="276"/>
            <ac:spMk id="12" creationId="{FE5287B0-60F1-58CD-708A-C9CAD4B948D7}"/>
          </ac:spMkLst>
        </pc:spChg>
        <pc:picChg chg="add mod">
          <ac:chgData name="Abhijeet Behera" userId="8467cc44-dcbd-4db5-bcb0-3490d54af65d" providerId="ADAL" clId="{761E83D9-3FD1-48C9-91F8-58C4487D0BAA}" dt="2023-10-13T13:53:11.993" v="3869" actId="1076"/>
          <ac:picMkLst>
            <pc:docMk/>
            <pc:sldMk cId="4085902531" sldId="276"/>
            <ac:picMk id="2" creationId="{FB2729CC-605C-6253-777A-02169683BE61}"/>
          </ac:picMkLst>
        </pc:picChg>
        <pc:picChg chg="add mod">
          <ac:chgData name="Abhijeet Behera" userId="8467cc44-dcbd-4db5-bcb0-3490d54af65d" providerId="ADAL" clId="{761E83D9-3FD1-48C9-91F8-58C4487D0BAA}" dt="2023-10-13T13:53:11.993" v="3869" actId="1076"/>
          <ac:picMkLst>
            <pc:docMk/>
            <pc:sldMk cId="4085902531" sldId="276"/>
            <ac:picMk id="5" creationId="{9D67A6F7-FA08-97E2-1BB7-108544374490}"/>
          </ac:picMkLst>
        </pc:picChg>
        <pc:picChg chg="del">
          <ac:chgData name="Abhijeet Behera" userId="8467cc44-dcbd-4db5-bcb0-3490d54af65d" providerId="ADAL" clId="{761E83D9-3FD1-48C9-91F8-58C4487D0BAA}" dt="2023-10-12T08:10:11.698" v="3445" actId="478"/>
          <ac:picMkLst>
            <pc:docMk/>
            <pc:sldMk cId="4085902531" sldId="276"/>
            <ac:picMk id="10" creationId="{F713976F-E05C-AD0D-A118-360D5E8F1F2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DD61D4-708E-86E9-E863-EE9FF4C24BF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478BF61-01BB-5B11-576B-6233E0C4A5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AD6CC9-30A9-4211-8439-25737B6C8885}" type="datetimeFigureOut">
              <a:rPr lang="en-AU" smtClean="0"/>
              <a:t>13/10/2023</a:t>
            </a:fld>
            <a:endParaRPr lang="en-AU"/>
          </a:p>
        </p:txBody>
      </p:sp>
      <p:sp>
        <p:nvSpPr>
          <p:cNvPr id="4" name="Footer Placeholder 3">
            <a:extLst>
              <a:ext uri="{FF2B5EF4-FFF2-40B4-BE49-F238E27FC236}">
                <a16:creationId xmlns:a16="http://schemas.microsoft.com/office/drawing/2014/main" id="{77CE0E2A-C016-8299-5176-385C9D3669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15AE73EB-7D69-F0B3-42DF-14C9757D0D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38DECD-48E5-4866-970A-9F94AA76EE4E}" type="slidenum">
              <a:rPr lang="en-AU" smtClean="0"/>
              <a:t>‹#›</a:t>
            </a:fld>
            <a:endParaRPr lang="en-AU"/>
          </a:p>
        </p:txBody>
      </p:sp>
    </p:spTree>
    <p:extLst>
      <p:ext uri="{BB962C8B-B14F-4D97-AF65-F5344CB8AC3E}">
        <p14:creationId xmlns:p14="http://schemas.microsoft.com/office/powerpoint/2010/main" val="85993466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32A1C19-91B4-D94C-9D4D-C1391F0823A4}"/>
              </a:ext>
            </a:extLst>
          </p:cNvPr>
          <p:cNvGrpSpPr/>
          <p:nvPr userDrawn="1"/>
        </p:nvGrpSpPr>
        <p:grpSpPr>
          <a:xfrm>
            <a:off x="0" y="0"/>
            <a:ext cx="421327" cy="4460975"/>
            <a:chOff x="0" y="0"/>
            <a:chExt cx="376634" cy="3987767"/>
          </a:xfrm>
        </p:grpSpPr>
        <p:sp>
          <p:nvSpPr>
            <p:cNvPr id="6" name="Freeform 3">
              <a:extLst>
                <a:ext uri="{FF2B5EF4-FFF2-40B4-BE49-F238E27FC236}">
                  <a16:creationId xmlns:a16="http://schemas.microsoft.com/office/drawing/2014/main" id="{A300F247-D694-1BD3-517C-F08D89DE0FCF}"/>
                </a:ext>
              </a:extLst>
            </p:cNvPr>
            <p:cNvSpPr/>
            <p:nvPr/>
          </p:nvSpPr>
          <p:spPr>
            <a:xfrm>
              <a:off x="0" y="0"/>
              <a:ext cx="376634" cy="3987767"/>
            </a:xfrm>
            <a:custGeom>
              <a:avLst/>
              <a:gdLst/>
              <a:ahLst/>
              <a:cxnLst/>
              <a:rect l="l" t="t" r="r" b="b"/>
              <a:pathLst>
                <a:path w="376634" h="3987767">
                  <a:moveTo>
                    <a:pt x="0" y="0"/>
                  </a:moveTo>
                  <a:lnTo>
                    <a:pt x="376634" y="0"/>
                  </a:lnTo>
                  <a:lnTo>
                    <a:pt x="376634" y="3987767"/>
                  </a:lnTo>
                  <a:lnTo>
                    <a:pt x="0" y="3987767"/>
                  </a:lnTo>
                  <a:close/>
                </a:path>
              </a:pathLst>
            </a:custGeom>
            <a:solidFill>
              <a:srgbClr val="FBCF16">
                <a:alpha val="74902"/>
              </a:srgbClr>
            </a:solidFill>
          </p:spPr>
          <p:txBody>
            <a:bodyPr/>
            <a:lstStyle/>
            <a:p>
              <a:endParaRPr lang="en-AU"/>
            </a:p>
          </p:txBody>
        </p:sp>
        <p:sp>
          <p:nvSpPr>
            <p:cNvPr id="7" name="TextBox 4">
              <a:extLst>
                <a:ext uri="{FF2B5EF4-FFF2-40B4-BE49-F238E27FC236}">
                  <a16:creationId xmlns:a16="http://schemas.microsoft.com/office/drawing/2014/main" id="{D43BCA16-03D0-74C6-F73E-9229A70D5633}"/>
                </a:ext>
              </a:extLst>
            </p:cNvPr>
            <p:cNvSpPr txBox="1"/>
            <p:nvPr/>
          </p:nvSpPr>
          <p:spPr>
            <a:xfrm>
              <a:off x="0" y="-38100"/>
              <a:ext cx="812800" cy="850900"/>
            </a:xfrm>
            <a:prstGeom prst="rect">
              <a:avLst/>
            </a:prstGeom>
          </p:spPr>
          <p:txBody>
            <a:bodyPr lIns="50800" tIns="50800" rIns="50800" bIns="50800" rtlCol="0" anchor="ctr"/>
            <a:lstStyle/>
            <a:p>
              <a:pPr algn="ctr">
                <a:lnSpc>
                  <a:spcPts val="2969"/>
                </a:lnSpc>
              </a:pPr>
              <a:endParaRPr/>
            </a:p>
          </p:txBody>
        </p:sp>
      </p:grpSp>
      <p:grpSp>
        <p:nvGrpSpPr>
          <p:cNvPr id="8" name="Group 5">
            <a:extLst>
              <a:ext uri="{FF2B5EF4-FFF2-40B4-BE49-F238E27FC236}">
                <a16:creationId xmlns:a16="http://schemas.microsoft.com/office/drawing/2014/main" id="{8B6D02A6-F014-44FF-A68B-084AA7FC0B9A}"/>
              </a:ext>
            </a:extLst>
          </p:cNvPr>
          <p:cNvGrpSpPr/>
          <p:nvPr userDrawn="1"/>
        </p:nvGrpSpPr>
        <p:grpSpPr>
          <a:xfrm>
            <a:off x="0" y="4460975"/>
            <a:ext cx="421327" cy="3224540"/>
            <a:chOff x="0" y="0"/>
            <a:chExt cx="376634" cy="2882490"/>
          </a:xfrm>
        </p:grpSpPr>
        <p:sp>
          <p:nvSpPr>
            <p:cNvPr id="9" name="Freeform 6">
              <a:extLst>
                <a:ext uri="{FF2B5EF4-FFF2-40B4-BE49-F238E27FC236}">
                  <a16:creationId xmlns:a16="http://schemas.microsoft.com/office/drawing/2014/main" id="{CF770914-BC16-CA6A-AEE7-1C11891EE6A2}"/>
                </a:ext>
              </a:extLst>
            </p:cNvPr>
            <p:cNvSpPr/>
            <p:nvPr/>
          </p:nvSpPr>
          <p:spPr>
            <a:xfrm>
              <a:off x="0" y="0"/>
              <a:ext cx="376634" cy="2882490"/>
            </a:xfrm>
            <a:custGeom>
              <a:avLst/>
              <a:gdLst/>
              <a:ahLst/>
              <a:cxnLst/>
              <a:rect l="l" t="t" r="r" b="b"/>
              <a:pathLst>
                <a:path w="376634" h="2882490">
                  <a:moveTo>
                    <a:pt x="0" y="0"/>
                  </a:moveTo>
                  <a:lnTo>
                    <a:pt x="376634" y="0"/>
                  </a:lnTo>
                  <a:lnTo>
                    <a:pt x="376634" y="2882490"/>
                  </a:lnTo>
                  <a:lnTo>
                    <a:pt x="0" y="2882490"/>
                  </a:lnTo>
                  <a:close/>
                </a:path>
              </a:pathLst>
            </a:custGeom>
            <a:solidFill>
              <a:srgbClr val="409C4B">
                <a:alpha val="74902"/>
              </a:srgbClr>
            </a:solidFill>
          </p:spPr>
          <p:txBody>
            <a:bodyPr/>
            <a:lstStyle/>
            <a:p>
              <a:endParaRPr lang="en-AU"/>
            </a:p>
          </p:txBody>
        </p:sp>
        <p:sp>
          <p:nvSpPr>
            <p:cNvPr id="10" name="TextBox 7">
              <a:extLst>
                <a:ext uri="{FF2B5EF4-FFF2-40B4-BE49-F238E27FC236}">
                  <a16:creationId xmlns:a16="http://schemas.microsoft.com/office/drawing/2014/main" id="{B3388C66-B048-3A8A-394D-5EE4B7F44ACC}"/>
                </a:ext>
              </a:extLst>
            </p:cNvPr>
            <p:cNvSpPr txBox="1"/>
            <p:nvPr/>
          </p:nvSpPr>
          <p:spPr>
            <a:xfrm>
              <a:off x="0" y="-38100"/>
              <a:ext cx="812800" cy="850900"/>
            </a:xfrm>
            <a:prstGeom prst="rect">
              <a:avLst/>
            </a:prstGeom>
          </p:spPr>
          <p:txBody>
            <a:bodyPr lIns="50800" tIns="50800" rIns="50800" bIns="50800" rtlCol="0" anchor="ctr"/>
            <a:lstStyle/>
            <a:p>
              <a:pPr algn="ctr">
                <a:lnSpc>
                  <a:spcPts val="2969"/>
                </a:lnSpc>
              </a:pPr>
              <a:endParaRPr/>
            </a:p>
          </p:txBody>
        </p:sp>
      </p:grpSp>
      <p:grpSp>
        <p:nvGrpSpPr>
          <p:cNvPr id="11" name="Group 8">
            <a:extLst>
              <a:ext uri="{FF2B5EF4-FFF2-40B4-BE49-F238E27FC236}">
                <a16:creationId xmlns:a16="http://schemas.microsoft.com/office/drawing/2014/main" id="{F94024D7-24E6-DE53-FF67-9D74EBB1272C}"/>
              </a:ext>
            </a:extLst>
          </p:cNvPr>
          <p:cNvGrpSpPr/>
          <p:nvPr userDrawn="1"/>
        </p:nvGrpSpPr>
        <p:grpSpPr>
          <a:xfrm>
            <a:off x="0" y="7685515"/>
            <a:ext cx="421327" cy="2601485"/>
            <a:chOff x="0" y="0"/>
            <a:chExt cx="376634" cy="2325526"/>
          </a:xfrm>
        </p:grpSpPr>
        <p:sp>
          <p:nvSpPr>
            <p:cNvPr id="12" name="Freeform 9">
              <a:extLst>
                <a:ext uri="{FF2B5EF4-FFF2-40B4-BE49-F238E27FC236}">
                  <a16:creationId xmlns:a16="http://schemas.microsoft.com/office/drawing/2014/main" id="{B6D1455E-FF03-799B-2E64-53E92D1FA417}"/>
                </a:ext>
              </a:extLst>
            </p:cNvPr>
            <p:cNvSpPr/>
            <p:nvPr/>
          </p:nvSpPr>
          <p:spPr>
            <a:xfrm>
              <a:off x="0" y="0"/>
              <a:ext cx="376634" cy="2325526"/>
            </a:xfrm>
            <a:custGeom>
              <a:avLst/>
              <a:gdLst/>
              <a:ahLst/>
              <a:cxnLst/>
              <a:rect l="l" t="t" r="r" b="b"/>
              <a:pathLst>
                <a:path w="376634" h="2325526">
                  <a:moveTo>
                    <a:pt x="0" y="0"/>
                  </a:moveTo>
                  <a:lnTo>
                    <a:pt x="376634" y="0"/>
                  </a:lnTo>
                  <a:lnTo>
                    <a:pt x="376634" y="2325526"/>
                  </a:lnTo>
                  <a:lnTo>
                    <a:pt x="0" y="2325526"/>
                  </a:lnTo>
                  <a:close/>
                </a:path>
              </a:pathLst>
            </a:custGeom>
            <a:solidFill>
              <a:srgbClr val="707070">
                <a:alpha val="74902"/>
              </a:srgbClr>
            </a:solidFill>
          </p:spPr>
          <p:txBody>
            <a:bodyPr/>
            <a:lstStyle/>
            <a:p>
              <a:endParaRPr lang="en-AU"/>
            </a:p>
          </p:txBody>
        </p:sp>
        <p:sp>
          <p:nvSpPr>
            <p:cNvPr id="13" name="TextBox 10">
              <a:extLst>
                <a:ext uri="{FF2B5EF4-FFF2-40B4-BE49-F238E27FC236}">
                  <a16:creationId xmlns:a16="http://schemas.microsoft.com/office/drawing/2014/main" id="{95A61BC9-25D1-EEBD-A936-8FB0DAF496C8}"/>
                </a:ext>
              </a:extLst>
            </p:cNvPr>
            <p:cNvSpPr txBox="1"/>
            <p:nvPr/>
          </p:nvSpPr>
          <p:spPr>
            <a:xfrm>
              <a:off x="0" y="-38100"/>
              <a:ext cx="812800" cy="850900"/>
            </a:xfrm>
            <a:prstGeom prst="rect">
              <a:avLst/>
            </a:prstGeom>
          </p:spPr>
          <p:txBody>
            <a:bodyPr lIns="50800" tIns="50800" rIns="50800" bIns="50800" rtlCol="0" anchor="ctr"/>
            <a:lstStyle/>
            <a:p>
              <a:pPr algn="ctr">
                <a:lnSpc>
                  <a:spcPts val="2969"/>
                </a:lnSpc>
              </a:pPr>
              <a:endParaRPr/>
            </a:p>
          </p:txBody>
        </p:sp>
      </p:grpSp>
      <p:sp>
        <p:nvSpPr>
          <p:cNvPr id="15" name="Title 6">
            <a:extLst>
              <a:ext uri="{FF2B5EF4-FFF2-40B4-BE49-F238E27FC236}">
                <a16:creationId xmlns:a16="http://schemas.microsoft.com/office/drawing/2014/main" id="{999F7FE1-235E-7934-12A4-F22BA4E1C4D2}"/>
              </a:ext>
            </a:extLst>
          </p:cNvPr>
          <p:cNvSpPr>
            <a:spLocks noGrp="1"/>
          </p:cNvSpPr>
          <p:nvPr>
            <p:ph type="title" hasCustomPrompt="1"/>
          </p:nvPr>
        </p:nvSpPr>
        <p:spPr>
          <a:xfrm>
            <a:off x="1257300" y="3304665"/>
            <a:ext cx="15773400" cy="1120186"/>
          </a:xfrm>
          <a:prstGeom prst="rect">
            <a:avLst/>
          </a:prstGeom>
        </p:spPr>
        <p:txBody>
          <a:bodyPr/>
          <a:lstStyle>
            <a:lvl1pPr algn="l">
              <a:defRPr sz="4800" b="1"/>
            </a:lvl1pPr>
          </a:lstStyle>
          <a:p>
            <a:r>
              <a:rPr lang="en-US" dirty="0"/>
              <a:t>Paper Title</a:t>
            </a:r>
            <a:endParaRPr lang="en-AU" dirty="0"/>
          </a:p>
        </p:txBody>
      </p:sp>
      <p:sp>
        <p:nvSpPr>
          <p:cNvPr id="16" name="Freeform 14">
            <a:extLst>
              <a:ext uri="{FF2B5EF4-FFF2-40B4-BE49-F238E27FC236}">
                <a16:creationId xmlns:a16="http://schemas.microsoft.com/office/drawing/2014/main" id="{A4E1BDCB-DEB8-3897-1194-8D429EF012E0}"/>
              </a:ext>
            </a:extLst>
          </p:cNvPr>
          <p:cNvSpPr/>
          <p:nvPr userDrawn="1"/>
        </p:nvSpPr>
        <p:spPr>
          <a:xfrm>
            <a:off x="12581773" y="9084464"/>
            <a:ext cx="4742440" cy="836068"/>
          </a:xfrm>
          <a:custGeom>
            <a:avLst/>
            <a:gdLst/>
            <a:ahLst/>
            <a:cxnLst/>
            <a:rect l="l" t="t" r="r" b="b"/>
            <a:pathLst>
              <a:path w="4742440" h="836068">
                <a:moveTo>
                  <a:pt x="0" y="0"/>
                </a:moveTo>
                <a:lnTo>
                  <a:pt x="4742440" y="0"/>
                </a:lnTo>
                <a:lnTo>
                  <a:pt x="4742440" y="836068"/>
                </a:lnTo>
                <a:lnTo>
                  <a:pt x="0" y="836068"/>
                </a:lnTo>
                <a:lnTo>
                  <a:pt x="0" y="0"/>
                </a:lnTo>
                <a:close/>
              </a:path>
            </a:pathLst>
          </a:custGeom>
          <a:blipFill>
            <a:blip r:embed="rId2"/>
            <a:stretch>
              <a:fillRect/>
            </a:stretch>
          </a:blipFill>
        </p:spPr>
        <p:txBody>
          <a:bodyPr/>
          <a:lstStyle/>
          <a:p>
            <a:endParaRPr lang="en-AU"/>
          </a:p>
        </p:txBody>
      </p:sp>
      <p:sp>
        <p:nvSpPr>
          <p:cNvPr id="17" name="Freeform 15">
            <a:extLst>
              <a:ext uri="{FF2B5EF4-FFF2-40B4-BE49-F238E27FC236}">
                <a16:creationId xmlns:a16="http://schemas.microsoft.com/office/drawing/2014/main" id="{A366E07C-F3A3-8F32-0D03-052D2778B399}"/>
              </a:ext>
            </a:extLst>
          </p:cNvPr>
          <p:cNvSpPr/>
          <p:nvPr userDrawn="1"/>
        </p:nvSpPr>
        <p:spPr>
          <a:xfrm>
            <a:off x="1093613" y="8974432"/>
            <a:ext cx="4278487" cy="1120186"/>
          </a:xfrm>
          <a:custGeom>
            <a:avLst/>
            <a:gdLst/>
            <a:ahLst/>
            <a:cxnLst/>
            <a:rect l="l" t="t" r="r" b="b"/>
            <a:pathLst>
              <a:path w="4278487" h="1120186">
                <a:moveTo>
                  <a:pt x="0" y="0"/>
                </a:moveTo>
                <a:lnTo>
                  <a:pt x="4278487" y="0"/>
                </a:lnTo>
                <a:lnTo>
                  <a:pt x="4278487" y="1120186"/>
                </a:lnTo>
                <a:lnTo>
                  <a:pt x="0" y="1120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8" name="TextBox 16">
            <a:extLst>
              <a:ext uri="{FF2B5EF4-FFF2-40B4-BE49-F238E27FC236}">
                <a16:creationId xmlns:a16="http://schemas.microsoft.com/office/drawing/2014/main" id="{FFA060C8-CB59-4A6C-E3D0-21CA218114CC}"/>
              </a:ext>
            </a:extLst>
          </p:cNvPr>
          <p:cNvSpPr txBox="1"/>
          <p:nvPr userDrawn="1"/>
        </p:nvSpPr>
        <p:spPr>
          <a:xfrm>
            <a:off x="5954195" y="9046364"/>
            <a:ext cx="6509437" cy="1343660"/>
          </a:xfrm>
          <a:prstGeom prst="rect">
            <a:avLst/>
          </a:prstGeom>
        </p:spPr>
        <p:txBody>
          <a:bodyPr wrap="square" lIns="0" tIns="0" rIns="0" bIns="0" rtlCol="0" anchor="t">
            <a:spAutoFit/>
          </a:bodyPr>
          <a:lstStyle/>
          <a:p>
            <a:pPr algn="ctr">
              <a:lnSpc>
                <a:spcPts val="3640"/>
              </a:lnSpc>
            </a:pPr>
            <a:r>
              <a:rPr lang="en-US" sz="2600" dirty="0">
                <a:solidFill>
                  <a:srgbClr val="707070"/>
                </a:solidFill>
                <a:latin typeface="Open Sauce Bold"/>
              </a:rPr>
              <a:t>6 - 10 November 2023 </a:t>
            </a:r>
          </a:p>
          <a:p>
            <a:pPr algn="ctr">
              <a:lnSpc>
                <a:spcPts val="3640"/>
              </a:lnSpc>
            </a:pPr>
            <a:r>
              <a:rPr lang="en-US" sz="2600" dirty="0">
                <a:solidFill>
                  <a:srgbClr val="707070"/>
                </a:solidFill>
                <a:latin typeface="Open Sauce Bold"/>
              </a:rPr>
              <a:t>Brisbane, Australia </a:t>
            </a:r>
          </a:p>
          <a:p>
            <a:pPr>
              <a:lnSpc>
                <a:spcPts val="3640"/>
              </a:lnSpc>
            </a:pPr>
            <a:endParaRPr lang="en-US" sz="2600" dirty="0">
              <a:solidFill>
                <a:srgbClr val="707070"/>
              </a:solidFill>
              <a:latin typeface="Open Sauce Bold"/>
            </a:endParaRPr>
          </a:p>
        </p:txBody>
      </p:sp>
      <p:sp>
        <p:nvSpPr>
          <p:cNvPr id="21" name="Freeform 11">
            <a:extLst>
              <a:ext uri="{FF2B5EF4-FFF2-40B4-BE49-F238E27FC236}">
                <a16:creationId xmlns:a16="http://schemas.microsoft.com/office/drawing/2014/main" id="{3B2AE936-FA78-CA8C-8AE1-3AB7F26F374D}"/>
              </a:ext>
            </a:extLst>
          </p:cNvPr>
          <p:cNvSpPr/>
          <p:nvPr userDrawn="1"/>
        </p:nvSpPr>
        <p:spPr>
          <a:xfrm>
            <a:off x="13104440" y="199752"/>
            <a:ext cx="4929560" cy="1932146"/>
          </a:xfrm>
          <a:custGeom>
            <a:avLst/>
            <a:gdLst/>
            <a:ahLst/>
            <a:cxnLst/>
            <a:rect l="l" t="t" r="r" b="b"/>
            <a:pathLst>
              <a:path w="5710198" h="2287442">
                <a:moveTo>
                  <a:pt x="0" y="0"/>
                </a:moveTo>
                <a:lnTo>
                  <a:pt x="5710198" y="0"/>
                </a:lnTo>
                <a:lnTo>
                  <a:pt x="5710198" y="2287442"/>
                </a:lnTo>
                <a:lnTo>
                  <a:pt x="0" y="2287442"/>
                </a:lnTo>
                <a:lnTo>
                  <a:pt x="0" y="0"/>
                </a:lnTo>
                <a:close/>
              </a:path>
            </a:pathLst>
          </a:custGeom>
          <a:blipFill>
            <a:blip r:embed="rId5"/>
            <a:stretch>
              <a:fillRect l="-26599" t="-14198" r="-23217" b="-14412"/>
            </a:stretch>
          </a:blipFill>
        </p:spPr>
        <p:txBody>
          <a:bodyPr/>
          <a:lstStyle/>
          <a:p>
            <a:endParaRPr lang="en-AU"/>
          </a:p>
        </p:txBody>
      </p:sp>
      <p:sp>
        <p:nvSpPr>
          <p:cNvPr id="22" name="Freeform 12">
            <a:extLst>
              <a:ext uri="{FF2B5EF4-FFF2-40B4-BE49-F238E27FC236}">
                <a16:creationId xmlns:a16="http://schemas.microsoft.com/office/drawing/2014/main" id="{37D3CAB7-8D46-6621-9686-911AAF1AB7E5}"/>
              </a:ext>
            </a:extLst>
          </p:cNvPr>
          <p:cNvSpPr/>
          <p:nvPr userDrawn="1"/>
        </p:nvSpPr>
        <p:spPr>
          <a:xfrm>
            <a:off x="1943200" y="492384"/>
            <a:ext cx="7599645" cy="1738103"/>
          </a:xfrm>
          <a:custGeom>
            <a:avLst/>
            <a:gdLst/>
            <a:ahLst/>
            <a:cxnLst/>
            <a:rect l="l" t="t" r="r" b="b"/>
            <a:pathLst>
              <a:path w="11809899" h="2767945">
                <a:moveTo>
                  <a:pt x="0" y="0"/>
                </a:moveTo>
                <a:lnTo>
                  <a:pt x="11809899" y="0"/>
                </a:lnTo>
                <a:lnTo>
                  <a:pt x="11809899" y="2767945"/>
                </a:lnTo>
                <a:lnTo>
                  <a:pt x="0" y="2767945"/>
                </a:lnTo>
                <a:lnTo>
                  <a:pt x="0" y="0"/>
                </a:lnTo>
                <a:close/>
              </a:path>
            </a:pathLst>
          </a:custGeom>
          <a:blipFill>
            <a:blip r:embed="rId6"/>
            <a:stretch>
              <a:fillRect/>
            </a:stretch>
          </a:blipFill>
        </p:spPr>
        <p:txBody>
          <a:bodyPr/>
          <a:lstStyle/>
          <a:p>
            <a:endParaRPr lang="en-AU" dirty="0"/>
          </a:p>
        </p:txBody>
      </p:sp>
      <p:sp>
        <p:nvSpPr>
          <p:cNvPr id="36" name="Picture Placeholder 34">
            <a:extLst>
              <a:ext uri="{FF2B5EF4-FFF2-40B4-BE49-F238E27FC236}">
                <a16:creationId xmlns:a16="http://schemas.microsoft.com/office/drawing/2014/main" id="{6DBE4ABF-5949-BB04-A4A7-6E6D656880D8}"/>
              </a:ext>
            </a:extLst>
          </p:cNvPr>
          <p:cNvSpPr>
            <a:spLocks noGrp="1"/>
          </p:cNvSpPr>
          <p:nvPr>
            <p:ph type="pic" sz="quarter" idx="11"/>
          </p:nvPr>
        </p:nvSpPr>
        <p:spPr>
          <a:xfrm>
            <a:off x="4092203" y="5841721"/>
            <a:ext cx="1980605" cy="2160000"/>
          </a:xfrm>
          <a:prstGeom prst="rect">
            <a:avLst/>
          </a:prstGeom>
        </p:spPr>
        <p:txBody>
          <a:bodyPr/>
          <a:lstStyle>
            <a:lvl1pPr algn="ctr">
              <a:defRPr/>
            </a:lvl1pPr>
          </a:lstStyle>
          <a:p>
            <a:endParaRPr lang="en-AU" dirty="0"/>
          </a:p>
        </p:txBody>
      </p:sp>
      <p:sp>
        <p:nvSpPr>
          <p:cNvPr id="39" name="Text Placeholder 38">
            <a:extLst>
              <a:ext uri="{FF2B5EF4-FFF2-40B4-BE49-F238E27FC236}">
                <a16:creationId xmlns:a16="http://schemas.microsoft.com/office/drawing/2014/main" id="{598B5617-8CD5-AFB9-64FA-069BE8359CA8}"/>
              </a:ext>
            </a:extLst>
          </p:cNvPr>
          <p:cNvSpPr>
            <a:spLocks noGrp="1"/>
          </p:cNvSpPr>
          <p:nvPr>
            <p:ph type="body" sz="quarter" idx="13" hasCustomPrompt="1"/>
          </p:nvPr>
        </p:nvSpPr>
        <p:spPr>
          <a:xfrm>
            <a:off x="791072" y="7444508"/>
            <a:ext cx="3024188" cy="557213"/>
          </a:xfrm>
          <a:prstGeom prst="rect">
            <a:avLst/>
          </a:prstGeom>
        </p:spPr>
        <p:txBody>
          <a:bodyPr/>
          <a:lstStyle>
            <a:lvl1pPr marL="0" indent="0" algn="ctr">
              <a:buNone/>
              <a:defRPr sz="2000"/>
            </a:lvl1pPr>
          </a:lstStyle>
          <a:p>
            <a:pPr lvl="0"/>
            <a:r>
              <a:rPr lang="en-US" dirty="0"/>
              <a:t>First Author’s Name</a:t>
            </a:r>
            <a:endParaRPr lang="en-AU" dirty="0"/>
          </a:p>
        </p:txBody>
      </p:sp>
      <p:sp>
        <p:nvSpPr>
          <p:cNvPr id="42" name="Picture Placeholder 34">
            <a:extLst>
              <a:ext uri="{FF2B5EF4-FFF2-40B4-BE49-F238E27FC236}">
                <a16:creationId xmlns:a16="http://schemas.microsoft.com/office/drawing/2014/main" id="{03F2A3D6-9A3B-563C-1BCC-C945CBE8DA50}"/>
              </a:ext>
            </a:extLst>
          </p:cNvPr>
          <p:cNvSpPr>
            <a:spLocks noGrp="1"/>
          </p:cNvSpPr>
          <p:nvPr>
            <p:ph type="pic" sz="quarter" idx="14"/>
          </p:nvPr>
        </p:nvSpPr>
        <p:spPr>
          <a:xfrm>
            <a:off x="9650882" y="5841721"/>
            <a:ext cx="1980605" cy="2160000"/>
          </a:xfrm>
          <a:prstGeom prst="rect">
            <a:avLst/>
          </a:prstGeom>
        </p:spPr>
        <p:txBody>
          <a:bodyPr/>
          <a:lstStyle>
            <a:lvl1pPr algn="ctr">
              <a:defRPr/>
            </a:lvl1pPr>
          </a:lstStyle>
          <a:p>
            <a:endParaRPr lang="en-AU" dirty="0"/>
          </a:p>
        </p:txBody>
      </p:sp>
      <p:sp>
        <p:nvSpPr>
          <p:cNvPr id="43" name="Text Placeholder 38">
            <a:extLst>
              <a:ext uri="{FF2B5EF4-FFF2-40B4-BE49-F238E27FC236}">
                <a16:creationId xmlns:a16="http://schemas.microsoft.com/office/drawing/2014/main" id="{08483973-8FC7-1195-B480-6974AAE3D663}"/>
              </a:ext>
            </a:extLst>
          </p:cNvPr>
          <p:cNvSpPr>
            <a:spLocks noGrp="1"/>
          </p:cNvSpPr>
          <p:nvPr>
            <p:ph type="body" sz="quarter" idx="15" hasCustomPrompt="1"/>
          </p:nvPr>
        </p:nvSpPr>
        <p:spPr>
          <a:xfrm>
            <a:off x="6349751" y="7444508"/>
            <a:ext cx="3024188" cy="557213"/>
          </a:xfrm>
          <a:prstGeom prst="rect">
            <a:avLst/>
          </a:prstGeom>
        </p:spPr>
        <p:txBody>
          <a:bodyPr/>
          <a:lstStyle>
            <a:lvl1pPr marL="0" indent="0" algn="ctr">
              <a:buNone/>
              <a:defRPr sz="2000"/>
            </a:lvl1pPr>
          </a:lstStyle>
          <a:p>
            <a:pPr lvl="0"/>
            <a:r>
              <a:rPr lang="en-US" dirty="0"/>
              <a:t>Second Author’s Name</a:t>
            </a:r>
            <a:endParaRPr lang="en-AU" dirty="0"/>
          </a:p>
        </p:txBody>
      </p:sp>
      <p:sp>
        <p:nvSpPr>
          <p:cNvPr id="44" name="Picture Placeholder 34">
            <a:extLst>
              <a:ext uri="{FF2B5EF4-FFF2-40B4-BE49-F238E27FC236}">
                <a16:creationId xmlns:a16="http://schemas.microsoft.com/office/drawing/2014/main" id="{8D018AD3-4B87-5B1C-DEF7-98BF5FE52685}"/>
              </a:ext>
            </a:extLst>
          </p:cNvPr>
          <p:cNvSpPr>
            <a:spLocks noGrp="1"/>
          </p:cNvSpPr>
          <p:nvPr>
            <p:ph type="pic" sz="quarter" idx="16"/>
          </p:nvPr>
        </p:nvSpPr>
        <p:spPr>
          <a:xfrm>
            <a:off x="15209561" y="5787904"/>
            <a:ext cx="1980605" cy="2160000"/>
          </a:xfrm>
          <a:prstGeom prst="rect">
            <a:avLst/>
          </a:prstGeom>
        </p:spPr>
        <p:txBody>
          <a:bodyPr/>
          <a:lstStyle>
            <a:lvl1pPr algn="ctr">
              <a:defRPr/>
            </a:lvl1pPr>
          </a:lstStyle>
          <a:p>
            <a:endParaRPr lang="en-AU" dirty="0"/>
          </a:p>
        </p:txBody>
      </p:sp>
      <p:sp>
        <p:nvSpPr>
          <p:cNvPr id="45" name="Text Placeholder 38">
            <a:extLst>
              <a:ext uri="{FF2B5EF4-FFF2-40B4-BE49-F238E27FC236}">
                <a16:creationId xmlns:a16="http://schemas.microsoft.com/office/drawing/2014/main" id="{B3B41B62-E9C3-DA34-5F20-9DCF1F6BE4D7}"/>
              </a:ext>
            </a:extLst>
          </p:cNvPr>
          <p:cNvSpPr>
            <a:spLocks noGrp="1"/>
          </p:cNvSpPr>
          <p:nvPr>
            <p:ph type="body" sz="quarter" idx="17" hasCustomPrompt="1"/>
          </p:nvPr>
        </p:nvSpPr>
        <p:spPr>
          <a:xfrm>
            <a:off x="11908430" y="7390691"/>
            <a:ext cx="3024188" cy="557213"/>
          </a:xfrm>
          <a:prstGeom prst="rect">
            <a:avLst/>
          </a:prstGeom>
        </p:spPr>
        <p:txBody>
          <a:bodyPr/>
          <a:lstStyle>
            <a:lvl1pPr marL="0" indent="0" algn="ctr">
              <a:buNone/>
              <a:defRPr sz="2000"/>
            </a:lvl1pPr>
          </a:lstStyle>
          <a:p>
            <a:pPr lvl="0"/>
            <a:r>
              <a:rPr lang="en-US" dirty="0"/>
              <a:t>Third Author’s Name</a:t>
            </a:r>
            <a:endParaRPr lang="en-AU" dirty="0"/>
          </a:p>
        </p:txBody>
      </p:sp>
      <p:cxnSp>
        <p:nvCxnSpPr>
          <p:cNvPr id="2" name="Straight Connector 1">
            <a:extLst>
              <a:ext uri="{FF2B5EF4-FFF2-40B4-BE49-F238E27FC236}">
                <a16:creationId xmlns:a16="http://schemas.microsoft.com/office/drawing/2014/main" id="{79350540-7C4D-8F65-971D-317792632497}"/>
              </a:ext>
            </a:extLst>
          </p:cNvPr>
          <p:cNvCxnSpPr/>
          <p:nvPr userDrawn="1"/>
        </p:nvCxnSpPr>
        <p:spPr>
          <a:xfrm>
            <a:off x="1257300" y="8743900"/>
            <a:ext cx="157734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622122"/>
      </p:ext>
    </p:extLst>
  </p:cSld>
  <p:clrMapOvr>
    <a:masterClrMapping/>
  </p:clrMapOvr>
  <p:extLst>
    <p:ext uri="{DCECCB84-F9BA-43D5-87BE-67443E8EF086}">
      <p15:sldGuideLst xmlns:p15="http://schemas.microsoft.com/office/powerpoint/2012/main">
        <p15:guide id="1" orient="horz" pos="3285" userDrawn="1">
          <p15:clr>
            <a:srgbClr val="FBAE40"/>
          </p15:clr>
        </p15:guide>
        <p15:guide id="2" pos="57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32A1C19-91B4-D94C-9D4D-C1391F0823A4}"/>
              </a:ext>
            </a:extLst>
          </p:cNvPr>
          <p:cNvGrpSpPr/>
          <p:nvPr userDrawn="1"/>
        </p:nvGrpSpPr>
        <p:grpSpPr>
          <a:xfrm>
            <a:off x="0" y="0"/>
            <a:ext cx="421327" cy="4460975"/>
            <a:chOff x="0" y="0"/>
            <a:chExt cx="376634" cy="3987767"/>
          </a:xfrm>
        </p:grpSpPr>
        <p:sp>
          <p:nvSpPr>
            <p:cNvPr id="6" name="Freeform 3">
              <a:extLst>
                <a:ext uri="{FF2B5EF4-FFF2-40B4-BE49-F238E27FC236}">
                  <a16:creationId xmlns:a16="http://schemas.microsoft.com/office/drawing/2014/main" id="{A300F247-D694-1BD3-517C-F08D89DE0FCF}"/>
                </a:ext>
              </a:extLst>
            </p:cNvPr>
            <p:cNvSpPr/>
            <p:nvPr/>
          </p:nvSpPr>
          <p:spPr>
            <a:xfrm>
              <a:off x="0" y="0"/>
              <a:ext cx="376634" cy="3987767"/>
            </a:xfrm>
            <a:custGeom>
              <a:avLst/>
              <a:gdLst/>
              <a:ahLst/>
              <a:cxnLst/>
              <a:rect l="l" t="t" r="r" b="b"/>
              <a:pathLst>
                <a:path w="376634" h="3987767">
                  <a:moveTo>
                    <a:pt x="0" y="0"/>
                  </a:moveTo>
                  <a:lnTo>
                    <a:pt x="376634" y="0"/>
                  </a:lnTo>
                  <a:lnTo>
                    <a:pt x="376634" y="3987767"/>
                  </a:lnTo>
                  <a:lnTo>
                    <a:pt x="0" y="3987767"/>
                  </a:lnTo>
                  <a:close/>
                </a:path>
              </a:pathLst>
            </a:custGeom>
            <a:solidFill>
              <a:srgbClr val="FBCF16">
                <a:alpha val="74902"/>
              </a:srgbClr>
            </a:solidFill>
          </p:spPr>
          <p:txBody>
            <a:bodyPr/>
            <a:lstStyle/>
            <a:p>
              <a:endParaRPr lang="en-AU"/>
            </a:p>
          </p:txBody>
        </p:sp>
        <p:sp>
          <p:nvSpPr>
            <p:cNvPr id="7" name="TextBox 4">
              <a:extLst>
                <a:ext uri="{FF2B5EF4-FFF2-40B4-BE49-F238E27FC236}">
                  <a16:creationId xmlns:a16="http://schemas.microsoft.com/office/drawing/2014/main" id="{D43BCA16-03D0-74C6-F73E-9229A70D5633}"/>
                </a:ext>
              </a:extLst>
            </p:cNvPr>
            <p:cNvSpPr txBox="1"/>
            <p:nvPr/>
          </p:nvSpPr>
          <p:spPr>
            <a:xfrm>
              <a:off x="0" y="-38100"/>
              <a:ext cx="812800" cy="850900"/>
            </a:xfrm>
            <a:prstGeom prst="rect">
              <a:avLst/>
            </a:prstGeom>
          </p:spPr>
          <p:txBody>
            <a:bodyPr lIns="50800" tIns="50800" rIns="50800" bIns="50800" rtlCol="0" anchor="ctr"/>
            <a:lstStyle/>
            <a:p>
              <a:pPr algn="ctr">
                <a:lnSpc>
                  <a:spcPts val="2969"/>
                </a:lnSpc>
              </a:pPr>
              <a:endParaRPr/>
            </a:p>
          </p:txBody>
        </p:sp>
      </p:grpSp>
      <p:grpSp>
        <p:nvGrpSpPr>
          <p:cNvPr id="8" name="Group 5">
            <a:extLst>
              <a:ext uri="{FF2B5EF4-FFF2-40B4-BE49-F238E27FC236}">
                <a16:creationId xmlns:a16="http://schemas.microsoft.com/office/drawing/2014/main" id="{8B6D02A6-F014-44FF-A68B-084AA7FC0B9A}"/>
              </a:ext>
            </a:extLst>
          </p:cNvPr>
          <p:cNvGrpSpPr/>
          <p:nvPr userDrawn="1"/>
        </p:nvGrpSpPr>
        <p:grpSpPr>
          <a:xfrm>
            <a:off x="0" y="4460975"/>
            <a:ext cx="421327" cy="3224540"/>
            <a:chOff x="0" y="0"/>
            <a:chExt cx="376634" cy="2882490"/>
          </a:xfrm>
        </p:grpSpPr>
        <p:sp>
          <p:nvSpPr>
            <p:cNvPr id="9" name="Freeform 6">
              <a:extLst>
                <a:ext uri="{FF2B5EF4-FFF2-40B4-BE49-F238E27FC236}">
                  <a16:creationId xmlns:a16="http://schemas.microsoft.com/office/drawing/2014/main" id="{CF770914-BC16-CA6A-AEE7-1C11891EE6A2}"/>
                </a:ext>
              </a:extLst>
            </p:cNvPr>
            <p:cNvSpPr/>
            <p:nvPr/>
          </p:nvSpPr>
          <p:spPr>
            <a:xfrm>
              <a:off x="0" y="0"/>
              <a:ext cx="376634" cy="2882490"/>
            </a:xfrm>
            <a:custGeom>
              <a:avLst/>
              <a:gdLst/>
              <a:ahLst/>
              <a:cxnLst/>
              <a:rect l="l" t="t" r="r" b="b"/>
              <a:pathLst>
                <a:path w="376634" h="2882490">
                  <a:moveTo>
                    <a:pt x="0" y="0"/>
                  </a:moveTo>
                  <a:lnTo>
                    <a:pt x="376634" y="0"/>
                  </a:lnTo>
                  <a:lnTo>
                    <a:pt x="376634" y="2882490"/>
                  </a:lnTo>
                  <a:lnTo>
                    <a:pt x="0" y="2882490"/>
                  </a:lnTo>
                  <a:close/>
                </a:path>
              </a:pathLst>
            </a:custGeom>
            <a:solidFill>
              <a:srgbClr val="409C4B">
                <a:alpha val="74902"/>
              </a:srgbClr>
            </a:solidFill>
          </p:spPr>
          <p:txBody>
            <a:bodyPr/>
            <a:lstStyle/>
            <a:p>
              <a:endParaRPr lang="en-AU"/>
            </a:p>
          </p:txBody>
        </p:sp>
        <p:sp>
          <p:nvSpPr>
            <p:cNvPr id="10" name="TextBox 7">
              <a:extLst>
                <a:ext uri="{FF2B5EF4-FFF2-40B4-BE49-F238E27FC236}">
                  <a16:creationId xmlns:a16="http://schemas.microsoft.com/office/drawing/2014/main" id="{B3388C66-B048-3A8A-394D-5EE4B7F44ACC}"/>
                </a:ext>
              </a:extLst>
            </p:cNvPr>
            <p:cNvSpPr txBox="1"/>
            <p:nvPr/>
          </p:nvSpPr>
          <p:spPr>
            <a:xfrm>
              <a:off x="0" y="-38100"/>
              <a:ext cx="812800" cy="850900"/>
            </a:xfrm>
            <a:prstGeom prst="rect">
              <a:avLst/>
            </a:prstGeom>
          </p:spPr>
          <p:txBody>
            <a:bodyPr lIns="50800" tIns="50800" rIns="50800" bIns="50800" rtlCol="0" anchor="ctr"/>
            <a:lstStyle/>
            <a:p>
              <a:pPr algn="ctr">
                <a:lnSpc>
                  <a:spcPts val="2969"/>
                </a:lnSpc>
              </a:pPr>
              <a:endParaRPr/>
            </a:p>
          </p:txBody>
        </p:sp>
      </p:grpSp>
      <p:grpSp>
        <p:nvGrpSpPr>
          <p:cNvPr id="11" name="Group 8">
            <a:extLst>
              <a:ext uri="{FF2B5EF4-FFF2-40B4-BE49-F238E27FC236}">
                <a16:creationId xmlns:a16="http://schemas.microsoft.com/office/drawing/2014/main" id="{F94024D7-24E6-DE53-FF67-9D74EBB1272C}"/>
              </a:ext>
            </a:extLst>
          </p:cNvPr>
          <p:cNvGrpSpPr/>
          <p:nvPr userDrawn="1"/>
        </p:nvGrpSpPr>
        <p:grpSpPr>
          <a:xfrm>
            <a:off x="0" y="7685515"/>
            <a:ext cx="421327" cy="2601485"/>
            <a:chOff x="0" y="0"/>
            <a:chExt cx="376634" cy="2325526"/>
          </a:xfrm>
        </p:grpSpPr>
        <p:sp>
          <p:nvSpPr>
            <p:cNvPr id="12" name="Freeform 9">
              <a:extLst>
                <a:ext uri="{FF2B5EF4-FFF2-40B4-BE49-F238E27FC236}">
                  <a16:creationId xmlns:a16="http://schemas.microsoft.com/office/drawing/2014/main" id="{B6D1455E-FF03-799B-2E64-53E92D1FA417}"/>
                </a:ext>
              </a:extLst>
            </p:cNvPr>
            <p:cNvSpPr/>
            <p:nvPr/>
          </p:nvSpPr>
          <p:spPr>
            <a:xfrm>
              <a:off x="0" y="0"/>
              <a:ext cx="376634" cy="2325526"/>
            </a:xfrm>
            <a:custGeom>
              <a:avLst/>
              <a:gdLst/>
              <a:ahLst/>
              <a:cxnLst/>
              <a:rect l="l" t="t" r="r" b="b"/>
              <a:pathLst>
                <a:path w="376634" h="2325526">
                  <a:moveTo>
                    <a:pt x="0" y="0"/>
                  </a:moveTo>
                  <a:lnTo>
                    <a:pt x="376634" y="0"/>
                  </a:lnTo>
                  <a:lnTo>
                    <a:pt x="376634" y="2325526"/>
                  </a:lnTo>
                  <a:lnTo>
                    <a:pt x="0" y="2325526"/>
                  </a:lnTo>
                  <a:close/>
                </a:path>
              </a:pathLst>
            </a:custGeom>
            <a:solidFill>
              <a:srgbClr val="707070">
                <a:alpha val="74902"/>
              </a:srgbClr>
            </a:solidFill>
          </p:spPr>
          <p:txBody>
            <a:bodyPr/>
            <a:lstStyle/>
            <a:p>
              <a:endParaRPr lang="en-AU"/>
            </a:p>
          </p:txBody>
        </p:sp>
        <p:sp>
          <p:nvSpPr>
            <p:cNvPr id="13" name="TextBox 10">
              <a:extLst>
                <a:ext uri="{FF2B5EF4-FFF2-40B4-BE49-F238E27FC236}">
                  <a16:creationId xmlns:a16="http://schemas.microsoft.com/office/drawing/2014/main" id="{95A61BC9-25D1-EEBD-A936-8FB0DAF496C8}"/>
                </a:ext>
              </a:extLst>
            </p:cNvPr>
            <p:cNvSpPr txBox="1"/>
            <p:nvPr/>
          </p:nvSpPr>
          <p:spPr>
            <a:xfrm>
              <a:off x="0" y="-38100"/>
              <a:ext cx="812800" cy="850900"/>
            </a:xfrm>
            <a:prstGeom prst="rect">
              <a:avLst/>
            </a:prstGeom>
          </p:spPr>
          <p:txBody>
            <a:bodyPr lIns="50800" tIns="50800" rIns="50800" bIns="50800" rtlCol="0" anchor="ctr"/>
            <a:lstStyle/>
            <a:p>
              <a:pPr algn="ctr">
                <a:lnSpc>
                  <a:spcPts val="2969"/>
                </a:lnSpc>
              </a:pPr>
              <a:endParaRPr/>
            </a:p>
          </p:txBody>
        </p:sp>
      </p:grpSp>
      <p:sp>
        <p:nvSpPr>
          <p:cNvPr id="14" name="Freeform 2">
            <a:extLst>
              <a:ext uri="{FF2B5EF4-FFF2-40B4-BE49-F238E27FC236}">
                <a16:creationId xmlns:a16="http://schemas.microsoft.com/office/drawing/2014/main" id="{3A299A5E-D3E2-51B1-A1F8-8A80F2A37510}"/>
              </a:ext>
            </a:extLst>
          </p:cNvPr>
          <p:cNvSpPr/>
          <p:nvPr userDrawn="1"/>
        </p:nvSpPr>
        <p:spPr>
          <a:xfrm>
            <a:off x="12984848" y="0"/>
            <a:ext cx="5303152" cy="2983023"/>
          </a:xfrm>
          <a:custGeom>
            <a:avLst/>
            <a:gdLst/>
            <a:ahLst/>
            <a:cxnLst/>
            <a:rect l="l" t="t" r="r" b="b"/>
            <a:pathLst>
              <a:path w="5303152" h="2983023">
                <a:moveTo>
                  <a:pt x="0" y="0"/>
                </a:moveTo>
                <a:lnTo>
                  <a:pt x="5303152" y="0"/>
                </a:lnTo>
                <a:lnTo>
                  <a:pt x="5303152" y="2983023"/>
                </a:lnTo>
                <a:lnTo>
                  <a:pt x="0" y="2983023"/>
                </a:lnTo>
                <a:lnTo>
                  <a:pt x="0" y="0"/>
                </a:lnTo>
                <a:close/>
              </a:path>
            </a:pathLst>
          </a:custGeom>
          <a:blipFill>
            <a:blip r:embed="rId2"/>
            <a:stretch>
              <a:fillRect/>
            </a:stretch>
          </a:blipFill>
        </p:spPr>
        <p:txBody>
          <a:bodyPr/>
          <a:lstStyle/>
          <a:p>
            <a:endParaRPr lang="en-AU"/>
          </a:p>
        </p:txBody>
      </p:sp>
      <p:sp>
        <p:nvSpPr>
          <p:cNvPr id="4" name="Content Placeholder 3">
            <a:extLst>
              <a:ext uri="{FF2B5EF4-FFF2-40B4-BE49-F238E27FC236}">
                <a16:creationId xmlns:a16="http://schemas.microsoft.com/office/drawing/2014/main" id="{54BB21D8-F5B4-574E-A404-9859B6235F42}"/>
              </a:ext>
            </a:extLst>
          </p:cNvPr>
          <p:cNvSpPr>
            <a:spLocks noGrp="1"/>
          </p:cNvSpPr>
          <p:nvPr>
            <p:ph sz="quarter" idx="11"/>
          </p:nvPr>
        </p:nvSpPr>
        <p:spPr>
          <a:xfrm>
            <a:off x="1257300" y="2551213"/>
            <a:ext cx="15773400" cy="597666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9" name="Title 18">
            <a:extLst>
              <a:ext uri="{FF2B5EF4-FFF2-40B4-BE49-F238E27FC236}">
                <a16:creationId xmlns:a16="http://schemas.microsoft.com/office/drawing/2014/main" id="{4FD79B66-4661-E68C-76C0-7D4B2A8C9589}"/>
              </a:ext>
            </a:extLst>
          </p:cNvPr>
          <p:cNvSpPr>
            <a:spLocks noGrp="1"/>
          </p:cNvSpPr>
          <p:nvPr>
            <p:ph type="title" hasCustomPrompt="1"/>
          </p:nvPr>
        </p:nvSpPr>
        <p:spPr>
          <a:xfrm>
            <a:off x="1257300" y="547689"/>
            <a:ext cx="12495212" cy="1787500"/>
          </a:xfrm>
          <a:prstGeom prst="rect">
            <a:avLst/>
          </a:prstGeom>
        </p:spPr>
        <p:txBody>
          <a:bodyPr/>
          <a:lstStyle>
            <a:lvl1pPr algn="l">
              <a:defRPr sz="5400" b="1">
                <a:solidFill>
                  <a:srgbClr val="3B9D48"/>
                </a:solidFill>
              </a:defRPr>
            </a:lvl1pPr>
          </a:lstStyle>
          <a:p>
            <a:r>
              <a:rPr lang="en-US" dirty="0"/>
              <a:t>Title</a:t>
            </a:r>
            <a:endParaRPr lang="en-AU" dirty="0"/>
          </a:p>
        </p:txBody>
      </p:sp>
      <p:sp>
        <p:nvSpPr>
          <p:cNvPr id="26" name="Content Placeholder 25">
            <a:extLst>
              <a:ext uri="{FF2B5EF4-FFF2-40B4-BE49-F238E27FC236}">
                <a16:creationId xmlns:a16="http://schemas.microsoft.com/office/drawing/2014/main" id="{FF328DD7-50DC-F844-77D2-965DFD9BFBE2}"/>
              </a:ext>
            </a:extLst>
          </p:cNvPr>
          <p:cNvSpPr>
            <a:spLocks noGrp="1"/>
          </p:cNvSpPr>
          <p:nvPr>
            <p:ph sz="quarter" idx="13" hasCustomPrompt="1"/>
          </p:nvPr>
        </p:nvSpPr>
        <p:spPr>
          <a:xfrm>
            <a:off x="1257300" y="9046843"/>
            <a:ext cx="7886700" cy="993200"/>
          </a:xfrm>
          <a:prstGeom prst="rect">
            <a:avLst/>
          </a:prstGeom>
        </p:spPr>
        <p:txBody>
          <a:bodyPr/>
          <a:lstStyle>
            <a:lvl1pPr marL="0" indent="0">
              <a:buNone/>
              <a:defRPr sz="1800"/>
            </a:lvl1pPr>
          </a:lstStyle>
          <a:p>
            <a:pPr lvl="0"/>
            <a:r>
              <a:rPr lang="en-AU" dirty="0"/>
              <a:t>Author/s</a:t>
            </a:r>
          </a:p>
          <a:p>
            <a:pPr lvl="0"/>
            <a:r>
              <a:rPr lang="en-AU" dirty="0"/>
              <a:t>XXX, XXX, XXX</a:t>
            </a:r>
          </a:p>
        </p:txBody>
      </p:sp>
      <p:cxnSp>
        <p:nvCxnSpPr>
          <p:cNvPr id="16" name="Straight Connector 15">
            <a:extLst>
              <a:ext uri="{FF2B5EF4-FFF2-40B4-BE49-F238E27FC236}">
                <a16:creationId xmlns:a16="http://schemas.microsoft.com/office/drawing/2014/main" id="{E31104CC-3BEC-2D84-08C2-C957D49FD7A5}"/>
              </a:ext>
            </a:extLst>
          </p:cNvPr>
          <p:cNvCxnSpPr/>
          <p:nvPr userDrawn="1"/>
        </p:nvCxnSpPr>
        <p:spPr>
          <a:xfrm>
            <a:off x="1257300" y="8743900"/>
            <a:ext cx="157734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031885"/>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082331"/>
      </p:ext>
    </p:extLst>
  </p:cSld>
  <p:clrMap bg1="lt1" tx1="dk1" bg2="lt2" tx2="dk2" accent1="accent1" accent2="accent2" accent3="accent3" accent4="accent4" accent5="accent5" accent6="accent6" hlink="hlink" folHlink="folHlink"/>
  <p:sldLayoutIdLst>
    <p:sldLayoutId id="2147483667" r:id="rId1"/>
    <p:sldLayoutId id="214748367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hyperlink" Target="https://www.youtube.com/watch?v=gYVnp9x6UC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A96A-5200-B26C-995D-433F98A610EF}"/>
              </a:ext>
            </a:extLst>
          </p:cNvPr>
          <p:cNvSpPr>
            <a:spLocks noGrp="1"/>
          </p:cNvSpPr>
          <p:nvPr>
            <p:ph type="title"/>
          </p:nvPr>
        </p:nvSpPr>
        <p:spPr>
          <a:xfrm>
            <a:off x="1257300" y="2896309"/>
            <a:ext cx="17030700" cy="1838835"/>
          </a:xfrm>
        </p:spPr>
        <p:txBody>
          <a:bodyPr/>
          <a:lstStyle/>
          <a:p>
            <a:r>
              <a:rPr lang="en-US" dirty="0">
                <a:latin typeface="Arial" panose="020B0604020202020204" pitchFamily="34" charset="0"/>
                <a:cs typeface="Arial" panose="020B0604020202020204" pitchFamily="34" charset="0"/>
              </a:rPr>
              <a:t>PERFORMANCE ANALYSIS OF AN A-DOUBLE IN ROUNDABOUTS USING NATURALISTIC DRIVING DATA</a:t>
            </a:r>
          </a:p>
        </p:txBody>
      </p:sp>
      <p:sp>
        <p:nvSpPr>
          <p:cNvPr id="4" name="Text Placeholder 3">
            <a:extLst>
              <a:ext uri="{FF2B5EF4-FFF2-40B4-BE49-F238E27FC236}">
                <a16:creationId xmlns:a16="http://schemas.microsoft.com/office/drawing/2014/main" id="{6C55A680-EB0E-0814-22CB-B6D807106D40}"/>
              </a:ext>
            </a:extLst>
          </p:cNvPr>
          <p:cNvSpPr>
            <a:spLocks noGrp="1"/>
          </p:cNvSpPr>
          <p:nvPr>
            <p:ph type="body" sz="quarter" idx="13"/>
          </p:nvPr>
        </p:nvSpPr>
        <p:spPr/>
        <p:txBody>
          <a:bodyPr/>
          <a:lstStyle/>
          <a:p>
            <a:r>
              <a:rPr lang="en-AU" dirty="0">
                <a:latin typeface="Arial" panose="020B0604020202020204" pitchFamily="34" charset="0"/>
                <a:cs typeface="Arial" panose="020B0604020202020204" pitchFamily="34" charset="0"/>
              </a:rPr>
              <a:t>Abhijeet Behera</a:t>
            </a:r>
          </a:p>
        </p:txBody>
      </p:sp>
      <p:sp>
        <p:nvSpPr>
          <p:cNvPr id="6" name="Text Placeholder 5">
            <a:extLst>
              <a:ext uri="{FF2B5EF4-FFF2-40B4-BE49-F238E27FC236}">
                <a16:creationId xmlns:a16="http://schemas.microsoft.com/office/drawing/2014/main" id="{4E567595-7022-4DBF-820E-E6FB76FAB154}"/>
              </a:ext>
            </a:extLst>
          </p:cNvPr>
          <p:cNvSpPr>
            <a:spLocks noGrp="1"/>
          </p:cNvSpPr>
          <p:nvPr>
            <p:ph type="body" sz="quarter" idx="15"/>
          </p:nvPr>
        </p:nvSpPr>
        <p:spPr/>
        <p:txBody>
          <a:bodyPr/>
          <a:lstStyle/>
          <a:p>
            <a:r>
              <a:rPr lang="en-AU" dirty="0">
                <a:latin typeface="Arial" panose="020B0604020202020204" pitchFamily="34" charset="0"/>
                <a:cs typeface="Arial" panose="020B0604020202020204" pitchFamily="34" charset="0"/>
              </a:rPr>
              <a:t>Sogol Kharrazi</a:t>
            </a:r>
          </a:p>
        </p:txBody>
      </p:sp>
      <p:sp>
        <p:nvSpPr>
          <p:cNvPr id="8" name="Text Placeholder 7">
            <a:extLst>
              <a:ext uri="{FF2B5EF4-FFF2-40B4-BE49-F238E27FC236}">
                <a16:creationId xmlns:a16="http://schemas.microsoft.com/office/drawing/2014/main" id="{229E674F-2A82-A8F6-0C96-5EB64504133F}"/>
              </a:ext>
            </a:extLst>
          </p:cNvPr>
          <p:cNvSpPr>
            <a:spLocks noGrp="1"/>
          </p:cNvSpPr>
          <p:nvPr>
            <p:ph type="body" sz="quarter" idx="17"/>
          </p:nvPr>
        </p:nvSpPr>
        <p:spPr/>
        <p:txBody>
          <a:bodyPr/>
          <a:lstStyle/>
          <a:p>
            <a:r>
              <a:rPr lang="en-AU" dirty="0">
                <a:latin typeface="Arial" panose="020B0604020202020204" pitchFamily="34" charset="0"/>
                <a:cs typeface="Arial" panose="020B0604020202020204" pitchFamily="34" charset="0"/>
              </a:rPr>
              <a:t>Erik Frisk</a:t>
            </a:r>
          </a:p>
        </p:txBody>
      </p:sp>
      <p:pic>
        <p:nvPicPr>
          <p:cNvPr id="9" name="Picture Placeholder 8" descr="A person wearing glasses&#10;&#10;Description automatically generated with medium confidence">
            <a:extLst>
              <a:ext uri="{FF2B5EF4-FFF2-40B4-BE49-F238E27FC236}">
                <a16:creationId xmlns:a16="http://schemas.microsoft.com/office/drawing/2014/main" id="{2292E36D-59B0-FEC1-50BF-5EFD3E120A08}"/>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19477" r="19477"/>
          <a:stretch/>
        </p:blipFill>
        <p:spPr bwMode="auto">
          <a:prstGeom prst="rect">
            <a:avLst/>
          </a:prstGeom>
          <a:noFill/>
          <a:ln>
            <a:noFill/>
          </a:ln>
          <a:extLst>
            <a:ext uri="{53640926-AAD7-44D8-BBD7-CCE9431645EC}">
              <a14:shadowObscured xmlns:a14="http://schemas.microsoft.com/office/drawing/2010/main"/>
            </a:ext>
          </a:extLst>
        </p:spPr>
      </p:pic>
      <p:pic>
        <p:nvPicPr>
          <p:cNvPr id="10" name="Picture Placeholder 9" descr="A close-up of a person&#10;&#10;Description automatically generated">
            <a:extLst>
              <a:ext uri="{FF2B5EF4-FFF2-40B4-BE49-F238E27FC236}">
                <a16:creationId xmlns:a16="http://schemas.microsoft.com/office/drawing/2014/main" id="{1F81F46B-0D20-3C9D-00AB-DD4924BB6285}"/>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4118" r="4118"/>
          <a:stretch>
            <a:fillRect/>
          </a:stretch>
        </p:blipFill>
        <p:spPr bwMode="auto">
          <a:prstGeom prst="rect">
            <a:avLst/>
          </a:prstGeom>
          <a:noFill/>
          <a:ln>
            <a:noFill/>
          </a:ln>
        </p:spPr>
      </p:pic>
      <p:pic>
        <p:nvPicPr>
          <p:cNvPr id="11" name="Picture Placeholder 10" descr="Fotografi av Erik Frisk">
            <a:extLst>
              <a:ext uri="{FF2B5EF4-FFF2-40B4-BE49-F238E27FC236}">
                <a16:creationId xmlns:a16="http://schemas.microsoft.com/office/drawing/2014/main" id="{2FF01CDD-A312-D42F-6DF9-11A73290D284}"/>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4188" r="4188"/>
          <a:stretch>
            <a:fillRect/>
          </a:stretch>
        </p:blipFill>
        <p:spPr bwMode="auto">
          <a:prstGeom prst="rect">
            <a:avLst/>
          </a:prstGeom>
          <a:noFill/>
          <a:ln>
            <a:noFill/>
          </a:ln>
        </p:spPr>
      </p:pic>
    </p:spTree>
    <p:extLst>
      <p:ext uri="{BB962C8B-B14F-4D97-AF65-F5344CB8AC3E}">
        <p14:creationId xmlns:p14="http://schemas.microsoft.com/office/powerpoint/2010/main" val="1275717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Workload: Steering Reversal Rate</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Abhijeet Behera, Sogol Kharrazi, Erik Frisk</a:t>
            </a:r>
          </a:p>
        </p:txBody>
      </p:sp>
      <p:pic>
        <p:nvPicPr>
          <p:cNvPr id="2" name="Graphic 1">
            <a:extLst>
              <a:ext uri="{FF2B5EF4-FFF2-40B4-BE49-F238E27FC236}">
                <a16:creationId xmlns:a16="http://schemas.microsoft.com/office/drawing/2014/main" id="{39A806A2-8C23-4DAB-07D9-74908580757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392" r="7279" b="-1"/>
          <a:stretch/>
        </p:blipFill>
        <p:spPr bwMode="auto">
          <a:xfrm>
            <a:off x="1215173" y="2623220"/>
            <a:ext cx="3960441" cy="4127746"/>
          </a:xfrm>
          <a:prstGeom prst="rect">
            <a:avLst/>
          </a:prstGeom>
          <a:ln>
            <a:noFill/>
          </a:ln>
          <a:extLst>
            <a:ext uri="{53640926-AAD7-44D8-BBD7-CCE9431645EC}">
              <a14:shadowObscured xmlns:a14="http://schemas.microsoft.com/office/drawing/2010/main"/>
            </a:ext>
          </a:extLst>
        </p:spPr>
      </p:pic>
      <p:pic>
        <p:nvPicPr>
          <p:cNvPr id="5" name="Graphic 1">
            <a:extLst>
              <a:ext uri="{FF2B5EF4-FFF2-40B4-BE49-F238E27FC236}">
                <a16:creationId xmlns:a16="http://schemas.microsoft.com/office/drawing/2014/main" id="{4F849105-6A56-6529-2FB9-8E45BF766DE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3110" r="6713" b="-1"/>
          <a:stretch/>
        </p:blipFill>
        <p:spPr bwMode="auto">
          <a:xfrm>
            <a:off x="12709884" y="2623220"/>
            <a:ext cx="3960440" cy="4113276"/>
          </a:xfrm>
          <a:prstGeom prst="rect">
            <a:avLst/>
          </a:prstGeom>
          <a:ln>
            <a:noFill/>
          </a:ln>
          <a:extLst>
            <a:ext uri="{53640926-AAD7-44D8-BBD7-CCE9431645EC}">
              <a14:shadowObscured xmlns:a14="http://schemas.microsoft.com/office/drawing/2010/main"/>
            </a:ext>
          </a:extLst>
        </p:spPr>
      </p:pic>
      <p:pic>
        <p:nvPicPr>
          <p:cNvPr id="6" name="Graphic 58">
            <a:extLst>
              <a:ext uri="{FF2B5EF4-FFF2-40B4-BE49-F238E27FC236}">
                <a16:creationId xmlns:a16="http://schemas.microsoft.com/office/drawing/2014/main" id="{9C79511F-5DC3-4EB3-0B14-0D6BA181830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4058" r="8223" b="2918"/>
          <a:stretch/>
        </p:blipFill>
        <p:spPr bwMode="auto">
          <a:xfrm>
            <a:off x="6335689" y="2672564"/>
            <a:ext cx="4699482" cy="4249771"/>
          </a:xfrm>
          <a:prstGeom prst="rect">
            <a:avLst/>
          </a:prstGeom>
          <a:ln>
            <a:noFill/>
          </a:ln>
          <a:extLst>
            <a:ext uri="{53640926-AAD7-44D8-BBD7-CCE9431645EC}">
              <a14:shadowObscured xmlns:a14="http://schemas.microsoft.com/office/drawing/2010/main"/>
            </a:ext>
          </a:extLst>
        </p:spPr>
      </p:pic>
      <p:cxnSp>
        <p:nvCxnSpPr>
          <p:cNvPr id="12" name="Straight Arrow Connector 11">
            <a:extLst>
              <a:ext uri="{FF2B5EF4-FFF2-40B4-BE49-F238E27FC236}">
                <a16:creationId xmlns:a16="http://schemas.microsoft.com/office/drawing/2014/main" id="{BB175EFB-F794-AC9C-D0F8-B25EA98CF852}"/>
              </a:ext>
            </a:extLst>
          </p:cNvPr>
          <p:cNvCxnSpPr>
            <a:cxnSpLocks/>
          </p:cNvCxnSpPr>
          <p:nvPr/>
        </p:nvCxnSpPr>
        <p:spPr>
          <a:xfrm>
            <a:off x="11088216" y="4423420"/>
            <a:ext cx="1368152" cy="0"/>
          </a:xfrm>
          <a:prstGeom prst="straightConnector1">
            <a:avLst/>
          </a:prstGeom>
          <a:ln>
            <a:solidFill>
              <a:srgbClr val="002060"/>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A1ED95EF-2D81-15CD-6192-75CCE71C49F0}"/>
              </a:ext>
            </a:extLst>
          </p:cNvPr>
          <p:cNvCxnSpPr/>
          <p:nvPr/>
        </p:nvCxnSpPr>
        <p:spPr>
          <a:xfrm>
            <a:off x="2375248" y="3703340"/>
            <a:ext cx="2016224" cy="1224136"/>
          </a:xfrm>
          <a:prstGeom prst="straightConnector1">
            <a:avLst/>
          </a:prstGeom>
          <a:ln w="76200">
            <a:solidFill>
              <a:srgbClr val="FFFF00"/>
            </a:solidFill>
            <a:tailEnd type="triangle"/>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55E826A2-41EA-47AB-98D2-CC5797828811}"/>
              </a:ext>
            </a:extLst>
          </p:cNvPr>
          <p:cNvSpPr txBox="1"/>
          <p:nvPr/>
        </p:nvSpPr>
        <p:spPr>
          <a:xfrm>
            <a:off x="1417818" y="7259710"/>
            <a:ext cx="15215014" cy="1200329"/>
          </a:xfrm>
          <a:prstGeom prst="rect">
            <a:avLst/>
          </a:prstGeom>
          <a:noFill/>
        </p:spPr>
        <p:txBody>
          <a:bodyPr wrap="square">
            <a:spAutoFit/>
          </a:bodyPr>
          <a:lstStyle/>
          <a:p>
            <a:pPr marL="571500" indent="-571500" algn="just">
              <a:buFont typeface="Arial" panose="020B0604020202020204" pitchFamily="34" charset="0"/>
              <a:buChar char="•"/>
            </a:pPr>
            <a:r>
              <a:rPr lang="en-US" sz="3600" dirty="0">
                <a:latin typeface="Arial" panose="020B0604020202020204" pitchFamily="34" charset="0"/>
                <a:cs typeface="Arial" panose="020B0604020202020204" pitchFamily="34" charset="0"/>
              </a:rPr>
              <a:t>Cognitive workload </a:t>
            </a:r>
            <a:r>
              <a:rPr lang="en-US" sz="3600" dirty="0">
                <a:solidFill>
                  <a:srgbClr val="7030A0"/>
                </a:solidFill>
                <a:latin typeface="Arial" panose="020B0604020202020204" pitchFamily="34" charset="0"/>
                <a:cs typeface="Arial" panose="020B0604020202020204" pitchFamily="34" charset="0"/>
              </a:rPr>
              <a:t>decreases </a:t>
            </a:r>
            <a:r>
              <a:rPr lang="en-US" sz="3600" dirty="0">
                <a:latin typeface="Arial" panose="020B0604020202020204" pitchFamily="34" charset="0"/>
                <a:cs typeface="Arial" panose="020B0604020202020204" pitchFamily="34" charset="0"/>
              </a:rPr>
              <a:t>with the radius.</a:t>
            </a:r>
          </a:p>
          <a:p>
            <a:pPr marL="571500" indent="-571500" algn="just">
              <a:buFont typeface="Arial" panose="020B0604020202020204" pitchFamily="34" charset="0"/>
              <a:buChar char="•"/>
            </a:pPr>
            <a:r>
              <a:rPr lang="en-US" sz="3600" dirty="0">
                <a:latin typeface="Arial" panose="020B0604020202020204" pitchFamily="34" charset="0"/>
                <a:cs typeface="Arial" panose="020B0604020202020204" pitchFamily="34" charset="0"/>
              </a:rPr>
              <a:t>The right turns are </a:t>
            </a:r>
            <a:r>
              <a:rPr lang="en-US" sz="3600" dirty="0">
                <a:solidFill>
                  <a:srgbClr val="7030A0"/>
                </a:solidFill>
                <a:latin typeface="Arial" panose="020B0604020202020204" pitchFamily="34" charset="0"/>
                <a:cs typeface="Arial" panose="020B0604020202020204" pitchFamily="34" charset="0"/>
              </a:rPr>
              <a:t>more workload-intensive </a:t>
            </a:r>
            <a:r>
              <a:rPr lang="en-US" sz="3600" dirty="0">
                <a:latin typeface="Arial" panose="020B0604020202020204" pitchFamily="34" charset="0"/>
                <a:cs typeface="Arial" panose="020B0604020202020204" pitchFamily="34" charset="0"/>
              </a:rPr>
              <a:t>than straight crossings.</a:t>
            </a:r>
          </a:p>
        </p:txBody>
      </p:sp>
    </p:spTree>
    <p:extLst>
      <p:ext uri="{BB962C8B-B14F-4D97-AF65-F5344CB8AC3E}">
        <p14:creationId xmlns:p14="http://schemas.microsoft.com/office/powerpoint/2010/main" val="223380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a:xfrm>
            <a:off x="1257300" y="547689"/>
            <a:ext cx="12855252" cy="1787500"/>
          </a:xfrm>
        </p:spPr>
        <p:txBody>
          <a:bodyPr/>
          <a:lstStyle/>
          <a:p>
            <a:r>
              <a:rPr lang="en-US" sz="6000" dirty="0">
                <a:latin typeface="Arial" panose="020B0604020202020204" pitchFamily="34" charset="0"/>
                <a:cs typeface="Arial" panose="020B0604020202020204" pitchFamily="34" charset="0"/>
              </a:rPr>
              <a:t>Swept Path</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Abhijeet Behera, Sogol Kharrazi, Erik Frisk</a:t>
            </a:r>
          </a:p>
        </p:txBody>
      </p:sp>
      <p:pic>
        <p:nvPicPr>
          <p:cNvPr id="13" name="Graphic 12">
            <a:extLst>
              <a:ext uri="{FF2B5EF4-FFF2-40B4-BE49-F238E27FC236}">
                <a16:creationId xmlns:a16="http://schemas.microsoft.com/office/drawing/2014/main" id="{8A962DE1-7FD5-8DCE-EB9D-4A2B9CCBC4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24275" y="2335189"/>
            <a:ext cx="6339605" cy="6276367"/>
          </a:xfrm>
          <a:prstGeom prst="rect">
            <a:avLst/>
          </a:prstGeom>
        </p:spPr>
      </p:pic>
      <p:sp>
        <p:nvSpPr>
          <p:cNvPr id="15" name="TextBox 14">
            <a:extLst>
              <a:ext uri="{FF2B5EF4-FFF2-40B4-BE49-F238E27FC236}">
                <a16:creationId xmlns:a16="http://schemas.microsoft.com/office/drawing/2014/main" id="{F3EC95EF-0C03-6765-46DE-71E3290A9BB9}"/>
              </a:ext>
            </a:extLst>
          </p:cNvPr>
          <p:cNvSpPr txBox="1"/>
          <p:nvPr/>
        </p:nvSpPr>
        <p:spPr>
          <a:xfrm>
            <a:off x="8855968" y="4288649"/>
            <a:ext cx="8064896" cy="2862322"/>
          </a:xfrm>
          <a:prstGeom prst="rect">
            <a:avLst/>
          </a:prstGeom>
          <a:noFill/>
        </p:spPr>
        <p:txBody>
          <a:bodyPr wrap="square">
            <a:spAutoFit/>
          </a:bodyPr>
          <a:lstStyle/>
          <a:p>
            <a:pPr algn="just"/>
            <a:r>
              <a:rPr lang="en-IN" sz="3600" dirty="0">
                <a:effectLst/>
                <a:latin typeface="Arial" panose="020B0604020202020204" pitchFamily="34" charset="0"/>
                <a:ea typeface="SimSun" panose="02010600030101010101" pitchFamily="2" charset="-122"/>
                <a:cs typeface="Arial" panose="020B0604020202020204" pitchFamily="34" charset="0"/>
              </a:rPr>
              <a:t>Low-Speed Swept Path (LSSP) is the maximum width of the swept path, i.e., the maximum road width swept out by the extremities of the vehicle as it moves along the path.</a:t>
            </a:r>
            <a:endParaRPr lang="en-I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147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Swept Width Variation</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Abhijeet Behera, Sogol Kharrazi, Erik Frisk</a:t>
            </a:r>
          </a:p>
        </p:txBody>
      </p:sp>
      <p:pic>
        <p:nvPicPr>
          <p:cNvPr id="9" name="Graphic 59">
            <a:extLst>
              <a:ext uri="{FF2B5EF4-FFF2-40B4-BE49-F238E27FC236}">
                <a16:creationId xmlns:a16="http://schemas.microsoft.com/office/drawing/2014/main" id="{4D58CF1C-CD11-0605-2650-ADA9CB358C5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621" t="2475" r="7088"/>
          <a:stretch/>
        </p:blipFill>
        <p:spPr bwMode="auto">
          <a:xfrm>
            <a:off x="8135888" y="2596757"/>
            <a:ext cx="7856488" cy="4104456"/>
          </a:xfrm>
          <a:prstGeom prst="rect">
            <a:avLst/>
          </a:prstGeom>
          <a:ln>
            <a:noFill/>
          </a:ln>
          <a:extLst>
            <a:ext uri="{53640926-AAD7-44D8-BBD7-CCE9431645EC}">
              <a14:shadowObscured xmlns:a14="http://schemas.microsoft.com/office/drawing/2010/main"/>
            </a:ext>
          </a:extLst>
        </p:spPr>
      </p:pic>
      <p:pic>
        <p:nvPicPr>
          <p:cNvPr id="10" name="Graphic 58">
            <a:extLst>
              <a:ext uri="{FF2B5EF4-FFF2-40B4-BE49-F238E27FC236}">
                <a16:creationId xmlns:a16="http://schemas.microsoft.com/office/drawing/2014/main" id="{996FEB70-C440-0091-C52E-F067A257733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4058" r="8223" b="2918"/>
          <a:stretch/>
        </p:blipFill>
        <p:spPr bwMode="auto">
          <a:xfrm>
            <a:off x="1943200" y="2574501"/>
            <a:ext cx="4517323" cy="4085044"/>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0EC51AA9-7C75-1955-1B9D-19EC3814F467}"/>
              </a:ext>
            </a:extLst>
          </p:cNvPr>
          <p:cNvSpPr txBox="1"/>
          <p:nvPr/>
        </p:nvSpPr>
        <p:spPr>
          <a:xfrm>
            <a:off x="1417818" y="7259710"/>
            <a:ext cx="15215014" cy="1200329"/>
          </a:xfrm>
          <a:prstGeom prst="rect">
            <a:avLst/>
          </a:prstGeom>
          <a:noFill/>
        </p:spPr>
        <p:txBody>
          <a:bodyPr wrap="square">
            <a:spAutoFit/>
          </a:bodyPr>
          <a:lstStyle/>
          <a:p>
            <a:pPr marL="571500" indent="-571500" algn="just">
              <a:buFont typeface="Arial" panose="020B0604020202020204" pitchFamily="34" charset="0"/>
              <a:buChar char="•"/>
            </a:pPr>
            <a:r>
              <a:rPr lang="en-US" sz="2400" dirty="0">
                <a:solidFill>
                  <a:srgbClr val="7030A0"/>
                </a:solidFill>
                <a:latin typeface="Arial" panose="020B0604020202020204" pitchFamily="34" charset="0"/>
                <a:cs typeface="Arial" panose="020B0604020202020204" pitchFamily="34" charset="0"/>
              </a:rPr>
              <a:t>Three peaks </a:t>
            </a:r>
            <a:r>
              <a:rPr lang="en-US" sz="2400" dirty="0">
                <a:latin typeface="Arial" panose="020B0604020202020204" pitchFamily="34" charset="0"/>
                <a:cs typeface="Arial" panose="020B0604020202020204" pitchFamily="34" charset="0"/>
              </a:rPr>
              <a:t>for straight and left turns in the roundabout compared to </a:t>
            </a:r>
            <a:r>
              <a:rPr lang="en-US" sz="2400" dirty="0">
                <a:solidFill>
                  <a:srgbClr val="7030A0"/>
                </a:solidFill>
                <a:latin typeface="Arial" panose="020B0604020202020204" pitchFamily="34" charset="0"/>
                <a:cs typeface="Arial" panose="020B0604020202020204" pitchFamily="34" charset="0"/>
              </a:rPr>
              <a:t>one peak </a:t>
            </a:r>
            <a:r>
              <a:rPr lang="en-US" sz="2400" dirty="0">
                <a:latin typeface="Arial" panose="020B0604020202020204" pitchFamily="34" charset="0"/>
                <a:cs typeface="Arial" panose="020B0604020202020204" pitchFamily="34" charset="0"/>
              </a:rPr>
              <a:t>in right turn.</a:t>
            </a:r>
          </a:p>
          <a:p>
            <a:pPr algn="just"/>
            <a:r>
              <a:rPr lang="en-US" sz="2400" dirty="0">
                <a:latin typeface="Arial" panose="020B0604020202020204" pitchFamily="34" charset="0"/>
                <a:cs typeface="Arial" panose="020B0604020202020204" pitchFamily="34" charset="0"/>
              </a:rPr>
              <a:t> </a:t>
            </a:r>
          </a:p>
          <a:p>
            <a:pPr marL="571500" indent="-571500" algn="just">
              <a:buFont typeface="Arial" panose="020B0604020202020204" pitchFamily="34" charset="0"/>
              <a:buChar char="•"/>
            </a:pPr>
            <a:r>
              <a:rPr lang="en-US" sz="2400" dirty="0">
                <a:latin typeface="Arial" panose="020B0604020202020204" pitchFamily="34" charset="0"/>
                <a:cs typeface="Arial" panose="020B0604020202020204" pitchFamily="34" charset="0"/>
              </a:rPr>
              <a:t> The magnitude of the peak is mostly the </a:t>
            </a:r>
            <a:r>
              <a:rPr lang="en-US" sz="2400" dirty="0">
                <a:solidFill>
                  <a:srgbClr val="7030A0"/>
                </a:solidFill>
                <a:latin typeface="Arial" panose="020B0604020202020204" pitchFamily="34" charset="0"/>
                <a:cs typeface="Arial" panose="020B0604020202020204" pitchFamily="34" charset="0"/>
              </a:rPr>
              <a:t>highest</a:t>
            </a:r>
            <a:r>
              <a:rPr lang="en-US" sz="2400" dirty="0">
                <a:latin typeface="Arial" panose="020B0604020202020204" pitchFamily="34" charset="0"/>
                <a:cs typeface="Arial" panose="020B0604020202020204" pitchFamily="34" charset="0"/>
              </a:rPr>
              <a:t> in the ring. (It may not be always true!)</a:t>
            </a:r>
            <a:endParaRPr lang="en-US"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46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Low-Speed Swept Path (LSSP)</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Abhijeet Behera, Sogol Kharrazi, Erik Frisk</a:t>
            </a:r>
          </a:p>
        </p:txBody>
      </p:sp>
      <p:pic>
        <p:nvPicPr>
          <p:cNvPr id="7" name="Graphic 1">
            <a:extLst>
              <a:ext uri="{FF2B5EF4-FFF2-40B4-BE49-F238E27FC236}">
                <a16:creationId xmlns:a16="http://schemas.microsoft.com/office/drawing/2014/main" id="{31F8EE55-6920-317E-C57B-D68B24A0F3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9144" y="2335189"/>
            <a:ext cx="4392488" cy="4392488"/>
          </a:xfrm>
          <a:prstGeom prst="rect">
            <a:avLst/>
          </a:prstGeom>
        </p:spPr>
      </p:pic>
      <p:pic>
        <p:nvPicPr>
          <p:cNvPr id="8" name="Graphic 1">
            <a:extLst>
              <a:ext uri="{FF2B5EF4-FFF2-40B4-BE49-F238E27FC236}">
                <a16:creationId xmlns:a16="http://schemas.microsoft.com/office/drawing/2014/main" id="{33449DD9-6E17-AD37-40DB-6EDE193CC4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27776" y="2335189"/>
            <a:ext cx="4392488" cy="4410790"/>
          </a:xfrm>
          <a:prstGeom prst="rect">
            <a:avLst/>
          </a:prstGeom>
        </p:spPr>
      </p:pic>
      <p:pic>
        <p:nvPicPr>
          <p:cNvPr id="9" name="Graphic 1">
            <a:extLst>
              <a:ext uri="{FF2B5EF4-FFF2-40B4-BE49-F238E27FC236}">
                <a16:creationId xmlns:a16="http://schemas.microsoft.com/office/drawing/2014/main" id="{0F7CE980-5411-676C-C974-AE6D21DEA0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79011" y="2335188"/>
            <a:ext cx="4392488" cy="4392488"/>
          </a:xfrm>
          <a:prstGeom prst="rect">
            <a:avLst/>
          </a:prstGeom>
        </p:spPr>
      </p:pic>
      <p:sp>
        <p:nvSpPr>
          <p:cNvPr id="11" name="TextBox 10">
            <a:extLst>
              <a:ext uri="{FF2B5EF4-FFF2-40B4-BE49-F238E27FC236}">
                <a16:creationId xmlns:a16="http://schemas.microsoft.com/office/drawing/2014/main" id="{9B146186-F4F9-939B-F30A-E29BB151D558}"/>
              </a:ext>
            </a:extLst>
          </p:cNvPr>
          <p:cNvSpPr txBox="1"/>
          <p:nvPr/>
        </p:nvSpPr>
        <p:spPr>
          <a:xfrm>
            <a:off x="2447256" y="6943700"/>
            <a:ext cx="2034630" cy="369332"/>
          </a:xfrm>
          <a:prstGeom prst="rect">
            <a:avLst/>
          </a:prstGeom>
          <a:noFill/>
        </p:spPr>
        <p:txBody>
          <a:bodyPr wrap="square">
            <a:spAutoFit/>
          </a:bodyPr>
          <a:lstStyle/>
          <a:p>
            <a:r>
              <a:rPr lang="en-IN" sz="1800" dirty="0">
                <a:effectLst/>
                <a:latin typeface="Times New Roman" panose="02020603050405020304" pitchFamily="18" charset="0"/>
                <a:ea typeface="SimSun" panose="02010600030101010101" pitchFamily="2" charset="-122"/>
              </a:rPr>
              <a:t> </a:t>
            </a:r>
            <a:endParaRPr lang="en-IN" dirty="0"/>
          </a:p>
        </p:txBody>
      </p:sp>
      <p:sp>
        <p:nvSpPr>
          <p:cNvPr id="13" name="TextBox 12">
            <a:extLst>
              <a:ext uri="{FF2B5EF4-FFF2-40B4-BE49-F238E27FC236}">
                <a16:creationId xmlns:a16="http://schemas.microsoft.com/office/drawing/2014/main" id="{DA09D6DB-8B85-923E-8F54-A187AD7CDDBB}"/>
              </a:ext>
            </a:extLst>
          </p:cNvPr>
          <p:cNvSpPr txBox="1"/>
          <p:nvPr/>
        </p:nvSpPr>
        <p:spPr>
          <a:xfrm>
            <a:off x="3014117" y="6785671"/>
            <a:ext cx="1242542" cy="461665"/>
          </a:xfrm>
          <a:prstGeom prst="rect">
            <a:avLst/>
          </a:prstGeom>
          <a:noFill/>
        </p:spPr>
        <p:txBody>
          <a:bodyPr wrap="square">
            <a:spAutoFit/>
          </a:bodyPr>
          <a:lstStyle/>
          <a:p>
            <a:r>
              <a:rPr lang="en-GB" sz="2400" dirty="0">
                <a:latin typeface="Arial" panose="020B0604020202020204" pitchFamily="34" charset="0"/>
                <a:ea typeface="CMU Serif" panose="02000603000000000000" pitchFamily="2" charset="0"/>
                <a:cs typeface="Arial" panose="020B0604020202020204" pitchFamily="34" charset="0"/>
              </a:rPr>
              <a:t>Straight</a:t>
            </a:r>
            <a:endParaRPr lang="en-IN" sz="2400" dirty="0"/>
          </a:p>
        </p:txBody>
      </p:sp>
      <p:sp>
        <p:nvSpPr>
          <p:cNvPr id="14" name="TextBox 13">
            <a:extLst>
              <a:ext uri="{FF2B5EF4-FFF2-40B4-BE49-F238E27FC236}">
                <a16:creationId xmlns:a16="http://schemas.microsoft.com/office/drawing/2014/main" id="{0A483B5A-A993-7870-0AC8-252C646761DF}"/>
              </a:ext>
            </a:extLst>
          </p:cNvPr>
          <p:cNvSpPr txBox="1"/>
          <p:nvPr/>
        </p:nvSpPr>
        <p:spPr>
          <a:xfrm>
            <a:off x="8999984" y="6749258"/>
            <a:ext cx="1242542" cy="461665"/>
          </a:xfrm>
          <a:prstGeom prst="rect">
            <a:avLst/>
          </a:prstGeom>
          <a:noFill/>
        </p:spPr>
        <p:txBody>
          <a:bodyPr wrap="square">
            <a:spAutoFit/>
          </a:bodyPr>
          <a:lstStyle/>
          <a:p>
            <a:r>
              <a:rPr lang="en-GB" sz="2400" dirty="0">
                <a:latin typeface="Arial" panose="020B0604020202020204" pitchFamily="34" charset="0"/>
                <a:ea typeface="CMU Serif" panose="02000603000000000000" pitchFamily="2" charset="0"/>
                <a:cs typeface="Arial" panose="020B0604020202020204" pitchFamily="34" charset="0"/>
              </a:rPr>
              <a:t>Left</a:t>
            </a:r>
            <a:endParaRPr lang="en-IN" sz="2400" dirty="0"/>
          </a:p>
        </p:txBody>
      </p:sp>
      <p:sp>
        <p:nvSpPr>
          <p:cNvPr id="15" name="TextBox 14">
            <a:extLst>
              <a:ext uri="{FF2B5EF4-FFF2-40B4-BE49-F238E27FC236}">
                <a16:creationId xmlns:a16="http://schemas.microsoft.com/office/drawing/2014/main" id="{B25890DA-DED6-0E73-F070-5DE0C1F6D24B}"/>
              </a:ext>
            </a:extLst>
          </p:cNvPr>
          <p:cNvSpPr txBox="1"/>
          <p:nvPr/>
        </p:nvSpPr>
        <p:spPr>
          <a:xfrm>
            <a:off x="14784177" y="6781565"/>
            <a:ext cx="1242542" cy="461665"/>
          </a:xfrm>
          <a:prstGeom prst="rect">
            <a:avLst/>
          </a:prstGeom>
          <a:noFill/>
        </p:spPr>
        <p:txBody>
          <a:bodyPr wrap="square">
            <a:spAutoFit/>
          </a:bodyPr>
          <a:lstStyle/>
          <a:p>
            <a:r>
              <a:rPr lang="en-GB" sz="2400" dirty="0">
                <a:latin typeface="Arial" panose="020B0604020202020204" pitchFamily="34" charset="0"/>
                <a:ea typeface="CMU Serif" panose="02000603000000000000" pitchFamily="2" charset="0"/>
                <a:cs typeface="Arial" panose="020B0604020202020204" pitchFamily="34" charset="0"/>
              </a:rPr>
              <a:t>Right</a:t>
            </a:r>
            <a:endParaRPr lang="en-IN" sz="2400" dirty="0"/>
          </a:p>
        </p:txBody>
      </p:sp>
      <p:sp>
        <p:nvSpPr>
          <p:cNvPr id="17" name="TextBox 16">
            <a:extLst>
              <a:ext uri="{FF2B5EF4-FFF2-40B4-BE49-F238E27FC236}">
                <a16:creationId xmlns:a16="http://schemas.microsoft.com/office/drawing/2014/main" id="{AA66A5AD-12C2-7BAF-00D3-0EFAF926FA98}"/>
              </a:ext>
            </a:extLst>
          </p:cNvPr>
          <p:cNvSpPr txBox="1"/>
          <p:nvPr/>
        </p:nvSpPr>
        <p:spPr>
          <a:xfrm>
            <a:off x="1007096" y="7333150"/>
            <a:ext cx="17569952" cy="1569660"/>
          </a:xfrm>
          <a:prstGeom prst="rect">
            <a:avLst/>
          </a:prstGeom>
          <a:noFill/>
        </p:spPr>
        <p:txBody>
          <a:bodyPr wrap="square">
            <a:spAutoFit/>
          </a:bodyPr>
          <a:lstStyle/>
          <a:p>
            <a:pPr marL="800066" lvl="1" indent="-342900">
              <a:buFont typeface="Arial" panose="020B0604020202020204" pitchFamily="34" charset="0"/>
              <a:buChar char="•"/>
            </a:pPr>
            <a:r>
              <a:rPr lang="en-GB" sz="2400" dirty="0">
                <a:latin typeface="Arial" panose="020B0604020202020204" pitchFamily="34" charset="0"/>
                <a:ea typeface="CMU Serif" panose="02000603000000000000" pitchFamily="2" charset="0"/>
                <a:cs typeface="Arial" panose="020B0604020202020204" pitchFamily="34" charset="0"/>
              </a:rPr>
              <a:t>LSSP </a:t>
            </a:r>
            <a:r>
              <a:rPr lang="en-GB" sz="2400" dirty="0">
                <a:solidFill>
                  <a:srgbClr val="7030A0"/>
                </a:solidFill>
                <a:latin typeface="Arial" panose="020B0604020202020204" pitchFamily="34" charset="0"/>
                <a:ea typeface="CMU Serif" panose="02000603000000000000" pitchFamily="2" charset="0"/>
                <a:cs typeface="Arial" panose="020B0604020202020204" pitchFamily="34" charset="0"/>
              </a:rPr>
              <a:t>decreases</a:t>
            </a:r>
            <a:r>
              <a:rPr lang="en-GB" sz="2400" dirty="0">
                <a:latin typeface="Arial" panose="020B0604020202020204" pitchFamily="34" charset="0"/>
                <a:ea typeface="CMU Serif" panose="02000603000000000000" pitchFamily="2" charset="0"/>
                <a:cs typeface="Arial" panose="020B0604020202020204" pitchFamily="34" charset="0"/>
              </a:rPr>
              <a:t> with instantaneous radius irrespective of the roundabout’s radius for straight and left.</a:t>
            </a:r>
          </a:p>
          <a:p>
            <a:pPr marL="800066" lvl="1" indent="-342900">
              <a:buFont typeface="Arial" panose="020B0604020202020204" pitchFamily="34" charset="0"/>
              <a:buChar char="•"/>
            </a:pPr>
            <a:r>
              <a:rPr lang="en-GB" sz="2400" dirty="0">
                <a:solidFill>
                  <a:srgbClr val="7030A0"/>
                </a:solidFill>
                <a:latin typeface="Arial" panose="020B0604020202020204" pitchFamily="34" charset="0"/>
                <a:ea typeface="CMU Serif" panose="02000603000000000000" pitchFamily="2" charset="0"/>
                <a:cs typeface="Arial" panose="020B0604020202020204" pitchFamily="34" charset="0"/>
              </a:rPr>
              <a:t>Large variance </a:t>
            </a:r>
            <a:r>
              <a:rPr lang="en-GB" sz="2400" dirty="0">
                <a:latin typeface="Arial" panose="020B0604020202020204" pitchFamily="34" charset="0"/>
                <a:ea typeface="CMU Serif" panose="02000603000000000000" pitchFamily="2" charset="0"/>
                <a:cs typeface="Arial" panose="020B0604020202020204" pitchFamily="34" charset="0"/>
              </a:rPr>
              <a:t>in instantaneous radius (also LSSP) for smaller radii compared to higher radii for straight. </a:t>
            </a:r>
          </a:p>
          <a:p>
            <a:pPr marL="800066" lvl="1" indent="-342900">
              <a:buFont typeface="Arial" panose="020B0604020202020204" pitchFamily="34" charset="0"/>
              <a:buChar char="•"/>
            </a:pPr>
            <a:r>
              <a:rPr lang="en-GB" sz="2400" dirty="0">
                <a:solidFill>
                  <a:srgbClr val="7030A0"/>
                </a:solidFill>
                <a:latin typeface="Arial" panose="020B0604020202020204" pitchFamily="34" charset="0"/>
                <a:ea typeface="CMU Serif" panose="02000603000000000000" pitchFamily="2" charset="0"/>
                <a:cs typeface="Arial" panose="020B0604020202020204" pitchFamily="34" charset="0"/>
              </a:rPr>
              <a:t>Small variance </a:t>
            </a:r>
            <a:r>
              <a:rPr lang="en-GB" sz="2400" dirty="0">
                <a:latin typeface="Arial" panose="020B0604020202020204" pitchFamily="34" charset="0"/>
                <a:ea typeface="CMU Serif" panose="02000603000000000000" pitchFamily="2" charset="0"/>
                <a:cs typeface="Arial" panose="020B0604020202020204" pitchFamily="34" charset="0"/>
              </a:rPr>
              <a:t>in instantaneous radius (also LSSP) for left cases.</a:t>
            </a:r>
          </a:p>
          <a:p>
            <a:pPr marL="800066" lvl="1" indent="-342900">
              <a:buFont typeface="Arial" panose="020B0604020202020204" pitchFamily="34" charset="0"/>
              <a:buChar char="•"/>
            </a:pPr>
            <a:endParaRPr lang="en-GB" sz="2400" dirty="0">
              <a:latin typeface="Arial" panose="020B0604020202020204" pitchFamily="34" charset="0"/>
              <a:ea typeface="CMU Serif" panose="02000603000000000000" pitchFamily="2"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0FADF3FE-6F77-2B71-E4A2-63FB5126645A}"/>
              </a:ext>
            </a:extLst>
          </p:cNvPr>
          <p:cNvCxnSpPr>
            <a:cxnSpLocks/>
          </p:cNvCxnSpPr>
          <p:nvPr/>
        </p:nvCxnSpPr>
        <p:spPr>
          <a:xfrm>
            <a:off x="2133374" y="3098559"/>
            <a:ext cx="3067276" cy="2621005"/>
          </a:xfrm>
          <a:prstGeom prst="straightConnector1">
            <a:avLst/>
          </a:prstGeom>
          <a:ln w="76200">
            <a:solidFill>
              <a:srgbClr val="FFFF00"/>
            </a:solidFill>
            <a:tailEnd type="triangle"/>
          </a:ln>
        </p:spPr>
        <p:style>
          <a:lnRef idx="3">
            <a:schemeClr val="accent3"/>
          </a:lnRef>
          <a:fillRef idx="0">
            <a:schemeClr val="accent3"/>
          </a:fillRef>
          <a:effectRef idx="2">
            <a:schemeClr val="accent3"/>
          </a:effectRef>
          <a:fontRef idx="minor">
            <a:schemeClr val="tx1"/>
          </a:fontRef>
        </p:style>
      </p:cxnSp>
      <p:cxnSp>
        <p:nvCxnSpPr>
          <p:cNvPr id="21" name="Straight Arrow Connector 20">
            <a:extLst>
              <a:ext uri="{FF2B5EF4-FFF2-40B4-BE49-F238E27FC236}">
                <a16:creationId xmlns:a16="http://schemas.microsoft.com/office/drawing/2014/main" id="{2FAB76EB-E689-3DD1-2006-70122F00FB1C}"/>
              </a:ext>
            </a:extLst>
          </p:cNvPr>
          <p:cNvCxnSpPr>
            <a:cxnSpLocks/>
          </p:cNvCxnSpPr>
          <p:nvPr/>
        </p:nvCxnSpPr>
        <p:spPr>
          <a:xfrm>
            <a:off x="8351912" y="3098559"/>
            <a:ext cx="2088232" cy="2398032"/>
          </a:xfrm>
          <a:prstGeom prst="straightConnector1">
            <a:avLst/>
          </a:prstGeom>
          <a:ln w="76200">
            <a:solidFill>
              <a:srgbClr val="FFFF00"/>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04016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Conclusions</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Abhijeet Behera, Sogol Kharrazi, Erik Frisk</a:t>
            </a:r>
          </a:p>
        </p:txBody>
      </p:sp>
      <p:pic>
        <p:nvPicPr>
          <p:cNvPr id="10" name="Graphic 1">
            <a:extLst>
              <a:ext uri="{FF2B5EF4-FFF2-40B4-BE49-F238E27FC236}">
                <a16:creationId xmlns:a16="http://schemas.microsoft.com/office/drawing/2014/main" id="{F713976F-E05C-AD0D-A118-360D5E8F1F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07008" y="3299088"/>
            <a:ext cx="9745504" cy="4066005"/>
          </a:xfrm>
          <a:prstGeom prst="rect">
            <a:avLst/>
          </a:prstGeom>
        </p:spPr>
      </p:pic>
      <p:sp>
        <p:nvSpPr>
          <p:cNvPr id="12" name="TextBox 11">
            <a:extLst>
              <a:ext uri="{FF2B5EF4-FFF2-40B4-BE49-F238E27FC236}">
                <a16:creationId xmlns:a16="http://schemas.microsoft.com/office/drawing/2014/main" id="{FE5287B0-60F1-58CD-708A-C9CAD4B948D7}"/>
              </a:ext>
            </a:extLst>
          </p:cNvPr>
          <p:cNvSpPr txBox="1"/>
          <p:nvPr/>
        </p:nvSpPr>
        <p:spPr>
          <a:xfrm>
            <a:off x="1257300" y="7450260"/>
            <a:ext cx="16114018" cy="1200329"/>
          </a:xfrm>
          <a:prstGeom prst="rect">
            <a:avLst/>
          </a:prstGeom>
          <a:noFill/>
        </p:spPr>
        <p:txBody>
          <a:bodyPr wrap="square">
            <a:spAutoFit/>
          </a:bodyPr>
          <a:lstStyle/>
          <a:p>
            <a:pPr lvl="0" algn="just">
              <a:spcAft>
                <a:spcPts val="1200"/>
              </a:spcAft>
            </a:pPr>
            <a:r>
              <a:rPr lang="en-IN" sz="3600" dirty="0">
                <a:effectLst/>
                <a:latin typeface="Arial" panose="020B0604020202020204" pitchFamily="34" charset="0"/>
                <a:ea typeface="SimSun" panose="02010600030101010101" pitchFamily="2" charset="-122"/>
                <a:cs typeface="Arial" panose="020B0604020202020204" pitchFamily="34" charset="0"/>
              </a:rPr>
              <a:t>The A-double needs </a:t>
            </a:r>
            <a:r>
              <a:rPr lang="en-IN" sz="3600" dirty="0">
                <a:solidFill>
                  <a:srgbClr val="7030A0"/>
                </a:solidFill>
                <a:effectLst/>
                <a:latin typeface="Arial" panose="020B0604020202020204" pitchFamily="34" charset="0"/>
                <a:ea typeface="SimSun" panose="02010600030101010101" pitchFamily="2" charset="-122"/>
                <a:cs typeface="Arial" panose="020B0604020202020204" pitchFamily="34" charset="0"/>
              </a:rPr>
              <a:t>steerable axles </a:t>
            </a:r>
            <a:r>
              <a:rPr lang="en-IN" sz="3600" dirty="0">
                <a:effectLst/>
                <a:latin typeface="Arial" panose="020B0604020202020204" pitchFamily="34" charset="0"/>
                <a:ea typeface="SimSun" panose="02010600030101010101" pitchFamily="2" charset="-122"/>
                <a:cs typeface="Arial" panose="020B0604020202020204" pitchFamily="34" charset="0"/>
              </a:rPr>
              <a:t>to satisfy the existing LSSP requirement for 25.25 m combinations in Sweden (12.5/2.0 m of outer/inner radius).</a:t>
            </a:r>
            <a:endParaRPr lang="en-US" sz="3600" dirty="0">
              <a:effectLst/>
              <a:latin typeface="Arial" panose="020B0604020202020204" pitchFamily="34" charset="0"/>
              <a:ea typeface="SimSun" panose="02010600030101010101" pitchFamily="2" charset="-122"/>
              <a:cs typeface="Arial" panose="020B0604020202020204" pitchFamily="34" charset="0"/>
            </a:endParaRPr>
          </a:p>
        </p:txBody>
      </p:sp>
      <p:sp>
        <p:nvSpPr>
          <p:cNvPr id="6" name="TextBox 5">
            <a:extLst>
              <a:ext uri="{FF2B5EF4-FFF2-40B4-BE49-F238E27FC236}">
                <a16:creationId xmlns:a16="http://schemas.microsoft.com/office/drawing/2014/main" id="{A550254E-ADBD-2B67-CD90-961042E6A738}"/>
              </a:ext>
            </a:extLst>
          </p:cNvPr>
          <p:cNvSpPr txBox="1"/>
          <p:nvPr/>
        </p:nvSpPr>
        <p:spPr>
          <a:xfrm>
            <a:off x="1439144" y="2536556"/>
            <a:ext cx="16114018" cy="646331"/>
          </a:xfrm>
          <a:prstGeom prst="rect">
            <a:avLst/>
          </a:prstGeom>
          <a:noFill/>
        </p:spPr>
        <p:txBody>
          <a:bodyPr wrap="square">
            <a:spAutoFit/>
          </a:bodyPr>
          <a:lstStyle/>
          <a:p>
            <a:pPr lvl="0" algn="just">
              <a:spcAft>
                <a:spcPts val="1200"/>
              </a:spcAft>
            </a:pPr>
            <a:r>
              <a:rPr lang="en-US" sz="3600" dirty="0">
                <a:latin typeface="Arial" panose="020B0604020202020204" pitchFamily="34" charset="0"/>
                <a:ea typeface="SimSun" panose="02010600030101010101" pitchFamily="2" charset="-122"/>
                <a:cs typeface="Arial" panose="020B0604020202020204" pitchFamily="34" charset="0"/>
              </a:rPr>
              <a:t>A-doubles are driven safely in all the studied roundabout crossings.  </a:t>
            </a:r>
            <a:endParaRPr lang="en-US" sz="36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404656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Acknowledgement</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Abhijeet Behera, Sogol Kharrazi, Erik Frisk</a:t>
            </a:r>
          </a:p>
        </p:txBody>
      </p:sp>
      <p:pic>
        <p:nvPicPr>
          <p:cNvPr id="2" name="Picture 1" descr="A green and black sign&#10;&#10;Description automatically generated">
            <a:extLst>
              <a:ext uri="{FF2B5EF4-FFF2-40B4-BE49-F238E27FC236}">
                <a16:creationId xmlns:a16="http://schemas.microsoft.com/office/drawing/2014/main" id="{FB2729CC-605C-6253-777A-02169683BE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2526" y="4196588"/>
            <a:ext cx="5271090" cy="1134508"/>
          </a:xfrm>
          <a:prstGeom prst="rect">
            <a:avLst/>
          </a:prstGeom>
        </p:spPr>
      </p:pic>
      <p:pic>
        <p:nvPicPr>
          <p:cNvPr id="5" name="Graphic 4">
            <a:extLst>
              <a:ext uri="{FF2B5EF4-FFF2-40B4-BE49-F238E27FC236}">
                <a16:creationId xmlns:a16="http://schemas.microsoft.com/office/drawing/2014/main" id="{9D67A6F7-FA08-97E2-1BB7-1085443744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31276" y="3487316"/>
            <a:ext cx="2210224" cy="2210224"/>
          </a:xfrm>
          <a:prstGeom prst="rect">
            <a:avLst/>
          </a:prstGeom>
        </p:spPr>
      </p:pic>
      <p:sp>
        <p:nvSpPr>
          <p:cNvPr id="6" name="TextBox 5">
            <a:extLst>
              <a:ext uri="{FF2B5EF4-FFF2-40B4-BE49-F238E27FC236}">
                <a16:creationId xmlns:a16="http://schemas.microsoft.com/office/drawing/2014/main" id="{96EDDD99-3481-663F-DABF-421686C4BD62}"/>
              </a:ext>
            </a:extLst>
          </p:cNvPr>
          <p:cNvSpPr txBox="1"/>
          <p:nvPr/>
        </p:nvSpPr>
        <p:spPr>
          <a:xfrm>
            <a:off x="3815408" y="5967496"/>
            <a:ext cx="4096362" cy="646331"/>
          </a:xfrm>
          <a:prstGeom prst="rect">
            <a:avLst/>
          </a:prstGeom>
          <a:noFill/>
        </p:spPr>
        <p:txBody>
          <a:bodyPr wrap="square">
            <a:spAutoFit/>
          </a:bodyPr>
          <a:lstStyle/>
          <a:p>
            <a:r>
              <a:rPr lang="en-US" sz="3600" dirty="0">
                <a:latin typeface="CMU Serif" panose="02000603000000000000" pitchFamily="2" charset="0"/>
                <a:ea typeface="CMU Serif" panose="02000603000000000000" pitchFamily="2" charset="0"/>
                <a:cs typeface="CMU Serif" panose="02000603000000000000" pitchFamily="2" charset="0"/>
              </a:rPr>
              <a:t>Funding Agency</a:t>
            </a:r>
          </a:p>
        </p:txBody>
      </p:sp>
      <p:sp>
        <p:nvSpPr>
          <p:cNvPr id="7" name="TextBox 6">
            <a:extLst>
              <a:ext uri="{FF2B5EF4-FFF2-40B4-BE49-F238E27FC236}">
                <a16:creationId xmlns:a16="http://schemas.microsoft.com/office/drawing/2014/main" id="{B3336FFE-9613-5A09-0676-FB55632C5E7E}"/>
              </a:ext>
            </a:extLst>
          </p:cNvPr>
          <p:cNvSpPr txBox="1"/>
          <p:nvPr/>
        </p:nvSpPr>
        <p:spPr>
          <a:xfrm>
            <a:off x="10872192" y="5935588"/>
            <a:ext cx="3528392" cy="646331"/>
          </a:xfrm>
          <a:prstGeom prst="rect">
            <a:avLst/>
          </a:prstGeom>
          <a:noFill/>
        </p:spPr>
        <p:txBody>
          <a:bodyPr wrap="square">
            <a:spAutoFit/>
          </a:bodyPr>
          <a:lstStyle/>
          <a:p>
            <a:r>
              <a:rPr lang="en-US" sz="3600" dirty="0">
                <a:latin typeface="CMU Serif" panose="02000603000000000000" pitchFamily="2" charset="0"/>
                <a:ea typeface="CMU Serif" panose="02000603000000000000" pitchFamily="2" charset="0"/>
                <a:cs typeface="CMU Serif" panose="02000603000000000000" pitchFamily="2" charset="0"/>
              </a:rPr>
              <a:t>Data Collection</a:t>
            </a:r>
          </a:p>
        </p:txBody>
      </p:sp>
    </p:spTree>
    <p:extLst>
      <p:ext uri="{BB962C8B-B14F-4D97-AF65-F5344CB8AC3E}">
        <p14:creationId xmlns:p14="http://schemas.microsoft.com/office/powerpoint/2010/main" val="4085902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Abhijeet Behera, Sogol Kharrazi, Erik Frisk</a:t>
            </a:r>
          </a:p>
        </p:txBody>
      </p:sp>
      <p:sp>
        <p:nvSpPr>
          <p:cNvPr id="5" name="Title 4">
            <a:extLst>
              <a:ext uri="{FF2B5EF4-FFF2-40B4-BE49-F238E27FC236}">
                <a16:creationId xmlns:a16="http://schemas.microsoft.com/office/drawing/2014/main" id="{4F3F946D-0117-7E7C-566E-E2DFFB0DFBE6}"/>
              </a:ext>
            </a:extLst>
          </p:cNvPr>
          <p:cNvSpPr>
            <a:spLocks noGrp="1"/>
          </p:cNvSpPr>
          <p:nvPr>
            <p:ph type="title"/>
          </p:nvPr>
        </p:nvSpPr>
        <p:spPr>
          <a:xfrm>
            <a:off x="4103440" y="2551212"/>
            <a:ext cx="9649072" cy="3456384"/>
          </a:xfrm>
        </p:spPr>
        <p:txBody>
          <a:bodyPr/>
          <a:lstStyle/>
          <a:p>
            <a:pPr algn="ctr"/>
            <a:r>
              <a:rPr lang="en-IN" sz="9600" dirty="0"/>
              <a:t>Thank you for listening! </a:t>
            </a:r>
            <a:r>
              <a:rPr lang="en-IN" sz="9600" dirty="0">
                <a:sym typeface="Wingdings" panose="05000000000000000000" pitchFamily="2" charset="2"/>
              </a:rPr>
              <a:t> </a:t>
            </a:r>
            <a:br>
              <a:rPr lang="en-IN" sz="9600" dirty="0"/>
            </a:br>
            <a:endParaRPr lang="en-IN" sz="9600" dirty="0"/>
          </a:p>
        </p:txBody>
      </p:sp>
    </p:spTree>
    <p:extLst>
      <p:ext uri="{BB962C8B-B14F-4D97-AF65-F5344CB8AC3E}">
        <p14:creationId xmlns:p14="http://schemas.microsoft.com/office/powerpoint/2010/main" val="3011760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Introduction</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Abhijeet Behera, Sogol Kharrazi, Erik Frisk</a:t>
            </a:r>
          </a:p>
        </p:txBody>
      </p:sp>
      <p:pic>
        <p:nvPicPr>
          <p:cNvPr id="5" name="Picture 4" descr="A truck with logs on it&#10;&#10;Description automatically generated">
            <a:extLst>
              <a:ext uri="{FF2B5EF4-FFF2-40B4-BE49-F238E27FC236}">
                <a16:creationId xmlns:a16="http://schemas.microsoft.com/office/drawing/2014/main" id="{FB7F326F-63D9-E086-91D0-4BBDCB06F8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88" t="24123" r="24234" b="23484"/>
          <a:stretch/>
        </p:blipFill>
        <p:spPr>
          <a:xfrm>
            <a:off x="5827871" y="3791007"/>
            <a:ext cx="7924641" cy="3087175"/>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
        <p:nvSpPr>
          <p:cNvPr id="6" name="Title 1">
            <a:extLst>
              <a:ext uri="{FF2B5EF4-FFF2-40B4-BE49-F238E27FC236}">
                <a16:creationId xmlns:a16="http://schemas.microsoft.com/office/drawing/2014/main" id="{65EE25FF-22F9-BF72-D8B2-6437A916EC83}"/>
              </a:ext>
            </a:extLst>
          </p:cNvPr>
          <p:cNvSpPr txBox="1">
            <a:spLocks/>
          </p:cNvSpPr>
          <p:nvPr/>
        </p:nvSpPr>
        <p:spPr>
          <a:xfrm>
            <a:off x="1670377" y="3095781"/>
            <a:ext cx="16239628" cy="1111277"/>
          </a:xfrm>
          <a:prstGeom prst="rect">
            <a:avLst/>
          </a:prstGeom>
        </p:spPr>
        <p:txBody>
          <a:bodyPr/>
          <a:lstStyle>
            <a:lvl1pPr algn="l" defTabSz="914400" rtl="0" eaLnBrk="1" latinLnBrk="0" hangingPunct="1">
              <a:spcBef>
                <a:spcPct val="0"/>
              </a:spcBef>
              <a:buNone/>
              <a:defRPr sz="5400" b="1" kern="1200">
                <a:solidFill>
                  <a:srgbClr val="3B9D48"/>
                </a:solidFill>
                <a:latin typeface="+mj-lt"/>
                <a:ea typeface="+mj-ea"/>
                <a:cs typeface="+mj-cs"/>
              </a:defRPr>
            </a:lvl1pPr>
          </a:lstStyle>
          <a:p>
            <a:r>
              <a:rPr lang="en-US" sz="2400" dirty="0">
                <a:solidFill>
                  <a:srgbClr val="7030A0"/>
                </a:solidFill>
                <a:latin typeface="Arial" panose="020B0604020202020204" pitchFamily="34" charset="0"/>
                <a:cs typeface="Arial" panose="020B0604020202020204" pitchFamily="34" charset="0"/>
              </a:rPr>
              <a:t>PERFORMANCE</a:t>
            </a:r>
            <a:r>
              <a:rPr lang="en-US" sz="2400" dirty="0">
                <a:solidFill>
                  <a:srgbClr val="FF0000"/>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ANALYSIS</a:t>
            </a:r>
            <a:r>
              <a:rPr lang="en-US" sz="2400" dirty="0">
                <a:solidFill>
                  <a:srgbClr val="FF0000"/>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OF AN </a:t>
            </a:r>
            <a:r>
              <a:rPr lang="en-US" sz="2400" dirty="0">
                <a:solidFill>
                  <a:srgbClr val="00B0F0"/>
                </a:solidFill>
                <a:latin typeface="Arial" panose="020B0604020202020204" pitchFamily="34" charset="0"/>
                <a:cs typeface="Arial" panose="020B0604020202020204" pitchFamily="34" charset="0"/>
              </a:rPr>
              <a:t>A-DOUBLE</a:t>
            </a:r>
            <a:r>
              <a:rPr lang="en-US" sz="2400" dirty="0">
                <a:solidFill>
                  <a:schemeClr val="tx1"/>
                </a:solidFill>
                <a:latin typeface="Arial" panose="020B0604020202020204" pitchFamily="34" charset="0"/>
                <a:cs typeface="Arial" panose="020B0604020202020204" pitchFamily="34" charset="0"/>
              </a:rPr>
              <a:t> IN </a:t>
            </a:r>
            <a:r>
              <a:rPr lang="en-US" sz="2400" dirty="0">
                <a:solidFill>
                  <a:srgbClr val="FFC000"/>
                </a:solidFill>
                <a:latin typeface="Arial" panose="020B0604020202020204" pitchFamily="34" charset="0"/>
                <a:cs typeface="Arial" panose="020B0604020202020204" pitchFamily="34" charset="0"/>
              </a:rPr>
              <a:t>ROUNDABOUTS</a:t>
            </a:r>
            <a:r>
              <a:rPr lang="en-US" sz="2400" dirty="0">
                <a:solidFill>
                  <a:schemeClr val="tx1"/>
                </a:solidFill>
                <a:latin typeface="Arial" panose="020B0604020202020204" pitchFamily="34" charset="0"/>
                <a:cs typeface="Arial" panose="020B0604020202020204" pitchFamily="34" charset="0"/>
              </a:rPr>
              <a:t> USING </a:t>
            </a:r>
            <a:r>
              <a:rPr lang="en-US" sz="2400" dirty="0">
                <a:solidFill>
                  <a:schemeClr val="accent6">
                    <a:lumMod val="50000"/>
                  </a:schemeClr>
                </a:solidFill>
                <a:latin typeface="Arial" panose="020B0604020202020204" pitchFamily="34" charset="0"/>
                <a:cs typeface="Arial" panose="020B0604020202020204" pitchFamily="34" charset="0"/>
              </a:rPr>
              <a:t>NATURALISTIC DRIVING DATA</a:t>
            </a:r>
          </a:p>
        </p:txBody>
      </p:sp>
      <p:sp>
        <p:nvSpPr>
          <p:cNvPr id="7" name="Platshållare för innehåll 2">
            <a:extLst>
              <a:ext uri="{FF2B5EF4-FFF2-40B4-BE49-F238E27FC236}">
                <a16:creationId xmlns:a16="http://schemas.microsoft.com/office/drawing/2014/main" id="{B47B566D-CEBA-4C52-FF6F-407DD2567608}"/>
              </a:ext>
            </a:extLst>
          </p:cNvPr>
          <p:cNvSpPr txBox="1">
            <a:spLocks/>
          </p:cNvSpPr>
          <p:nvPr/>
        </p:nvSpPr>
        <p:spPr>
          <a:xfrm>
            <a:off x="14510476" y="3762478"/>
            <a:ext cx="2664296" cy="2448273"/>
          </a:xfrm>
          <a:prstGeom prst="rect">
            <a:avLst/>
          </a:prstGeom>
        </p:spPr>
        <p:txBody>
          <a:bodyPr vert="horz" lIns="91440" tIns="45720" rIns="91440" bIns="45720" rtlCol="0">
            <a:normAutofit lnSpcReduction="10000"/>
          </a:bodyPr>
          <a:lst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66" lvl="1" indent="0">
              <a:buFont typeface="Arial" panose="020B0604020202020204" pitchFamily="34" charset="0"/>
              <a:buNone/>
            </a:pPr>
            <a:endParaRPr lang="en-GB" sz="2200" dirty="0">
              <a:latin typeface="CMU Serif" panose="02000603000000000000" pitchFamily="2" charset="0"/>
              <a:ea typeface="CMU Serif" panose="02000603000000000000" pitchFamily="2" charset="0"/>
              <a:cs typeface="CMU Serif" panose="02000603000000000000" pitchFamily="2" charset="0"/>
            </a:endParaRPr>
          </a:p>
          <a:p>
            <a:pPr marL="0" indent="0">
              <a:buNone/>
            </a:pPr>
            <a:r>
              <a:rPr lang="en-GB" sz="2600" dirty="0">
                <a:solidFill>
                  <a:schemeClr val="accent6">
                    <a:lumMod val="50000"/>
                  </a:schemeClr>
                </a:solidFill>
                <a:latin typeface="Arial" panose="020B0604020202020204" pitchFamily="34" charset="0"/>
                <a:ea typeface="CMU Serif" panose="02000603000000000000" pitchFamily="2" charset="0"/>
                <a:cs typeface="Arial" panose="020B0604020202020204" pitchFamily="34" charset="0"/>
              </a:rPr>
              <a:t>Data collected unobtrusively in real-traffic (uncontrolled environment)</a:t>
            </a:r>
          </a:p>
          <a:p>
            <a:pPr marL="0" indent="0">
              <a:buNone/>
            </a:pPr>
            <a:endParaRPr lang="en-GB" dirty="0">
              <a:latin typeface="CMU Serif" panose="02000603000000000000" pitchFamily="2" charset="0"/>
              <a:ea typeface="CMU Serif" panose="02000603000000000000" pitchFamily="2" charset="0"/>
              <a:cs typeface="CMU Serif" panose="02000603000000000000" pitchFamily="2" charset="0"/>
            </a:endParaRPr>
          </a:p>
          <a:p>
            <a:pPr marL="0" indent="0">
              <a:buNone/>
            </a:pPr>
            <a:endParaRPr lang="en-GB" dirty="0">
              <a:latin typeface="CMU Serif" panose="02000603000000000000" pitchFamily="2" charset="0"/>
              <a:ea typeface="CMU Serif" panose="02000603000000000000" pitchFamily="2" charset="0"/>
              <a:cs typeface="CMU Serif" panose="02000603000000000000" pitchFamily="2" charset="0"/>
            </a:endParaRPr>
          </a:p>
          <a:p>
            <a:pPr lvl="1"/>
            <a:endParaRPr lang="en-GB" dirty="0">
              <a:latin typeface="CMU Serif" panose="02000603000000000000" pitchFamily="2" charset="0"/>
              <a:ea typeface="CMU Serif" panose="02000603000000000000" pitchFamily="2" charset="0"/>
              <a:cs typeface="CMU Serif" panose="02000603000000000000" pitchFamily="2" charset="0"/>
            </a:endParaRPr>
          </a:p>
          <a:p>
            <a:pPr lvl="1"/>
            <a:endParaRPr lang="en-GB" dirty="0">
              <a:latin typeface="CMU Serif" panose="02000603000000000000" pitchFamily="2" charset="0"/>
              <a:ea typeface="CMU Serif" panose="02000603000000000000" pitchFamily="2" charset="0"/>
              <a:cs typeface="CMU Serif" panose="02000603000000000000" pitchFamily="2" charset="0"/>
            </a:endParaRPr>
          </a:p>
          <a:p>
            <a:endParaRPr lang="en-GB" dirty="0">
              <a:latin typeface="CMU Serif" panose="02000603000000000000" pitchFamily="2" charset="0"/>
              <a:ea typeface="CMU Serif" panose="02000603000000000000" pitchFamily="2" charset="0"/>
              <a:cs typeface="CMU Serif" panose="02000603000000000000" pitchFamily="2" charset="0"/>
            </a:endParaRPr>
          </a:p>
          <a:p>
            <a:endParaRPr lang="en-GB" dirty="0">
              <a:latin typeface="CMU Serif" panose="02000603000000000000" pitchFamily="2" charset="0"/>
              <a:ea typeface="CMU Serif" panose="02000603000000000000" pitchFamily="2" charset="0"/>
              <a:cs typeface="CMU Serif" panose="02000603000000000000" pitchFamily="2" charset="0"/>
            </a:endParaRPr>
          </a:p>
        </p:txBody>
      </p:sp>
      <p:sp>
        <p:nvSpPr>
          <p:cNvPr id="12" name="TextBox 11">
            <a:extLst>
              <a:ext uri="{FF2B5EF4-FFF2-40B4-BE49-F238E27FC236}">
                <a16:creationId xmlns:a16="http://schemas.microsoft.com/office/drawing/2014/main" id="{91EC50D6-CFCE-4DB3-3A3B-333C6C8F6ADE}"/>
              </a:ext>
            </a:extLst>
          </p:cNvPr>
          <p:cNvSpPr txBox="1"/>
          <p:nvPr/>
        </p:nvSpPr>
        <p:spPr>
          <a:xfrm>
            <a:off x="791072" y="4140614"/>
            <a:ext cx="5303477" cy="1938992"/>
          </a:xfrm>
          <a:prstGeom prst="rect">
            <a:avLst/>
          </a:prstGeom>
          <a:noFill/>
        </p:spPr>
        <p:txBody>
          <a:bodyPr wrap="square">
            <a:spAutoFit/>
          </a:bodyPr>
          <a:lstStyle/>
          <a:p>
            <a:pPr lvl="1"/>
            <a:r>
              <a:rPr lang="sv-SE" sz="2400" dirty="0">
                <a:solidFill>
                  <a:srgbClr val="7030A0"/>
                </a:solidFill>
                <a:latin typeface="Arial" panose="020B0604020202020204" pitchFamily="34" charset="0"/>
                <a:cs typeface="Arial" panose="020B0604020202020204" pitchFamily="34" charset="0"/>
              </a:rPr>
              <a:t>Performance-based standards (PBS)</a:t>
            </a:r>
          </a:p>
          <a:p>
            <a:pPr marL="800100" lvl="1" indent="-342900">
              <a:buFont typeface="Arial" panose="020B0604020202020204" pitchFamily="34" charset="0"/>
              <a:buChar char="•"/>
            </a:pPr>
            <a:r>
              <a:rPr lang="sv-SE" sz="2400" dirty="0" err="1">
                <a:solidFill>
                  <a:srgbClr val="7030A0"/>
                </a:solidFill>
                <a:latin typeface="Arial" panose="020B0604020202020204" pitchFamily="34" charset="0"/>
                <a:cs typeface="Arial" panose="020B0604020202020204" pitchFamily="34" charset="0"/>
              </a:rPr>
              <a:t>Tracking</a:t>
            </a:r>
            <a:r>
              <a:rPr lang="sv-SE" sz="2400" dirty="0">
                <a:solidFill>
                  <a:srgbClr val="7030A0"/>
                </a:solidFill>
                <a:latin typeface="Arial" panose="020B0604020202020204" pitchFamily="34" charset="0"/>
                <a:cs typeface="Arial" panose="020B0604020202020204" pitchFamily="34" charset="0"/>
              </a:rPr>
              <a:t> </a:t>
            </a:r>
          </a:p>
          <a:p>
            <a:pPr marL="1257300" lvl="2" indent="-342900">
              <a:buFont typeface="Arial" panose="020B0604020202020204" pitchFamily="34" charset="0"/>
              <a:buChar char="•"/>
            </a:pPr>
            <a:r>
              <a:rPr lang="sv-SE" sz="2400" dirty="0" err="1">
                <a:solidFill>
                  <a:srgbClr val="7030A0"/>
                </a:solidFill>
                <a:latin typeface="Arial" panose="020B0604020202020204" pitchFamily="34" charset="0"/>
                <a:cs typeface="Arial" panose="020B0604020202020204" pitchFamily="34" charset="0"/>
              </a:rPr>
              <a:t>Low</a:t>
            </a:r>
            <a:r>
              <a:rPr lang="sv-SE" sz="2400" dirty="0">
                <a:solidFill>
                  <a:srgbClr val="7030A0"/>
                </a:solidFill>
                <a:latin typeface="Arial" panose="020B0604020202020204" pitchFamily="34" charset="0"/>
                <a:cs typeface="Arial" panose="020B0604020202020204" pitchFamily="34" charset="0"/>
              </a:rPr>
              <a:t>-Speed </a:t>
            </a:r>
            <a:r>
              <a:rPr lang="sv-SE" sz="2400" dirty="0" err="1">
                <a:solidFill>
                  <a:srgbClr val="7030A0"/>
                </a:solidFill>
                <a:latin typeface="Arial" panose="020B0604020202020204" pitchFamily="34" charset="0"/>
                <a:cs typeface="Arial" panose="020B0604020202020204" pitchFamily="34" charset="0"/>
              </a:rPr>
              <a:t>Swept</a:t>
            </a:r>
            <a:r>
              <a:rPr lang="sv-SE" sz="2400" dirty="0">
                <a:solidFill>
                  <a:srgbClr val="7030A0"/>
                </a:solidFill>
                <a:latin typeface="Arial" panose="020B0604020202020204" pitchFamily="34" charset="0"/>
                <a:cs typeface="Arial" panose="020B0604020202020204" pitchFamily="34" charset="0"/>
              </a:rPr>
              <a:t> </a:t>
            </a:r>
            <a:r>
              <a:rPr lang="sv-SE" sz="2400" dirty="0" err="1">
                <a:solidFill>
                  <a:srgbClr val="7030A0"/>
                </a:solidFill>
                <a:latin typeface="Arial" panose="020B0604020202020204" pitchFamily="34" charset="0"/>
                <a:cs typeface="Arial" panose="020B0604020202020204" pitchFamily="34" charset="0"/>
              </a:rPr>
              <a:t>Path</a:t>
            </a:r>
            <a:r>
              <a:rPr lang="sv-SE" sz="2400" dirty="0">
                <a:solidFill>
                  <a:srgbClr val="7030A0"/>
                </a:solidFill>
                <a:latin typeface="Arial" panose="020B0604020202020204" pitchFamily="34" charset="0"/>
                <a:cs typeface="Arial" panose="020B0604020202020204" pitchFamily="34" charset="0"/>
              </a:rPr>
              <a:t> </a:t>
            </a:r>
          </a:p>
          <a:p>
            <a:pPr marL="1257300" lvl="2" indent="-342900">
              <a:buFont typeface="Arial" panose="020B0604020202020204" pitchFamily="34" charset="0"/>
              <a:buChar char="•"/>
            </a:pPr>
            <a:r>
              <a:rPr lang="sv-SE" sz="2400" dirty="0" err="1">
                <a:solidFill>
                  <a:srgbClr val="7030A0"/>
                </a:solidFill>
                <a:latin typeface="Arial" panose="020B0604020202020204" pitchFamily="34" charset="0"/>
                <a:cs typeface="Arial" panose="020B0604020202020204" pitchFamily="34" charset="0"/>
              </a:rPr>
              <a:t>Tail</a:t>
            </a:r>
            <a:r>
              <a:rPr lang="sv-SE" sz="2400" dirty="0">
                <a:solidFill>
                  <a:srgbClr val="7030A0"/>
                </a:solidFill>
                <a:latin typeface="Arial" panose="020B0604020202020204" pitchFamily="34" charset="0"/>
                <a:cs typeface="Arial" panose="020B0604020202020204" pitchFamily="34" charset="0"/>
              </a:rPr>
              <a:t> Swing</a:t>
            </a:r>
          </a:p>
        </p:txBody>
      </p:sp>
      <p:cxnSp>
        <p:nvCxnSpPr>
          <p:cNvPr id="8" name="Straight Arrow Connector 7">
            <a:extLst>
              <a:ext uri="{FF2B5EF4-FFF2-40B4-BE49-F238E27FC236}">
                <a16:creationId xmlns:a16="http://schemas.microsoft.com/office/drawing/2014/main" id="{650740E7-EB56-BB56-3A4B-8AD75EC8C6C9}"/>
              </a:ext>
            </a:extLst>
          </p:cNvPr>
          <p:cNvCxnSpPr>
            <a:cxnSpLocks/>
          </p:cNvCxnSpPr>
          <p:nvPr/>
        </p:nvCxnSpPr>
        <p:spPr>
          <a:xfrm flipV="1">
            <a:off x="6229556" y="6194401"/>
            <a:ext cx="7200800" cy="16350"/>
          </a:xfrm>
          <a:prstGeom prst="straightConnector1">
            <a:avLst/>
          </a:prstGeom>
          <a:ln>
            <a:solidFill>
              <a:srgbClr val="00B0F0"/>
            </a:solidFill>
            <a:headEnd type="triangle"/>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10596264-A661-AC44-0C17-36A297145743}"/>
              </a:ext>
            </a:extLst>
          </p:cNvPr>
          <p:cNvSpPr txBox="1"/>
          <p:nvPr/>
        </p:nvSpPr>
        <p:spPr>
          <a:xfrm>
            <a:off x="9179858" y="6305459"/>
            <a:ext cx="1160005" cy="461665"/>
          </a:xfrm>
          <a:prstGeom prst="rect">
            <a:avLst/>
          </a:prstGeom>
          <a:noFill/>
        </p:spPr>
        <p:txBody>
          <a:bodyPr wrap="square" rtlCol="0">
            <a:spAutoFit/>
          </a:bodyPr>
          <a:lstStyle/>
          <a:p>
            <a:r>
              <a:rPr lang="en-IN" sz="2400" dirty="0">
                <a:solidFill>
                  <a:srgbClr val="0070C0"/>
                </a:solidFill>
                <a:latin typeface="Arial" panose="020B0604020202020204" pitchFamily="34" charset="0"/>
                <a:cs typeface="Arial" panose="020B0604020202020204" pitchFamily="34" charset="0"/>
              </a:rPr>
              <a:t>32 m</a:t>
            </a:r>
          </a:p>
        </p:txBody>
      </p:sp>
    </p:spTree>
    <p:extLst>
      <p:ext uri="{BB962C8B-B14F-4D97-AF65-F5344CB8AC3E}">
        <p14:creationId xmlns:p14="http://schemas.microsoft.com/office/powerpoint/2010/main" val="279893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a:xfrm>
            <a:off x="1257300" y="547689"/>
            <a:ext cx="13215292" cy="1787500"/>
          </a:xfrm>
        </p:spPr>
        <p:txBody>
          <a:bodyPr/>
          <a:lstStyle/>
          <a:p>
            <a:r>
              <a:rPr lang="en-US" sz="6000" dirty="0">
                <a:latin typeface="Arial" panose="020B0604020202020204" pitchFamily="34" charset="0"/>
                <a:cs typeface="Arial" panose="020B0604020202020204" pitchFamily="34" charset="0"/>
              </a:rPr>
              <a:t>Motivation and Research Questions</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Abhijeet Behera, Sogol Kharrazi, Erik Frisk</a:t>
            </a:r>
          </a:p>
        </p:txBody>
      </p:sp>
      <p:sp>
        <p:nvSpPr>
          <p:cNvPr id="6" name="TextBox 5">
            <a:extLst>
              <a:ext uri="{FF2B5EF4-FFF2-40B4-BE49-F238E27FC236}">
                <a16:creationId xmlns:a16="http://schemas.microsoft.com/office/drawing/2014/main" id="{868D2D3D-7E87-04AD-492E-F7F607D1A368}"/>
              </a:ext>
            </a:extLst>
          </p:cNvPr>
          <p:cNvSpPr txBox="1"/>
          <p:nvPr/>
        </p:nvSpPr>
        <p:spPr>
          <a:xfrm>
            <a:off x="9859291" y="3772632"/>
            <a:ext cx="7056784" cy="3970318"/>
          </a:xfrm>
          <a:prstGeom prst="rect">
            <a:avLst/>
          </a:prstGeom>
          <a:noFill/>
        </p:spPr>
        <p:txBody>
          <a:bodyPr wrap="square">
            <a:spAutoFit/>
          </a:bodyPr>
          <a:lstStyle/>
          <a:p>
            <a:pPr marL="571500" indent="-571500" algn="just">
              <a:buFont typeface="Arial" panose="020B0604020202020204" pitchFamily="34" charset="0"/>
              <a:buChar char="•"/>
            </a:pPr>
            <a:r>
              <a:rPr lang="en-IN" sz="3600" dirty="0">
                <a:latin typeface="Arial" panose="020B0604020202020204" pitchFamily="34" charset="0"/>
                <a:cs typeface="Arial" panose="020B0604020202020204" pitchFamily="34" charset="0"/>
              </a:rPr>
              <a:t>How much space (Tracking) do A-doubles occupy in the roundabouts?</a:t>
            </a:r>
          </a:p>
          <a:p>
            <a:pPr marL="571500" indent="-571500" algn="just">
              <a:buFont typeface="Arial" panose="020B0604020202020204" pitchFamily="34" charset="0"/>
              <a:buChar char="•"/>
            </a:pPr>
            <a:endParaRPr lang="en-IN" sz="36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IN" sz="3600" dirty="0">
                <a:latin typeface="Arial" panose="020B0604020202020204" pitchFamily="34" charset="0"/>
                <a:cs typeface="Arial" panose="020B0604020202020204" pitchFamily="34" charset="0"/>
              </a:rPr>
              <a:t>How do drivers respond to roundabouts?</a:t>
            </a:r>
          </a:p>
          <a:p>
            <a:pPr algn="just"/>
            <a:r>
              <a:rPr lang="en-IN" sz="3600" dirty="0">
                <a:latin typeface="Arial" panose="020B0604020202020204" pitchFamily="34" charset="0"/>
                <a:cs typeface="Arial" panose="020B0604020202020204" pitchFamily="34" charset="0"/>
              </a:rPr>
              <a:t> </a:t>
            </a:r>
            <a:endParaRPr lang="en-US" sz="3600" b="1" dirty="0">
              <a:latin typeface="Arial" panose="020B0604020202020204" pitchFamily="34" charset="0"/>
              <a:ea typeface="CMU Serif" panose="02000603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E621276E-8983-EA52-25DE-BD97332299D7}"/>
              </a:ext>
            </a:extLst>
          </p:cNvPr>
          <p:cNvSpPr txBox="1"/>
          <p:nvPr/>
        </p:nvSpPr>
        <p:spPr>
          <a:xfrm>
            <a:off x="7701283" y="9046843"/>
            <a:ext cx="5763197" cy="369332"/>
          </a:xfrm>
          <a:prstGeom prst="rect">
            <a:avLst/>
          </a:prstGeom>
          <a:noFill/>
        </p:spPr>
        <p:txBody>
          <a:bodyPr wrap="square">
            <a:spAutoFit/>
          </a:bodyPr>
          <a:lstStyle/>
          <a:p>
            <a:r>
              <a:rPr lang="en-IN" dirty="0"/>
              <a:t>[1] </a:t>
            </a:r>
            <a:r>
              <a:rPr lang="en-IN" dirty="0">
                <a:hlinkClick r:id="rId4"/>
              </a:rPr>
              <a:t>https://www.youtube.com/watch?v=gYVnp9x6UCk</a:t>
            </a:r>
            <a:endParaRPr lang="en-IN" dirty="0"/>
          </a:p>
        </p:txBody>
      </p:sp>
      <p:pic>
        <p:nvPicPr>
          <p:cNvPr id="5" name="Media1 (online-video-cutter.com) (1)">
            <a:hlinkClick r:id="" action="ppaction://media"/>
            <a:extLst>
              <a:ext uri="{FF2B5EF4-FFF2-40B4-BE49-F238E27FC236}">
                <a16:creationId xmlns:a16="http://schemas.microsoft.com/office/drawing/2014/main" id="{DE026DD2-D6EC-B83C-7C59-A76EB715AD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10686"/>
          <a:stretch/>
        </p:blipFill>
        <p:spPr>
          <a:xfrm>
            <a:off x="1344913" y="3206749"/>
            <a:ext cx="7710080" cy="3873501"/>
          </a:xfrm>
          <a:prstGeom prst="rect">
            <a:avLst/>
          </a:prstGeom>
        </p:spPr>
      </p:pic>
      <p:sp>
        <p:nvSpPr>
          <p:cNvPr id="9" name="TextBox 8">
            <a:extLst>
              <a:ext uri="{FF2B5EF4-FFF2-40B4-BE49-F238E27FC236}">
                <a16:creationId xmlns:a16="http://schemas.microsoft.com/office/drawing/2014/main" id="{3562CD85-5E16-637E-8142-DAAE8606C820}"/>
              </a:ext>
            </a:extLst>
          </p:cNvPr>
          <p:cNvSpPr txBox="1"/>
          <p:nvPr/>
        </p:nvSpPr>
        <p:spPr>
          <a:xfrm>
            <a:off x="8133408" y="3206749"/>
            <a:ext cx="1619672" cy="461665"/>
          </a:xfrm>
          <a:prstGeom prst="rect">
            <a:avLst/>
          </a:prstGeom>
          <a:noFill/>
        </p:spPr>
        <p:txBody>
          <a:bodyPr wrap="square">
            <a:spAutoFit/>
          </a:bodyPr>
          <a:lstStyle/>
          <a:p>
            <a:r>
              <a:rPr lang="en-IN" sz="2400" b="1" dirty="0">
                <a:latin typeface="Arial" panose="020B0604020202020204" pitchFamily="34" charset="0"/>
                <a:cs typeface="Arial" panose="020B0604020202020204" pitchFamily="34" charset="0"/>
              </a:rPr>
              <a:t>2.7x</a:t>
            </a:r>
            <a:endParaRPr lang="en-IN" sz="2400" b="1" dirty="0"/>
          </a:p>
        </p:txBody>
      </p:sp>
      <p:sp>
        <p:nvSpPr>
          <p:cNvPr id="8" name="TextBox 7">
            <a:extLst>
              <a:ext uri="{FF2B5EF4-FFF2-40B4-BE49-F238E27FC236}">
                <a16:creationId xmlns:a16="http://schemas.microsoft.com/office/drawing/2014/main" id="{94217B52-CCBD-F713-1003-1E4D8EC40BC9}"/>
              </a:ext>
            </a:extLst>
          </p:cNvPr>
          <p:cNvSpPr txBox="1"/>
          <p:nvPr/>
        </p:nvSpPr>
        <p:spPr>
          <a:xfrm>
            <a:off x="3308757" y="7080250"/>
            <a:ext cx="3782392" cy="461665"/>
          </a:xfrm>
          <a:prstGeom prst="rect">
            <a:avLst/>
          </a:prstGeom>
          <a:noFill/>
        </p:spPr>
        <p:txBody>
          <a:bodyPr wrap="square">
            <a:spAutoFit/>
          </a:bodyPr>
          <a:lstStyle/>
          <a:p>
            <a:r>
              <a:rPr lang="en-IN" sz="2400" dirty="0">
                <a:latin typeface="Arial" panose="020B0604020202020204" pitchFamily="34" charset="0"/>
                <a:cs typeface="Arial" panose="020B0604020202020204" pitchFamily="34" charset="0"/>
              </a:rPr>
              <a:t>Test by Volvo Trucks [1]</a:t>
            </a:r>
          </a:p>
        </p:txBody>
      </p:sp>
    </p:spTree>
    <p:extLst>
      <p:ext uri="{BB962C8B-B14F-4D97-AF65-F5344CB8AC3E}">
        <p14:creationId xmlns:p14="http://schemas.microsoft.com/office/powerpoint/2010/main" val="5824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116" fill="hold"/>
                                        <p:tgtEl>
                                          <p:spTgt spid="5"/>
                                        </p:tgtEl>
                                      </p:cBhvr>
                                    </p:cmd>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7" fill="hold" display="0">
                  <p:stCondLst>
                    <p:cond delay="indefinite"/>
                  </p:stCondLst>
                </p:cTn>
                <p:tgtEl>
                  <p:spTgt spid="5"/>
                </p:tgtEl>
              </p:cMediaNode>
            </p:video>
          </p:childTnLst>
        </p:cTn>
      </p:par>
    </p:tnLst>
    <p:bldLst>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a:xfrm>
            <a:off x="1257300" y="547689"/>
            <a:ext cx="12855252" cy="1787500"/>
          </a:xfrm>
        </p:spPr>
        <p:txBody>
          <a:bodyPr/>
          <a:lstStyle/>
          <a:p>
            <a:r>
              <a:rPr lang="en-US" sz="6000" dirty="0">
                <a:latin typeface="Arial" panose="020B0604020202020204" pitchFamily="34" charset="0"/>
                <a:cs typeface="Arial" panose="020B0604020202020204" pitchFamily="34" charset="0"/>
              </a:rPr>
              <a:t>Research Objectives</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Abhijeet Behera, Sogol Kharrazi, Erik Frisk</a:t>
            </a:r>
          </a:p>
        </p:txBody>
      </p:sp>
      <p:sp>
        <p:nvSpPr>
          <p:cNvPr id="7" name="TextBox 6">
            <a:extLst>
              <a:ext uri="{FF2B5EF4-FFF2-40B4-BE49-F238E27FC236}">
                <a16:creationId xmlns:a16="http://schemas.microsoft.com/office/drawing/2014/main" id="{162F7493-94CB-1FCD-EB13-9DD7A9981240}"/>
              </a:ext>
            </a:extLst>
          </p:cNvPr>
          <p:cNvSpPr txBox="1"/>
          <p:nvPr/>
        </p:nvSpPr>
        <p:spPr>
          <a:xfrm>
            <a:off x="1257300" y="3199284"/>
            <a:ext cx="15735572" cy="5632311"/>
          </a:xfrm>
          <a:prstGeom prst="rect">
            <a:avLst/>
          </a:prstGeom>
          <a:noFill/>
        </p:spPr>
        <p:txBody>
          <a:bodyPr wrap="square">
            <a:spAutoFit/>
          </a:bodyPr>
          <a:lstStyle/>
          <a:p>
            <a:pPr marL="571500" indent="-571500" algn="just">
              <a:buFont typeface="Arial" panose="020B0604020202020204" pitchFamily="34" charset="0"/>
              <a:buChar char="•"/>
            </a:pPr>
            <a:r>
              <a:rPr lang="en-US" sz="3600" dirty="0">
                <a:latin typeface="Arial" panose="020B0604020202020204" pitchFamily="34" charset="0"/>
                <a:cs typeface="Arial" panose="020B0604020202020204" pitchFamily="34" charset="0"/>
              </a:rPr>
              <a:t>Estimate the influence of the roundabout’s radius on the Low-Speed Swept Path (LSSP) and Tail Swing (TS). </a:t>
            </a:r>
          </a:p>
          <a:p>
            <a:pPr marL="571500" indent="-571500" algn="just">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3600" dirty="0">
                <a:latin typeface="Arial" panose="020B0604020202020204" pitchFamily="34" charset="0"/>
                <a:cs typeface="Arial" panose="020B0604020202020204" pitchFamily="34" charset="0"/>
              </a:rPr>
              <a:t>Analyze the steering and speed patterns of drivers of A-doubles in the roundabouts.</a:t>
            </a:r>
          </a:p>
          <a:p>
            <a:pPr marL="571500" indent="-571500" algn="just">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3600" dirty="0">
                <a:latin typeface="Arial" panose="020B0604020202020204" pitchFamily="34" charset="0"/>
                <a:cs typeface="Arial" panose="020B0604020202020204" pitchFamily="34" charset="0"/>
              </a:rPr>
              <a:t>Evaluate the cognitive workload of the drivers of A-doubles in the roundabouts using Steering Reversal Rate (SRR).</a:t>
            </a:r>
          </a:p>
          <a:p>
            <a:pPr algn="just"/>
            <a:endParaRPr lang="en-US" sz="3600" b="1" dirty="0">
              <a:latin typeface="Arial" panose="020B0604020202020204" pitchFamily="34" charset="0"/>
              <a:ea typeface="CMU Serif" panose="02000603000000000000" pitchFamily="2" charset="0"/>
              <a:cs typeface="Arial" panose="020B0604020202020204" pitchFamily="34" charset="0"/>
            </a:endParaRPr>
          </a:p>
          <a:p>
            <a:pPr algn="just"/>
            <a:endParaRPr lang="en-US" sz="3600" b="1" dirty="0">
              <a:latin typeface="Arial" panose="020B0604020202020204" pitchFamily="34" charset="0"/>
              <a:ea typeface="CMU Serif" panose="02000603000000000000"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DF78E6A4-FF7C-003D-1AFC-A7E0D74E1856}"/>
              </a:ext>
            </a:extLst>
          </p:cNvPr>
          <p:cNvSpPr txBox="1">
            <a:spLocks/>
          </p:cNvSpPr>
          <p:nvPr/>
        </p:nvSpPr>
        <p:spPr>
          <a:xfrm>
            <a:off x="6983760" y="9046843"/>
            <a:ext cx="7886700" cy="993200"/>
          </a:xfrm>
          <a:prstGeom prst="rect">
            <a:avLst/>
          </a:prstGeom>
        </p:spPr>
        <p:txBody>
          <a:bodyPr/>
          <a:lstStyle>
            <a:lvl1pPr marL="0" indent="0" algn="l" defTabSz="914400" rtl="0" eaLnBrk="1" latinLnBrk="0" hangingPunct="1">
              <a:spcBef>
                <a:spcPct val="20000"/>
              </a:spcBef>
              <a:buFont typeface="Arial" pitchFamily="34" charset="0"/>
              <a:buNone/>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4319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Data Collection</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Abhijeet Behera, Sogol Kharrazi, Erik Frisk</a:t>
            </a:r>
          </a:p>
        </p:txBody>
      </p:sp>
      <p:grpSp>
        <p:nvGrpSpPr>
          <p:cNvPr id="5" name="Google Shape;6902;p38">
            <a:extLst>
              <a:ext uri="{FF2B5EF4-FFF2-40B4-BE49-F238E27FC236}">
                <a16:creationId xmlns:a16="http://schemas.microsoft.com/office/drawing/2014/main" id="{40E5F74F-03E0-E088-F1C1-370E5E783C6A}"/>
              </a:ext>
            </a:extLst>
          </p:cNvPr>
          <p:cNvGrpSpPr/>
          <p:nvPr/>
        </p:nvGrpSpPr>
        <p:grpSpPr>
          <a:xfrm>
            <a:off x="7225144" y="2335189"/>
            <a:ext cx="3837712" cy="6446599"/>
            <a:chOff x="-2821700" y="431925"/>
            <a:chExt cx="2116821" cy="4668316"/>
          </a:xfrm>
        </p:grpSpPr>
        <p:sp>
          <p:nvSpPr>
            <p:cNvPr id="6" name="Google Shape;6903;p38">
              <a:extLst>
                <a:ext uri="{FF2B5EF4-FFF2-40B4-BE49-F238E27FC236}">
                  <a16:creationId xmlns:a16="http://schemas.microsoft.com/office/drawing/2014/main" id="{35EB2C7E-D03B-FB05-9E6B-24DFCD011F27}"/>
                </a:ext>
              </a:extLst>
            </p:cNvPr>
            <p:cNvSpPr/>
            <p:nvPr/>
          </p:nvSpPr>
          <p:spPr>
            <a:xfrm>
              <a:off x="-2500146" y="1793318"/>
              <a:ext cx="793645" cy="1206940"/>
            </a:xfrm>
            <a:custGeom>
              <a:avLst/>
              <a:gdLst/>
              <a:ahLst/>
              <a:cxnLst/>
              <a:rect l="l" t="t" r="r" b="b"/>
              <a:pathLst>
                <a:path w="20501" h="31177" extrusionOk="0">
                  <a:moveTo>
                    <a:pt x="10536" y="1"/>
                  </a:moveTo>
                  <a:lnTo>
                    <a:pt x="10509" y="70"/>
                  </a:lnTo>
                  <a:lnTo>
                    <a:pt x="7540" y="4377"/>
                  </a:lnTo>
                  <a:lnTo>
                    <a:pt x="9226" y="5631"/>
                  </a:lnTo>
                  <a:lnTo>
                    <a:pt x="9380" y="8070"/>
                  </a:lnTo>
                  <a:lnTo>
                    <a:pt x="8836" y="9450"/>
                  </a:lnTo>
                  <a:lnTo>
                    <a:pt x="8279" y="9603"/>
                  </a:lnTo>
                  <a:lnTo>
                    <a:pt x="5868" y="8446"/>
                  </a:lnTo>
                  <a:lnTo>
                    <a:pt x="4795" y="8669"/>
                  </a:lnTo>
                  <a:lnTo>
                    <a:pt x="3582" y="9450"/>
                  </a:lnTo>
                  <a:lnTo>
                    <a:pt x="2788" y="10453"/>
                  </a:lnTo>
                  <a:lnTo>
                    <a:pt x="2175" y="11763"/>
                  </a:lnTo>
                  <a:lnTo>
                    <a:pt x="1157" y="12655"/>
                  </a:lnTo>
                  <a:lnTo>
                    <a:pt x="1366" y="14062"/>
                  </a:lnTo>
                  <a:lnTo>
                    <a:pt x="279" y="15512"/>
                  </a:lnTo>
                  <a:lnTo>
                    <a:pt x="1060" y="17700"/>
                  </a:lnTo>
                  <a:lnTo>
                    <a:pt x="447" y="18620"/>
                  </a:lnTo>
                  <a:lnTo>
                    <a:pt x="530" y="20236"/>
                  </a:lnTo>
                  <a:lnTo>
                    <a:pt x="42" y="21086"/>
                  </a:lnTo>
                  <a:lnTo>
                    <a:pt x="1" y="21853"/>
                  </a:lnTo>
                  <a:lnTo>
                    <a:pt x="683" y="23985"/>
                  </a:lnTo>
                  <a:lnTo>
                    <a:pt x="614" y="24529"/>
                  </a:lnTo>
                  <a:lnTo>
                    <a:pt x="2816" y="24863"/>
                  </a:lnTo>
                  <a:lnTo>
                    <a:pt x="3958" y="26800"/>
                  </a:lnTo>
                  <a:lnTo>
                    <a:pt x="4432" y="26703"/>
                  </a:lnTo>
                  <a:lnTo>
                    <a:pt x="4502" y="26953"/>
                  </a:lnTo>
                  <a:lnTo>
                    <a:pt x="4809" y="26953"/>
                  </a:lnTo>
                  <a:cubicBezTo>
                    <a:pt x="4809" y="26953"/>
                    <a:pt x="4168" y="27608"/>
                    <a:pt x="4140" y="27608"/>
                  </a:cubicBezTo>
                  <a:cubicBezTo>
                    <a:pt x="4112" y="27608"/>
                    <a:pt x="4767" y="28041"/>
                    <a:pt x="4767" y="28041"/>
                  </a:cubicBezTo>
                  <a:lnTo>
                    <a:pt x="5310" y="28682"/>
                  </a:lnTo>
                  <a:lnTo>
                    <a:pt x="5645" y="30089"/>
                  </a:lnTo>
                  <a:lnTo>
                    <a:pt x="6021" y="30647"/>
                  </a:lnTo>
                  <a:lnTo>
                    <a:pt x="6592" y="30368"/>
                  </a:lnTo>
                  <a:lnTo>
                    <a:pt x="8739" y="30842"/>
                  </a:lnTo>
                  <a:lnTo>
                    <a:pt x="9185" y="31176"/>
                  </a:lnTo>
                  <a:lnTo>
                    <a:pt x="9700" y="30814"/>
                  </a:lnTo>
                  <a:cubicBezTo>
                    <a:pt x="9672" y="30758"/>
                    <a:pt x="9645" y="30702"/>
                    <a:pt x="9645" y="30605"/>
                  </a:cubicBezTo>
                  <a:cubicBezTo>
                    <a:pt x="9631" y="30187"/>
                    <a:pt x="9756" y="29016"/>
                    <a:pt x="10132" y="28807"/>
                  </a:cubicBezTo>
                  <a:cubicBezTo>
                    <a:pt x="10211" y="28762"/>
                    <a:pt x="10288" y="28745"/>
                    <a:pt x="10360" y="28745"/>
                  </a:cubicBezTo>
                  <a:cubicBezTo>
                    <a:pt x="10553" y="28745"/>
                    <a:pt x="10715" y="28862"/>
                    <a:pt x="10805" y="28862"/>
                  </a:cubicBezTo>
                  <a:cubicBezTo>
                    <a:pt x="10837" y="28862"/>
                    <a:pt x="10859" y="28847"/>
                    <a:pt x="10871" y="28807"/>
                  </a:cubicBezTo>
                  <a:cubicBezTo>
                    <a:pt x="10900" y="28682"/>
                    <a:pt x="10909" y="28597"/>
                    <a:pt x="10939" y="28597"/>
                  </a:cubicBezTo>
                  <a:cubicBezTo>
                    <a:pt x="10952" y="28597"/>
                    <a:pt x="10970" y="28615"/>
                    <a:pt x="10996" y="28654"/>
                  </a:cubicBezTo>
                  <a:cubicBezTo>
                    <a:pt x="11064" y="28766"/>
                    <a:pt x="11367" y="29024"/>
                    <a:pt x="11519" y="29024"/>
                  </a:cubicBezTo>
                  <a:cubicBezTo>
                    <a:pt x="11555" y="29024"/>
                    <a:pt x="11582" y="29009"/>
                    <a:pt x="11596" y="28974"/>
                  </a:cubicBezTo>
                  <a:cubicBezTo>
                    <a:pt x="11649" y="28835"/>
                    <a:pt x="11612" y="28613"/>
                    <a:pt x="11662" y="28613"/>
                  </a:cubicBezTo>
                  <a:cubicBezTo>
                    <a:pt x="11677" y="28613"/>
                    <a:pt x="11700" y="28633"/>
                    <a:pt x="11735" y="28682"/>
                  </a:cubicBezTo>
                  <a:cubicBezTo>
                    <a:pt x="11842" y="28824"/>
                    <a:pt x="12006" y="28967"/>
                    <a:pt x="12114" y="28967"/>
                  </a:cubicBezTo>
                  <a:cubicBezTo>
                    <a:pt x="12175" y="28967"/>
                    <a:pt x="12218" y="28922"/>
                    <a:pt x="12223" y="28807"/>
                  </a:cubicBezTo>
                  <a:cubicBezTo>
                    <a:pt x="12237" y="28500"/>
                    <a:pt x="12083" y="28459"/>
                    <a:pt x="12251" y="28305"/>
                  </a:cubicBezTo>
                  <a:cubicBezTo>
                    <a:pt x="12418" y="28152"/>
                    <a:pt x="12752" y="28027"/>
                    <a:pt x="12571" y="27915"/>
                  </a:cubicBezTo>
                  <a:cubicBezTo>
                    <a:pt x="12404" y="27818"/>
                    <a:pt x="12237" y="27901"/>
                    <a:pt x="12390" y="27664"/>
                  </a:cubicBezTo>
                  <a:cubicBezTo>
                    <a:pt x="12543" y="27413"/>
                    <a:pt x="12627" y="27413"/>
                    <a:pt x="12906" y="27190"/>
                  </a:cubicBezTo>
                  <a:cubicBezTo>
                    <a:pt x="13170" y="26967"/>
                    <a:pt x="13853" y="26605"/>
                    <a:pt x="13784" y="26354"/>
                  </a:cubicBezTo>
                  <a:cubicBezTo>
                    <a:pt x="13714" y="26117"/>
                    <a:pt x="13491" y="26173"/>
                    <a:pt x="13533" y="25797"/>
                  </a:cubicBezTo>
                  <a:cubicBezTo>
                    <a:pt x="13561" y="25476"/>
                    <a:pt x="13324" y="25239"/>
                    <a:pt x="13463" y="25058"/>
                  </a:cubicBezTo>
                  <a:lnTo>
                    <a:pt x="13226" y="24947"/>
                  </a:lnTo>
                  <a:lnTo>
                    <a:pt x="12292" y="25476"/>
                  </a:lnTo>
                  <a:lnTo>
                    <a:pt x="11428" y="23678"/>
                  </a:lnTo>
                  <a:lnTo>
                    <a:pt x="11693" y="22996"/>
                  </a:lnTo>
                  <a:lnTo>
                    <a:pt x="11540" y="22201"/>
                  </a:lnTo>
                  <a:lnTo>
                    <a:pt x="11540" y="22201"/>
                  </a:lnTo>
                  <a:lnTo>
                    <a:pt x="12446" y="22299"/>
                  </a:lnTo>
                  <a:lnTo>
                    <a:pt x="12697" y="22508"/>
                  </a:lnTo>
                  <a:lnTo>
                    <a:pt x="12961" y="22466"/>
                  </a:lnTo>
                  <a:lnTo>
                    <a:pt x="13268" y="22201"/>
                  </a:lnTo>
                  <a:lnTo>
                    <a:pt x="14787" y="22159"/>
                  </a:lnTo>
                  <a:lnTo>
                    <a:pt x="15832" y="21477"/>
                  </a:lnTo>
                  <a:lnTo>
                    <a:pt x="16362" y="21309"/>
                  </a:lnTo>
                  <a:cubicBezTo>
                    <a:pt x="16362" y="21309"/>
                    <a:pt x="16627" y="21463"/>
                    <a:pt x="16668" y="21477"/>
                  </a:cubicBezTo>
                  <a:cubicBezTo>
                    <a:pt x="16678" y="21481"/>
                    <a:pt x="16741" y="21483"/>
                    <a:pt x="16822" y="21483"/>
                  </a:cubicBezTo>
                  <a:cubicBezTo>
                    <a:pt x="16983" y="21483"/>
                    <a:pt x="17212" y="21477"/>
                    <a:pt x="17212" y="21477"/>
                  </a:cubicBezTo>
                  <a:lnTo>
                    <a:pt x="17365" y="21254"/>
                  </a:lnTo>
                  <a:lnTo>
                    <a:pt x="17672" y="21337"/>
                  </a:lnTo>
                  <a:lnTo>
                    <a:pt x="18160" y="21128"/>
                  </a:lnTo>
                  <a:lnTo>
                    <a:pt x="18550" y="20390"/>
                  </a:lnTo>
                  <a:cubicBezTo>
                    <a:pt x="18550" y="20390"/>
                    <a:pt x="19372" y="19623"/>
                    <a:pt x="19386" y="19623"/>
                  </a:cubicBezTo>
                  <a:cubicBezTo>
                    <a:pt x="19400" y="19623"/>
                    <a:pt x="20501" y="19428"/>
                    <a:pt x="20501" y="19428"/>
                  </a:cubicBezTo>
                  <a:lnTo>
                    <a:pt x="19929" y="18438"/>
                  </a:lnTo>
                  <a:lnTo>
                    <a:pt x="17059" y="15818"/>
                  </a:lnTo>
                  <a:lnTo>
                    <a:pt x="17059" y="15470"/>
                  </a:lnTo>
                  <a:lnTo>
                    <a:pt x="17184" y="15094"/>
                  </a:lnTo>
                  <a:lnTo>
                    <a:pt x="16891" y="14871"/>
                  </a:lnTo>
                  <a:lnTo>
                    <a:pt x="16668" y="15094"/>
                  </a:lnTo>
                  <a:lnTo>
                    <a:pt x="16473" y="15038"/>
                  </a:lnTo>
                  <a:lnTo>
                    <a:pt x="16487" y="14536"/>
                  </a:lnTo>
                  <a:lnTo>
                    <a:pt x="16710" y="14244"/>
                  </a:lnTo>
                  <a:lnTo>
                    <a:pt x="15804" y="13129"/>
                  </a:lnTo>
                  <a:lnTo>
                    <a:pt x="15874" y="12864"/>
                  </a:lnTo>
                  <a:lnTo>
                    <a:pt x="16222" y="12934"/>
                  </a:lnTo>
                  <a:lnTo>
                    <a:pt x="16473" y="12627"/>
                  </a:lnTo>
                  <a:cubicBezTo>
                    <a:pt x="16473" y="12627"/>
                    <a:pt x="16659" y="12621"/>
                    <a:pt x="16791" y="12621"/>
                  </a:cubicBezTo>
                  <a:cubicBezTo>
                    <a:pt x="16857" y="12621"/>
                    <a:pt x="16910" y="12622"/>
                    <a:pt x="16919" y="12627"/>
                  </a:cubicBezTo>
                  <a:cubicBezTo>
                    <a:pt x="16933" y="12641"/>
                    <a:pt x="17184" y="12989"/>
                    <a:pt x="17184" y="12989"/>
                  </a:cubicBezTo>
                  <a:lnTo>
                    <a:pt x="17491" y="12961"/>
                  </a:lnTo>
                  <a:cubicBezTo>
                    <a:pt x="17491" y="12961"/>
                    <a:pt x="17923" y="12432"/>
                    <a:pt x="17937" y="12432"/>
                  </a:cubicBezTo>
                  <a:cubicBezTo>
                    <a:pt x="17951" y="12432"/>
                    <a:pt x="18271" y="12460"/>
                    <a:pt x="18271" y="12460"/>
                  </a:cubicBezTo>
                  <a:cubicBezTo>
                    <a:pt x="18271" y="12460"/>
                    <a:pt x="18466" y="12599"/>
                    <a:pt x="18480" y="12599"/>
                  </a:cubicBezTo>
                  <a:cubicBezTo>
                    <a:pt x="18494" y="12599"/>
                    <a:pt x="19010" y="12139"/>
                    <a:pt x="19010" y="12139"/>
                  </a:cubicBezTo>
                  <a:lnTo>
                    <a:pt x="18801" y="11470"/>
                  </a:lnTo>
                  <a:lnTo>
                    <a:pt x="18884" y="10662"/>
                  </a:lnTo>
                  <a:lnTo>
                    <a:pt x="19497" y="9631"/>
                  </a:lnTo>
                  <a:lnTo>
                    <a:pt x="17755" y="7944"/>
                  </a:lnTo>
                  <a:lnTo>
                    <a:pt x="17393" y="7889"/>
                  </a:lnTo>
                  <a:lnTo>
                    <a:pt x="17393" y="8237"/>
                  </a:lnTo>
                  <a:lnTo>
                    <a:pt x="16808" y="7708"/>
                  </a:lnTo>
                  <a:lnTo>
                    <a:pt x="16808" y="7122"/>
                  </a:lnTo>
                  <a:lnTo>
                    <a:pt x="15902" y="6216"/>
                  </a:lnTo>
                  <a:lnTo>
                    <a:pt x="15721" y="5324"/>
                  </a:lnTo>
                  <a:lnTo>
                    <a:pt x="15442" y="5227"/>
                  </a:lnTo>
                  <a:lnTo>
                    <a:pt x="15442" y="5924"/>
                  </a:lnTo>
                  <a:lnTo>
                    <a:pt x="15149" y="5798"/>
                  </a:lnTo>
                  <a:lnTo>
                    <a:pt x="15149" y="5352"/>
                  </a:lnTo>
                  <a:lnTo>
                    <a:pt x="14411" y="4655"/>
                  </a:lnTo>
                  <a:lnTo>
                    <a:pt x="14299" y="3987"/>
                  </a:lnTo>
                  <a:lnTo>
                    <a:pt x="13867" y="3443"/>
                  </a:lnTo>
                  <a:lnTo>
                    <a:pt x="13226" y="3220"/>
                  </a:lnTo>
                  <a:lnTo>
                    <a:pt x="13101" y="2718"/>
                  </a:lnTo>
                  <a:lnTo>
                    <a:pt x="12362" y="2147"/>
                  </a:lnTo>
                  <a:lnTo>
                    <a:pt x="12446" y="1631"/>
                  </a:lnTo>
                  <a:lnTo>
                    <a:pt x="12097" y="1436"/>
                  </a:lnTo>
                  <a:lnTo>
                    <a:pt x="12069" y="1130"/>
                  </a:lnTo>
                  <a:lnTo>
                    <a:pt x="10536" y="1"/>
                  </a:ln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04;p38">
              <a:extLst>
                <a:ext uri="{FF2B5EF4-FFF2-40B4-BE49-F238E27FC236}">
                  <a16:creationId xmlns:a16="http://schemas.microsoft.com/office/drawing/2014/main" id="{DCDAF4F2-4F68-3930-FE8F-697A4E242B8C}"/>
                </a:ext>
              </a:extLst>
            </p:cNvPr>
            <p:cNvSpPr/>
            <p:nvPr/>
          </p:nvSpPr>
          <p:spPr>
            <a:xfrm>
              <a:off x="-2502314" y="2742879"/>
              <a:ext cx="730544" cy="836267"/>
            </a:xfrm>
            <a:custGeom>
              <a:avLst/>
              <a:gdLst/>
              <a:ahLst/>
              <a:cxnLst/>
              <a:rect l="l" t="t" r="r" b="b"/>
              <a:pathLst>
                <a:path w="18871" h="21602" extrusionOk="0">
                  <a:moveTo>
                    <a:pt x="670" y="1"/>
                  </a:moveTo>
                  <a:lnTo>
                    <a:pt x="1" y="4934"/>
                  </a:lnTo>
                  <a:lnTo>
                    <a:pt x="753" y="5979"/>
                  </a:lnTo>
                  <a:lnTo>
                    <a:pt x="1367" y="6063"/>
                  </a:lnTo>
                  <a:lnTo>
                    <a:pt x="2593" y="8084"/>
                  </a:lnTo>
                  <a:lnTo>
                    <a:pt x="2286" y="9421"/>
                  </a:lnTo>
                  <a:lnTo>
                    <a:pt x="1799" y="9547"/>
                  </a:lnTo>
                  <a:lnTo>
                    <a:pt x="1450" y="10606"/>
                  </a:lnTo>
                  <a:lnTo>
                    <a:pt x="3569" y="13198"/>
                  </a:lnTo>
                  <a:lnTo>
                    <a:pt x="3638" y="13825"/>
                  </a:lnTo>
                  <a:lnTo>
                    <a:pt x="4112" y="14313"/>
                  </a:lnTo>
                  <a:lnTo>
                    <a:pt x="4265" y="15052"/>
                  </a:lnTo>
                  <a:lnTo>
                    <a:pt x="4934" y="16264"/>
                  </a:lnTo>
                  <a:lnTo>
                    <a:pt x="5715" y="16668"/>
                  </a:lnTo>
                  <a:lnTo>
                    <a:pt x="5784" y="17142"/>
                  </a:lnTo>
                  <a:lnTo>
                    <a:pt x="6690" y="18480"/>
                  </a:lnTo>
                  <a:lnTo>
                    <a:pt x="6718" y="17909"/>
                  </a:lnTo>
                  <a:lnTo>
                    <a:pt x="7540" y="17964"/>
                  </a:lnTo>
                  <a:lnTo>
                    <a:pt x="7791" y="19274"/>
                  </a:lnTo>
                  <a:lnTo>
                    <a:pt x="8613" y="19902"/>
                  </a:lnTo>
                  <a:cubicBezTo>
                    <a:pt x="8627" y="19895"/>
                    <a:pt x="8641" y="19891"/>
                    <a:pt x="8657" y="19891"/>
                  </a:cubicBezTo>
                  <a:cubicBezTo>
                    <a:pt x="8673" y="19891"/>
                    <a:pt x="8690" y="19895"/>
                    <a:pt x="8711" y="19902"/>
                  </a:cubicBezTo>
                  <a:cubicBezTo>
                    <a:pt x="8880" y="19942"/>
                    <a:pt x="9169" y="19991"/>
                    <a:pt x="9383" y="19991"/>
                  </a:cubicBezTo>
                  <a:cubicBezTo>
                    <a:pt x="9541" y="19991"/>
                    <a:pt x="9659" y="19964"/>
                    <a:pt x="9659" y="19888"/>
                  </a:cubicBezTo>
                  <a:cubicBezTo>
                    <a:pt x="9659" y="19706"/>
                    <a:pt x="9491" y="19637"/>
                    <a:pt x="9742" y="19511"/>
                  </a:cubicBezTo>
                  <a:cubicBezTo>
                    <a:pt x="9951" y="19423"/>
                    <a:pt x="10047" y="19301"/>
                    <a:pt x="10113" y="19301"/>
                  </a:cubicBezTo>
                  <a:cubicBezTo>
                    <a:pt x="10130" y="19301"/>
                    <a:pt x="10146" y="19310"/>
                    <a:pt x="10160" y="19330"/>
                  </a:cubicBezTo>
                  <a:cubicBezTo>
                    <a:pt x="10216" y="19428"/>
                    <a:pt x="10467" y="19748"/>
                    <a:pt x="10704" y="19762"/>
                  </a:cubicBezTo>
                  <a:cubicBezTo>
                    <a:pt x="10927" y="19790"/>
                    <a:pt x="11972" y="19999"/>
                    <a:pt x="12307" y="20793"/>
                  </a:cubicBezTo>
                  <a:cubicBezTo>
                    <a:pt x="12488" y="21226"/>
                    <a:pt x="12627" y="21448"/>
                    <a:pt x="12753" y="21602"/>
                  </a:cubicBezTo>
                  <a:cubicBezTo>
                    <a:pt x="12753" y="21602"/>
                    <a:pt x="13262" y="20932"/>
                    <a:pt x="13492" y="20932"/>
                  </a:cubicBezTo>
                  <a:cubicBezTo>
                    <a:pt x="13496" y="20932"/>
                    <a:pt x="13501" y="20932"/>
                    <a:pt x="13505" y="20933"/>
                  </a:cubicBezTo>
                  <a:cubicBezTo>
                    <a:pt x="13583" y="20938"/>
                    <a:pt x="13661" y="20947"/>
                    <a:pt x="13736" y="20947"/>
                  </a:cubicBezTo>
                  <a:cubicBezTo>
                    <a:pt x="13864" y="20947"/>
                    <a:pt x="13985" y="20921"/>
                    <a:pt x="14090" y="20807"/>
                  </a:cubicBezTo>
                  <a:cubicBezTo>
                    <a:pt x="14272" y="20612"/>
                    <a:pt x="14397" y="20445"/>
                    <a:pt x="14313" y="20278"/>
                  </a:cubicBezTo>
                  <a:cubicBezTo>
                    <a:pt x="14230" y="20111"/>
                    <a:pt x="14146" y="19957"/>
                    <a:pt x="14341" y="19762"/>
                  </a:cubicBezTo>
                  <a:cubicBezTo>
                    <a:pt x="14536" y="19581"/>
                    <a:pt x="14662" y="19219"/>
                    <a:pt x="14857" y="19219"/>
                  </a:cubicBezTo>
                  <a:cubicBezTo>
                    <a:pt x="14996" y="19219"/>
                    <a:pt x="15129" y="19144"/>
                    <a:pt x="15261" y="19144"/>
                  </a:cubicBezTo>
                  <a:cubicBezTo>
                    <a:pt x="15326" y="19144"/>
                    <a:pt x="15391" y="19163"/>
                    <a:pt x="15456" y="19219"/>
                  </a:cubicBezTo>
                  <a:cubicBezTo>
                    <a:pt x="15641" y="19364"/>
                    <a:pt x="15776" y="19485"/>
                    <a:pt x="15885" y="19485"/>
                  </a:cubicBezTo>
                  <a:cubicBezTo>
                    <a:pt x="15891" y="19485"/>
                    <a:pt x="15896" y="19484"/>
                    <a:pt x="15902" y="19483"/>
                  </a:cubicBezTo>
                  <a:cubicBezTo>
                    <a:pt x="15934" y="19480"/>
                    <a:pt x="15972" y="19477"/>
                    <a:pt x="16011" y="19477"/>
                  </a:cubicBezTo>
                  <a:cubicBezTo>
                    <a:pt x="16129" y="19477"/>
                    <a:pt x="16254" y="19501"/>
                    <a:pt x="16223" y="19595"/>
                  </a:cubicBezTo>
                  <a:cubicBezTo>
                    <a:pt x="16167" y="19720"/>
                    <a:pt x="16153" y="20125"/>
                    <a:pt x="16320" y="20180"/>
                  </a:cubicBezTo>
                  <a:cubicBezTo>
                    <a:pt x="16441" y="20217"/>
                    <a:pt x="16531" y="20273"/>
                    <a:pt x="16672" y="20273"/>
                  </a:cubicBezTo>
                  <a:cubicBezTo>
                    <a:pt x="16743" y="20273"/>
                    <a:pt x="16827" y="20259"/>
                    <a:pt x="16933" y="20222"/>
                  </a:cubicBezTo>
                  <a:cubicBezTo>
                    <a:pt x="17240" y="20111"/>
                    <a:pt x="18132" y="18954"/>
                    <a:pt x="18480" y="18940"/>
                  </a:cubicBezTo>
                  <a:cubicBezTo>
                    <a:pt x="18620" y="18940"/>
                    <a:pt x="18745" y="18940"/>
                    <a:pt x="18871" y="18912"/>
                  </a:cubicBezTo>
                  <a:lnTo>
                    <a:pt x="18132" y="17658"/>
                  </a:lnTo>
                  <a:lnTo>
                    <a:pt x="18216" y="17142"/>
                  </a:lnTo>
                  <a:lnTo>
                    <a:pt x="17686" y="17268"/>
                  </a:lnTo>
                  <a:lnTo>
                    <a:pt x="16585" y="15651"/>
                  </a:lnTo>
                  <a:lnTo>
                    <a:pt x="17407" y="14243"/>
                  </a:lnTo>
                  <a:lnTo>
                    <a:pt x="17338" y="13686"/>
                  </a:lnTo>
                  <a:lnTo>
                    <a:pt x="16585" y="12738"/>
                  </a:lnTo>
                  <a:cubicBezTo>
                    <a:pt x="16585" y="12738"/>
                    <a:pt x="16543" y="11846"/>
                    <a:pt x="16209" y="11819"/>
                  </a:cubicBezTo>
                  <a:cubicBezTo>
                    <a:pt x="15874" y="11791"/>
                    <a:pt x="15428" y="11874"/>
                    <a:pt x="15136" y="11484"/>
                  </a:cubicBezTo>
                  <a:cubicBezTo>
                    <a:pt x="14857" y="11094"/>
                    <a:pt x="14704" y="10857"/>
                    <a:pt x="14662" y="10522"/>
                  </a:cubicBezTo>
                  <a:cubicBezTo>
                    <a:pt x="14620" y="10188"/>
                    <a:pt x="14620" y="9909"/>
                    <a:pt x="14439" y="9784"/>
                  </a:cubicBezTo>
                  <a:cubicBezTo>
                    <a:pt x="14258" y="9658"/>
                    <a:pt x="14146" y="9617"/>
                    <a:pt x="14077" y="9394"/>
                  </a:cubicBezTo>
                  <a:cubicBezTo>
                    <a:pt x="14007" y="9171"/>
                    <a:pt x="13798" y="9003"/>
                    <a:pt x="13463" y="8683"/>
                  </a:cubicBezTo>
                  <a:cubicBezTo>
                    <a:pt x="13115" y="8362"/>
                    <a:pt x="13031" y="8362"/>
                    <a:pt x="12753" y="7861"/>
                  </a:cubicBezTo>
                  <a:cubicBezTo>
                    <a:pt x="12488" y="7345"/>
                    <a:pt x="12502" y="6899"/>
                    <a:pt x="12307" y="6899"/>
                  </a:cubicBezTo>
                  <a:cubicBezTo>
                    <a:pt x="12111" y="6913"/>
                    <a:pt x="12042" y="7038"/>
                    <a:pt x="12042" y="7164"/>
                  </a:cubicBezTo>
                  <a:cubicBezTo>
                    <a:pt x="12054" y="7270"/>
                    <a:pt x="12086" y="7447"/>
                    <a:pt x="11976" y="7447"/>
                  </a:cubicBezTo>
                  <a:cubicBezTo>
                    <a:pt x="11956" y="7447"/>
                    <a:pt x="11932" y="7441"/>
                    <a:pt x="11902" y="7429"/>
                  </a:cubicBezTo>
                  <a:cubicBezTo>
                    <a:pt x="11765" y="7365"/>
                    <a:pt x="11580" y="7270"/>
                    <a:pt x="11377" y="7270"/>
                  </a:cubicBezTo>
                  <a:cubicBezTo>
                    <a:pt x="11312" y="7270"/>
                    <a:pt x="11245" y="7280"/>
                    <a:pt x="11178" y="7303"/>
                  </a:cubicBezTo>
                  <a:cubicBezTo>
                    <a:pt x="11055" y="7348"/>
                    <a:pt x="10906" y="7388"/>
                    <a:pt x="10773" y="7388"/>
                  </a:cubicBezTo>
                  <a:cubicBezTo>
                    <a:pt x="10620" y="7388"/>
                    <a:pt x="10490" y="7335"/>
                    <a:pt x="10453" y="7178"/>
                  </a:cubicBezTo>
                  <a:cubicBezTo>
                    <a:pt x="10397" y="6899"/>
                    <a:pt x="10523" y="6676"/>
                    <a:pt x="10328" y="6523"/>
                  </a:cubicBezTo>
                  <a:cubicBezTo>
                    <a:pt x="10174" y="6397"/>
                    <a:pt x="9896" y="6439"/>
                    <a:pt x="9770" y="6286"/>
                  </a:cubicBezTo>
                  <a:lnTo>
                    <a:pt x="9241" y="6648"/>
                  </a:lnTo>
                  <a:lnTo>
                    <a:pt x="8809" y="6314"/>
                  </a:lnTo>
                  <a:lnTo>
                    <a:pt x="6648" y="5854"/>
                  </a:lnTo>
                  <a:lnTo>
                    <a:pt x="6077" y="6119"/>
                  </a:lnTo>
                  <a:lnTo>
                    <a:pt x="5701" y="5575"/>
                  </a:lnTo>
                  <a:lnTo>
                    <a:pt x="5366" y="4154"/>
                  </a:lnTo>
                  <a:lnTo>
                    <a:pt x="4823" y="3513"/>
                  </a:lnTo>
                  <a:cubicBezTo>
                    <a:pt x="4823" y="3513"/>
                    <a:pt x="4168" y="3094"/>
                    <a:pt x="4196" y="3094"/>
                  </a:cubicBezTo>
                  <a:cubicBezTo>
                    <a:pt x="4224" y="3094"/>
                    <a:pt x="4865" y="2439"/>
                    <a:pt x="4865" y="2439"/>
                  </a:cubicBezTo>
                  <a:lnTo>
                    <a:pt x="4558" y="2439"/>
                  </a:lnTo>
                  <a:lnTo>
                    <a:pt x="4488" y="2175"/>
                  </a:lnTo>
                  <a:lnTo>
                    <a:pt x="4028" y="2272"/>
                  </a:lnTo>
                  <a:lnTo>
                    <a:pt x="2872" y="335"/>
                  </a:lnTo>
                  <a:lnTo>
                    <a:pt x="670" y="1"/>
                  </a:ln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05;p38">
              <a:extLst>
                <a:ext uri="{FF2B5EF4-FFF2-40B4-BE49-F238E27FC236}">
                  <a16:creationId xmlns:a16="http://schemas.microsoft.com/office/drawing/2014/main" id="{97AC91B2-15DA-3237-BD87-191B35C33EAB}"/>
                </a:ext>
              </a:extLst>
            </p:cNvPr>
            <p:cNvSpPr/>
            <p:nvPr/>
          </p:nvSpPr>
          <p:spPr>
            <a:xfrm>
              <a:off x="-2008641" y="3433989"/>
              <a:ext cx="360955" cy="344812"/>
            </a:xfrm>
            <a:custGeom>
              <a:avLst/>
              <a:gdLst/>
              <a:ahLst/>
              <a:cxnLst/>
              <a:rect l="l" t="t" r="r" b="b"/>
              <a:pathLst>
                <a:path w="9324" h="8907" extrusionOk="0">
                  <a:moveTo>
                    <a:pt x="7791" y="1"/>
                  </a:moveTo>
                  <a:cubicBezTo>
                    <a:pt x="7456" y="377"/>
                    <a:pt x="6857" y="363"/>
                    <a:pt x="6634" y="712"/>
                  </a:cubicBezTo>
                  <a:cubicBezTo>
                    <a:pt x="6495" y="921"/>
                    <a:pt x="6314" y="1018"/>
                    <a:pt x="6119" y="1060"/>
                  </a:cubicBezTo>
                  <a:cubicBezTo>
                    <a:pt x="5993" y="1088"/>
                    <a:pt x="5868" y="1102"/>
                    <a:pt x="5728" y="1102"/>
                  </a:cubicBezTo>
                  <a:cubicBezTo>
                    <a:pt x="5380" y="1102"/>
                    <a:pt x="4488" y="2259"/>
                    <a:pt x="4168" y="2370"/>
                  </a:cubicBezTo>
                  <a:cubicBezTo>
                    <a:pt x="4058" y="2415"/>
                    <a:pt x="3972" y="2431"/>
                    <a:pt x="3898" y="2431"/>
                  </a:cubicBezTo>
                  <a:cubicBezTo>
                    <a:pt x="3766" y="2431"/>
                    <a:pt x="3676" y="2378"/>
                    <a:pt x="3568" y="2342"/>
                  </a:cubicBezTo>
                  <a:cubicBezTo>
                    <a:pt x="3401" y="2286"/>
                    <a:pt x="3401" y="1868"/>
                    <a:pt x="3457" y="1743"/>
                  </a:cubicBezTo>
                  <a:cubicBezTo>
                    <a:pt x="3495" y="1658"/>
                    <a:pt x="3391" y="1630"/>
                    <a:pt x="3286" y="1630"/>
                  </a:cubicBezTo>
                  <a:cubicBezTo>
                    <a:pt x="3236" y="1630"/>
                    <a:pt x="3186" y="1636"/>
                    <a:pt x="3150" y="1645"/>
                  </a:cubicBezTo>
                  <a:cubicBezTo>
                    <a:pt x="3144" y="1646"/>
                    <a:pt x="3139" y="1646"/>
                    <a:pt x="3133" y="1646"/>
                  </a:cubicBezTo>
                  <a:cubicBezTo>
                    <a:pt x="3024" y="1646"/>
                    <a:pt x="2889" y="1525"/>
                    <a:pt x="2704" y="1367"/>
                  </a:cubicBezTo>
                  <a:cubicBezTo>
                    <a:pt x="2639" y="1311"/>
                    <a:pt x="2574" y="1292"/>
                    <a:pt x="2509" y="1292"/>
                  </a:cubicBezTo>
                  <a:cubicBezTo>
                    <a:pt x="2377" y="1292"/>
                    <a:pt x="2244" y="1367"/>
                    <a:pt x="2105" y="1367"/>
                  </a:cubicBezTo>
                  <a:cubicBezTo>
                    <a:pt x="1910" y="1367"/>
                    <a:pt x="1784" y="1729"/>
                    <a:pt x="1589" y="1924"/>
                  </a:cubicBezTo>
                  <a:cubicBezTo>
                    <a:pt x="1380" y="2105"/>
                    <a:pt x="1478" y="2259"/>
                    <a:pt x="1561" y="2426"/>
                  </a:cubicBezTo>
                  <a:cubicBezTo>
                    <a:pt x="1645" y="2593"/>
                    <a:pt x="1506" y="2774"/>
                    <a:pt x="1338" y="2955"/>
                  </a:cubicBezTo>
                  <a:cubicBezTo>
                    <a:pt x="1232" y="3070"/>
                    <a:pt x="1109" y="3101"/>
                    <a:pt x="977" y="3101"/>
                  </a:cubicBezTo>
                  <a:cubicBezTo>
                    <a:pt x="900" y="3101"/>
                    <a:pt x="821" y="3091"/>
                    <a:pt x="739" y="3081"/>
                  </a:cubicBezTo>
                  <a:cubicBezTo>
                    <a:pt x="735" y="3080"/>
                    <a:pt x="731" y="3080"/>
                    <a:pt x="727" y="3080"/>
                  </a:cubicBezTo>
                  <a:cubicBezTo>
                    <a:pt x="510" y="3080"/>
                    <a:pt x="1" y="3764"/>
                    <a:pt x="1" y="3764"/>
                  </a:cubicBezTo>
                  <a:cubicBezTo>
                    <a:pt x="98" y="3889"/>
                    <a:pt x="182" y="3987"/>
                    <a:pt x="279" y="4098"/>
                  </a:cubicBezTo>
                  <a:cubicBezTo>
                    <a:pt x="488" y="4363"/>
                    <a:pt x="544" y="4725"/>
                    <a:pt x="502" y="4920"/>
                  </a:cubicBezTo>
                  <a:cubicBezTo>
                    <a:pt x="460" y="5129"/>
                    <a:pt x="447" y="5464"/>
                    <a:pt x="600" y="5534"/>
                  </a:cubicBezTo>
                  <a:cubicBezTo>
                    <a:pt x="767" y="5603"/>
                    <a:pt x="962" y="5575"/>
                    <a:pt x="892" y="5896"/>
                  </a:cubicBezTo>
                  <a:cubicBezTo>
                    <a:pt x="837" y="6203"/>
                    <a:pt x="809" y="6607"/>
                    <a:pt x="990" y="6662"/>
                  </a:cubicBezTo>
                  <a:cubicBezTo>
                    <a:pt x="1171" y="6732"/>
                    <a:pt x="1338" y="6662"/>
                    <a:pt x="1297" y="6997"/>
                  </a:cubicBezTo>
                  <a:cubicBezTo>
                    <a:pt x="1269" y="7331"/>
                    <a:pt x="1241" y="7652"/>
                    <a:pt x="1464" y="7722"/>
                  </a:cubicBezTo>
                  <a:cubicBezTo>
                    <a:pt x="1687" y="7791"/>
                    <a:pt x="1770" y="7736"/>
                    <a:pt x="1770" y="8000"/>
                  </a:cubicBezTo>
                  <a:cubicBezTo>
                    <a:pt x="1770" y="8265"/>
                    <a:pt x="2049" y="8906"/>
                    <a:pt x="2049" y="8906"/>
                  </a:cubicBezTo>
                  <a:lnTo>
                    <a:pt x="2161" y="8795"/>
                  </a:lnTo>
                  <a:lnTo>
                    <a:pt x="2844" y="8404"/>
                  </a:lnTo>
                  <a:lnTo>
                    <a:pt x="3540" y="8558"/>
                  </a:lnTo>
                  <a:lnTo>
                    <a:pt x="3819" y="8307"/>
                  </a:lnTo>
                  <a:lnTo>
                    <a:pt x="3931" y="7694"/>
                  </a:lnTo>
                  <a:cubicBezTo>
                    <a:pt x="3861" y="7652"/>
                    <a:pt x="3791" y="7596"/>
                    <a:pt x="3708" y="7554"/>
                  </a:cubicBezTo>
                  <a:cubicBezTo>
                    <a:pt x="3668" y="7533"/>
                    <a:pt x="3631" y="7524"/>
                    <a:pt x="3597" y="7524"/>
                  </a:cubicBezTo>
                  <a:cubicBezTo>
                    <a:pt x="3475" y="7524"/>
                    <a:pt x="3378" y="7633"/>
                    <a:pt x="3248" y="7666"/>
                  </a:cubicBezTo>
                  <a:cubicBezTo>
                    <a:pt x="3220" y="7671"/>
                    <a:pt x="3194" y="7674"/>
                    <a:pt x="3170" y="7674"/>
                  </a:cubicBezTo>
                  <a:cubicBezTo>
                    <a:pt x="3016" y="7674"/>
                    <a:pt x="2940" y="7565"/>
                    <a:pt x="2844" y="7457"/>
                  </a:cubicBezTo>
                  <a:cubicBezTo>
                    <a:pt x="2735" y="7338"/>
                    <a:pt x="2736" y="7194"/>
                    <a:pt x="2846" y="7194"/>
                  </a:cubicBezTo>
                  <a:cubicBezTo>
                    <a:pt x="2878" y="7194"/>
                    <a:pt x="2919" y="7206"/>
                    <a:pt x="2969" y="7234"/>
                  </a:cubicBezTo>
                  <a:cubicBezTo>
                    <a:pt x="3042" y="7274"/>
                    <a:pt x="3096" y="7305"/>
                    <a:pt x="3152" y="7305"/>
                  </a:cubicBezTo>
                  <a:cubicBezTo>
                    <a:pt x="3194" y="7305"/>
                    <a:pt x="3237" y="7289"/>
                    <a:pt x="3290" y="7248"/>
                  </a:cubicBezTo>
                  <a:cubicBezTo>
                    <a:pt x="3331" y="7206"/>
                    <a:pt x="3387" y="7178"/>
                    <a:pt x="3429" y="7150"/>
                  </a:cubicBezTo>
                  <a:cubicBezTo>
                    <a:pt x="3485" y="7108"/>
                    <a:pt x="3513" y="7081"/>
                    <a:pt x="3554" y="7039"/>
                  </a:cubicBezTo>
                  <a:cubicBezTo>
                    <a:pt x="3582" y="7011"/>
                    <a:pt x="3596" y="6983"/>
                    <a:pt x="3624" y="6969"/>
                  </a:cubicBezTo>
                  <a:cubicBezTo>
                    <a:pt x="3639" y="6959"/>
                    <a:pt x="3659" y="6955"/>
                    <a:pt x="3679" y="6955"/>
                  </a:cubicBezTo>
                  <a:cubicBezTo>
                    <a:pt x="3716" y="6955"/>
                    <a:pt x="3754" y="6970"/>
                    <a:pt x="3763" y="6997"/>
                  </a:cubicBezTo>
                  <a:cubicBezTo>
                    <a:pt x="3791" y="7039"/>
                    <a:pt x="3749" y="7067"/>
                    <a:pt x="3722" y="7108"/>
                  </a:cubicBezTo>
                  <a:cubicBezTo>
                    <a:pt x="3694" y="7136"/>
                    <a:pt x="3708" y="7178"/>
                    <a:pt x="3722" y="7220"/>
                  </a:cubicBezTo>
                  <a:cubicBezTo>
                    <a:pt x="3735" y="7248"/>
                    <a:pt x="3749" y="7290"/>
                    <a:pt x="3777" y="7317"/>
                  </a:cubicBezTo>
                  <a:cubicBezTo>
                    <a:pt x="3805" y="7345"/>
                    <a:pt x="3861" y="7359"/>
                    <a:pt x="3889" y="7401"/>
                  </a:cubicBezTo>
                  <a:cubicBezTo>
                    <a:pt x="3931" y="7401"/>
                    <a:pt x="3972" y="7401"/>
                    <a:pt x="4014" y="7373"/>
                  </a:cubicBezTo>
                  <a:cubicBezTo>
                    <a:pt x="4070" y="7345"/>
                    <a:pt x="4084" y="7304"/>
                    <a:pt x="4112" y="7248"/>
                  </a:cubicBezTo>
                  <a:cubicBezTo>
                    <a:pt x="4140" y="7248"/>
                    <a:pt x="4168" y="7248"/>
                    <a:pt x="4195" y="7276"/>
                  </a:cubicBezTo>
                  <a:cubicBezTo>
                    <a:pt x="4223" y="7304"/>
                    <a:pt x="4237" y="7345"/>
                    <a:pt x="4265" y="7345"/>
                  </a:cubicBezTo>
                  <a:cubicBezTo>
                    <a:pt x="4277" y="7349"/>
                    <a:pt x="4290" y="7351"/>
                    <a:pt x="4301" y="7351"/>
                  </a:cubicBezTo>
                  <a:cubicBezTo>
                    <a:pt x="4330" y="7351"/>
                    <a:pt x="4357" y="7341"/>
                    <a:pt x="4377" y="7331"/>
                  </a:cubicBezTo>
                  <a:cubicBezTo>
                    <a:pt x="4418" y="7317"/>
                    <a:pt x="4432" y="7276"/>
                    <a:pt x="4446" y="7248"/>
                  </a:cubicBezTo>
                  <a:cubicBezTo>
                    <a:pt x="4474" y="7248"/>
                    <a:pt x="4516" y="7290"/>
                    <a:pt x="4544" y="7304"/>
                  </a:cubicBezTo>
                  <a:cubicBezTo>
                    <a:pt x="4572" y="7317"/>
                    <a:pt x="4613" y="7345"/>
                    <a:pt x="4655" y="7345"/>
                  </a:cubicBezTo>
                  <a:cubicBezTo>
                    <a:pt x="4725" y="7345"/>
                    <a:pt x="4767" y="7345"/>
                    <a:pt x="4809" y="7290"/>
                  </a:cubicBezTo>
                  <a:cubicBezTo>
                    <a:pt x="4836" y="7262"/>
                    <a:pt x="4850" y="7206"/>
                    <a:pt x="4836" y="7164"/>
                  </a:cubicBezTo>
                  <a:cubicBezTo>
                    <a:pt x="4823" y="7122"/>
                    <a:pt x="4753" y="7094"/>
                    <a:pt x="4711" y="7081"/>
                  </a:cubicBezTo>
                  <a:cubicBezTo>
                    <a:pt x="4683" y="7074"/>
                    <a:pt x="4652" y="7074"/>
                    <a:pt x="4622" y="7074"/>
                  </a:cubicBezTo>
                  <a:cubicBezTo>
                    <a:pt x="4593" y="7074"/>
                    <a:pt x="4565" y="7074"/>
                    <a:pt x="4544" y="7067"/>
                  </a:cubicBezTo>
                  <a:cubicBezTo>
                    <a:pt x="4488" y="7053"/>
                    <a:pt x="4502" y="6997"/>
                    <a:pt x="4530" y="6955"/>
                  </a:cubicBezTo>
                  <a:cubicBezTo>
                    <a:pt x="4558" y="6899"/>
                    <a:pt x="4600" y="6899"/>
                    <a:pt x="4655" y="6872"/>
                  </a:cubicBezTo>
                  <a:cubicBezTo>
                    <a:pt x="4665" y="6862"/>
                    <a:pt x="4682" y="6852"/>
                    <a:pt x="4696" y="6852"/>
                  </a:cubicBezTo>
                  <a:cubicBezTo>
                    <a:pt x="4702" y="6852"/>
                    <a:pt x="4707" y="6853"/>
                    <a:pt x="4711" y="6858"/>
                  </a:cubicBezTo>
                  <a:cubicBezTo>
                    <a:pt x="4725" y="6858"/>
                    <a:pt x="4739" y="6872"/>
                    <a:pt x="4753" y="6885"/>
                  </a:cubicBezTo>
                  <a:cubicBezTo>
                    <a:pt x="4767" y="6899"/>
                    <a:pt x="4781" y="6899"/>
                    <a:pt x="4809" y="6899"/>
                  </a:cubicBezTo>
                  <a:cubicBezTo>
                    <a:pt x="4823" y="6899"/>
                    <a:pt x="4843" y="6903"/>
                    <a:pt x="4866" y="6903"/>
                  </a:cubicBezTo>
                  <a:cubicBezTo>
                    <a:pt x="4889" y="6903"/>
                    <a:pt x="4913" y="6899"/>
                    <a:pt x="4934" y="6885"/>
                  </a:cubicBezTo>
                  <a:cubicBezTo>
                    <a:pt x="5018" y="6830"/>
                    <a:pt x="4962" y="6495"/>
                    <a:pt x="4976" y="6384"/>
                  </a:cubicBezTo>
                  <a:cubicBezTo>
                    <a:pt x="4992" y="6381"/>
                    <a:pt x="5008" y="6380"/>
                    <a:pt x="5023" y="6380"/>
                  </a:cubicBezTo>
                  <a:cubicBezTo>
                    <a:pt x="5165" y="6380"/>
                    <a:pt x="5267" y="6491"/>
                    <a:pt x="5380" y="6579"/>
                  </a:cubicBezTo>
                  <a:cubicBezTo>
                    <a:pt x="5505" y="6690"/>
                    <a:pt x="5701" y="6788"/>
                    <a:pt x="5701" y="6969"/>
                  </a:cubicBezTo>
                  <a:cubicBezTo>
                    <a:pt x="5712" y="6972"/>
                    <a:pt x="5724" y="6974"/>
                    <a:pt x="5738" y="6974"/>
                  </a:cubicBezTo>
                  <a:cubicBezTo>
                    <a:pt x="5898" y="6974"/>
                    <a:pt x="6162" y="6748"/>
                    <a:pt x="6188" y="6607"/>
                  </a:cubicBezTo>
                  <a:cubicBezTo>
                    <a:pt x="6272" y="6635"/>
                    <a:pt x="6369" y="6802"/>
                    <a:pt x="6467" y="6858"/>
                  </a:cubicBezTo>
                  <a:cubicBezTo>
                    <a:pt x="6510" y="6886"/>
                    <a:pt x="6541" y="6898"/>
                    <a:pt x="6568" y="6898"/>
                  </a:cubicBezTo>
                  <a:cubicBezTo>
                    <a:pt x="6619" y="6898"/>
                    <a:pt x="6654" y="6852"/>
                    <a:pt x="6718" y="6788"/>
                  </a:cubicBezTo>
                  <a:cubicBezTo>
                    <a:pt x="6746" y="6760"/>
                    <a:pt x="6760" y="6746"/>
                    <a:pt x="6760" y="6746"/>
                  </a:cubicBezTo>
                  <a:cubicBezTo>
                    <a:pt x="6760" y="6746"/>
                    <a:pt x="6690" y="6049"/>
                    <a:pt x="6551" y="5771"/>
                  </a:cubicBezTo>
                  <a:cubicBezTo>
                    <a:pt x="6411" y="5478"/>
                    <a:pt x="5798" y="4851"/>
                    <a:pt x="6063" y="4767"/>
                  </a:cubicBezTo>
                  <a:cubicBezTo>
                    <a:pt x="6342" y="4670"/>
                    <a:pt x="6425" y="4684"/>
                    <a:pt x="6383" y="4474"/>
                  </a:cubicBezTo>
                  <a:cubicBezTo>
                    <a:pt x="6348" y="4296"/>
                    <a:pt x="6474" y="3906"/>
                    <a:pt x="6658" y="3906"/>
                  </a:cubicBezTo>
                  <a:cubicBezTo>
                    <a:pt x="6691" y="3906"/>
                    <a:pt x="6725" y="3918"/>
                    <a:pt x="6760" y="3945"/>
                  </a:cubicBezTo>
                  <a:cubicBezTo>
                    <a:pt x="6929" y="4077"/>
                    <a:pt x="7016" y="4164"/>
                    <a:pt x="7106" y="4164"/>
                  </a:cubicBezTo>
                  <a:cubicBezTo>
                    <a:pt x="7149" y="4164"/>
                    <a:pt x="7193" y="4144"/>
                    <a:pt x="7247" y="4098"/>
                  </a:cubicBezTo>
                  <a:cubicBezTo>
                    <a:pt x="7429" y="3973"/>
                    <a:pt x="7582" y="3847"/>
                    <a:pt x="7554" y="3652"/>
                  </a:cubicBezTo>
                  <a:cubicBezTo>
                    <a:pt x="7526" y="3457"/>
                    <a:pt x="7484" y="2997"/>
                    <a:pt x="7721" y="2830"/>
                  </a:cubicBezTo>
                  <a:cubicBezTo>
                    <a:pt x="7972" y="2663"/>
                    <a:pt x="8585" y="2454"/>
                    <a:pt x="8599" y="2189"/>
                  </a:cubicBezTo>
                  <a:cubicBezTo>
                    <a:pt x="8599" y="1910"/>
                    <a:pt x="8850" y="1478"/>
                    <a:pt x="8989" y="1283"/>
                  </a:cubicBezTo>
                  <a:cubicBezTo>
                    <a:pt x="9115" y="1088"/>
                    <a:pt x="9324" y="851"/>
                    <a:pt x="9073" y="740"/>
                  </a:cubicBezTo>
                  <a:cubicBezTo>
                    <a:pt x="8892" y="642"/>
                    <a:pt x="8098" y="308"/>
                    <a:pt x="7791"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906;p38">
              <a:extLst>
                <a:ext uri="{FF2B5EF4-FFF2-40B4-BE49-F238E27FC236}">
                  <a16:creationId xmlns:a16="http://schemas.microsoft.com/office/drawing/2014/main" id="{4669E547-5C8D-1ED3-82A6-C3F73B08F32E}"/>
                </a:ext>
              </a:extLst>
            </p:cNvPr>
            <p:cNvSpPr/>
            <p:nvPr/>
          </p:nvSpPr>
          <p:spPr>
            <a:xfrm>
              <a:off x="-1917471" y="431925"/>
              <a:ext cx="1212592" cy="1377313"/>
            </a:xfrm>
            <a:custGeom>
              <a:avLst/>
              <a:gdLst/>
              <a:ahLst/>
              <a:cxnLst/>
              <a:rect l="l" t="t" r="r" b="b"/>
              <a:pathLst>
                <a:path w="31323" h="35578" extrusionOk="0">
                  <a:moveTo>
                    <a:pt x="17505" y="0"/>
                  </a:moveTo>
                  <a:cubicBezTo>
                    <a:pt x="17487" y="0"/>
                    <a:pt x="17473" y="10"/>
                    <a:pt x="17463" y="33"/>
                  </a:cubicBezTo>
                  <a:cubicBezTo>
                    <a:pt x="17380" y="199"/>
                    <a:pt x="17121" y="717"/>
                    <a:pt x="16847" y="717"/>
                  </a:cubicBezTo>
                  <a:cubicBezTo>
                    <a:pt x="16843" y="717"/>
                    <a:pt x="16839" y="717"/>
                    <a:pt x="16836" y="716"/>
                  </a:cubicBezTo>
                  <a:cubicBezTo>
                    <a:pt x="16714" y="711"/>
                    <a:pt x="16496" y="695"/>
                    <a:pt x="16291" y="695"/>
                  </a:cubicBezTo>
                  <a:cubicBezTo>
                    <a:pt x="16005" y="695"/>
                    <a:pt x="15745" y="726"/>
                    <a:pt x="15818" y="856"/>
                  </a:cubicBezTo>
                  <a:cubicBezTo>
                    <a:pt x="15944" y="1065"/>
                    <a:pt x="16641" y="2667"/>
                    <a:pt x="16529" y="2863"/>
                  </a:cubicBezTo>
                  <a:cubicBezTo>
                    <a:pt x="16418" y="3044"/>
                    <a:pt x="15805" y="4396"/>
                    <a:pt x="15805" y="4396"/>
                  </a:cubicBezTo>
                  <a:lnTo>
                    <a:pt x="15052" y="4995"/>
                  </a:lnTo>
                  <a:cubicBezTo>
                    <a:pt x="15052" y="4995"/>
                    <a:pt x="16000" y="5650"/>
                    <a:pt x="16000" y="5664"/>
                  </a:cubicBezTo>
                  <a:cubicBezTo>
                    <a:pt x="15986" y="5678"/>
                    <a:pt x="15345" y="6584"/>
                    <a:pt x="15345" y="6584"/>
                  </a:cubicBezTo>
                  <a:cubicBezTo>
                    <a:pt x="15317" y="6584"/>
                    <a:pt x="12683" y="5343"/>
                    <a:pt x="12669" y="5343"/>
                  </a:cubicBezTo>
                  <a:cubicBezTo>
                    <a:pt x="12669" y="5343"/>
                    <a:pt x="11280" y="5553"/>
                    <a:pt x="11183" y="5553"/>
                  </a:cubicBezTo>
                  <a:cubicBezTo>
                    <a:pt x="11180" y="5553"/>
                    <a:pt x="11178" y="5553"/>
                    <a:pt x="11178" y="5552"/>
                  </a:cubicBezTo>
                  <a:cubicBezTo>
                    <a:pt x="11164" y="5538"/>
                    <a:pt x="10537" y="5246"/>
                    <a:pt x="10537" y="5246"/>
                  </a:cubicBezTo>
                  <a:lnTo>
                    <a:pt x="9324" y="5566"/>
                  </a:lnTo>
                  <a:lnTo>
                    <a:pt x="9394" y="7280"/>
                  </a:lnTo>
                  <a:cubicBezTo>
                    <a:pt x="9394" y="7280"/>
                    <a:pt x="9756" y="8353"/>
                    <a:pt x="9756" y="8381"/>
                  </a:cubicBezTo>
                  <a:cubicBezTo>
                    <a:pt x="9756" y="8395"/>
                    <a:pt x="8822" y="10207"/>
                    <a:pt x="8822" y="10207"/>
                  </a:cubicBezTo>
                  <a:lnTo>
                    <a:pt x="6704" y="9231"/>
                  </a:lnTo>
                  <a:lnTo>
                    <a:pt x="5101" y="10918"/>
                  </a:lnTo>
                  <a:lnTo>
                    <a:pt x="4028" y="13844"/>
                  </a:lnTo>
                  <a:lnTo>
                    <a:pt x="3136" y="14290"/>
                  </a:lnTo>
                  <a:cubicBezTo>
                    <a:pt x="3136" y="14290"/>
                    <a:pt x="2969" y="15322"/>
                    <a:pt x="2969" y="15322"/>
                  </a:cubicBezTo>
                  <a:cubicBezTo>
                    <a:pt x="2969" y="15322"/>
                    <a:pt x="3750" y="16450"/>
                    <a:pt x="3750" y="16450"/>
                  </a:cubicBezTo>
                  <a:lnTo>
                    <a:pt x="3680" y="18624"/>
                  </a:lnTo>
                  <a:lnTo>
                    <a:pt x="2258" y="19753"/>
                  </a:lnTo>
                  <a:lnTo>
                    <a:pt x="1534" y="21621"/>
                  </a:lnTo>
                  <a:lnTo>
                    <a:pt x="112" y="23182"/>
                  </a:lnTo>
                  <a:lnTo>
                    <a:pt x="1" y="24310"/>
                  </a:lnTo>
                  <a:lnTo>
                    <a:pt x="98" y="24533"/>
                  </a:lnTo>
                  <a:lnTo>
                    <a:pt x="809" y="24742"/>
                  </a:lnTo>
                  <a:cubicBezTo>
                    <a:pt x="809" y="24742"/>
                    <a:pt x="1668" y="25356"/>
                    <a:pt x="1714" y="25356"/>
                  </a:cubicBezTo>
                  <a:cubicBezTo>
                    <a:pt x="1714" y="25356"/>
                    <a:pt x="1715" y="25356"/>
                    <a:pt x="1715" y="25356"/>
                  </a:cubicBezTo>
                  <a:lnTo>
                    <a:pt x="2008" y="25356"/>
                  </a:lnTo>
                  <a:lnTo>
                    <a:pt x="4210" y="27042"/>
                  </a:lnTo>
                  <a:lnTo>
                    <a:pt x="5074" y="27126"/>
                  </a:lnTo>
                  <a:lnTo>
                    <a:pt x="7958" y="30456"/>
                  </a:lnTo>
                  <a:lnTo>
                    <a:pt x="9324" y="31083"/>
                  </a:lnTo>
                  <a:cubicBezTo>
                    <a:pt x="9324" y="31083"/>
                    <a:pt x="9882" y="31474"/>
                    <a:pt x="10063" y="31766"/>
                  </a:cubicBezTo>
                  <a:cubicBezTo>
                    <a:pt x="10135" y="31870"/>
                    <a:pt x="10202" y="31892"/>
                    <a:pt x="10270" y="31892"/>
                  </a:cubicBezTo>
                  <a:cubicBezTo>
                    <a:pt x="10325" y="31892"/>
                    <a:pt x="10381" y="31878"/>
                    <a:pt x="10443" y="31878"/>
                  </a:cubicBezTo>
                  <a:cubicBezTo>
                    <a:pt x="10512" y="31878"/>
                    <a:pt x="10588" y="31896"/>
                    <a:pt x="10676" y="31975"/>
                  </a:cubicBezTo>
                  <a:cubicBezTo>
                    <a:pt x="10941" y="32198"/>
                    <a:pt x="11136" y="32477"/>
                    <a:pt x="11387" y="32519"/>
                  </a:cubicBezTo>
                  <a:cubicBezTo>
                    <a:pt x="11411" y="32523"/>
                    <a:pt x="11435" y="32525"/>
                    <a:pt x="11459" y="32525"/>
                  </a:cubicBezTo>
                  <a:cubicBezTo>
                    <a:pt x="11582" y="32525"/>
                    <a:pt x="11696" y="32480"/>
                    <a:pt x="11773" y="32480"/>
                  </a:cubicBezTo>
                  <a:cubicBezTo>
                    <a:pt x="11836" y="32480"/>
                    <a:pt x="11875" y="32509"/>
                    <a:pt x="11875" y="32616"/>
                  </a:cubicBezTo>
                  <a:cubicBezTo>
                    <a:pt x="11888" y="32867"/>
                    <a:pt x="11972" y="33048"/>
                    <a:pt x="12125" y="33048"/>
                  </a:cubicBezTo>
                  <a:cubicBezTo>
                    <a:pt x="12279" y="33048"/>
                    <a:pt x="12293" y="33048"/>
                    <a:pt x="12418" y="33216"/>
                  </a:cubicBezTo>
                  <a:cubicBezTo>
                    <a:pt x="12557" y="33383"/>
                    <a:pt x="12571" y="33564"/>
                    <a:pt x="12808" y="33662"/>
                  </a:cubicBezTo>
                  <a:cubicBezTo>
                    <a:pt x="13045" y="33745"/>
                    <a:pt x="13254" y="33857"/>
                    <a:pt x="13324" y="33982"/>
                  </a:cubicBezTo>
                  <a:cubicBezTo>
                    <a:pt x="13408" y="34094"/>
                    <a:pt x="13644" y="34177"/>
                    <a:pt x="13644" y="34386"/>
                  </a:cubicBezTo>
                  <a:cubicBezTo>
                    <a:pt x="13644" y="34609"/>
                    <a:pt x="13658" y="34679"/>
                    <a:pt x="13714" y="34721"/>
                  </a:cubicBezTo>
                  <a:cubicBezTo>
                    <a:pt x="13770" y="34777"/>
                    <a:pt x="13965" y="34916"/>
                    <a:pt x="14132" y="35083"/>
                  </a:cubicBezTo>
                  <a:cubicBezTo>
                    <a:pt x="14250" y="35211"/>
                    <a:pt x="14433" y="35578"/>
                    <a:pt x="14625" y="35578"/>
                  </a:cubicBezTo>
                  <a:cubicBezTo>
                    <a:pt x="14684" y="35578"/>
                    <a:pt x="14743" y="35544"/>
                    <a:pt x="14801" y="35459"/>
                  </a:cubicBezTo>
                  <a:cubicBezTo>
                    <a:pt x="15066" y="35097"/>
                    <a:pt x="16195" y="33230"/>
                    <a:pt x="16195" y="33230"/>
                  </a:cubicBezTo>
                  <a:cubicBezTo>
                    <a:pt x="16195" y="33230"/>
                    <a:pt x="16260" y="33100"/>
                    <a:pt x="16447" y="33100"/>
                  </a:cubicBezTo>
                  <a:cubicBezTo>
                    <a:pt x="16520" y="33100"/>
                    <a:pt x="16611" y="33119"/>
                    <a:pt x="16724" y="33174"/>
                  </a:cubicBezTo>
                  <a:cubicBezTo>
                    <a:pt x="17142" y="33355"/>
                    <a:pt x="19414" y="34358"/>
                    <a:pt x="19944" y="34414"/>
                  </a:cubicBezTo>
                  <a:cubicBezTo>
                    <a:pt x="20487" y="34484"/>
                    <a:pt x="21128" y="34554"/>
                    <a:pt x="21351" y="34693"/>
                  </a:cubicBezTo>
                  <a:cubicBezTo>
                    <a:pt x="21542" y="34812"/>
                    <a:pt x="21754" y="35126"/>
                    <a:pt x="22126" y="35126"/>
                  </a:cubicBezTo>
                  <a:cubicBezTo>
                    <a:pt x="22188" y="35126"/>
                    <a:pt x="22255" y="35117"/>
                    <a:pt x="22327" y="35097"/>
                  </a:cubicBezTo>
                  <a:cubicBezTo>
                    <a:pt x="22271" y="34972"/>
                    <a:pt x="22243" y="34860"/>
                    <a:pt x="22313" y="34846"/>
                  </a:cubicBezTo>
                  <a:cubicBezTo>
                    <a:pt x="22328" y="34843"/>
                    <a:pt x="22343" y="34842"/>
                    <a:pt x="22356" y="34842"/>
                  </a:cubicBezTo>
                  <a:cubicBezTo>
                    <a:pt x="22403" y="34842"/>
                    <a:pt x="22436" y="34857"/>
                    <a:pt x="22454" y="34857"/>
                  </a:cubicBezTo>
                  <a:cubicBezTo>
                    <a:pt x="22477" y="34857"/>
                    <a:pt x="22473" y="34832"/>
                    <a:pt x="22438" y="34721"/>
                  </a:cubicBezTo>
                  <a:cubicBezTo>
                    <a:pt x="22362" y="34505"/>
                    <a:pt x="21895" y="33634"/>
                    <a:pt x="21946" y="33634"/>
                  </a:cubicBezTo>
                  <a:cubicBezTo>
                    <a:pt x="21951" y="33634"/>
                    <a:pt x="21962" y="33643"/>
                    <a:pt x="21978" y="33662"/>
                  </a:cubicBezTo>
                  <a:cubicBezTo>
                    <a:pt x="22114" y="33831"/>
                    <a:pt x="22204" y="33946"/>
                    <a:pt x="22255" y="33946"/>
                  </a:cubicBezTo>
                  <a:cubicBezTo>
                    <a:pt x="22267" y="33946"/>
                    <a:pt x="22277" y="33940"/>
                    <a:pt x="22285" y="33926"/>
                  </a:cubicBezTo>
                  <a:cubicBezTo>
                    <a:pt x="22324" y="33878"/>
                    <a:pt x="22268" y="33762"/>
                    <a:pt x="22287" y="33762"/>
                  </a:cubicBezTo>
                  <a:cubicBezTo>
                    <a:pt x="22295" y="33762"/>
                    <a:pt x="22318" y="33784"/>
                    <a:pt x="22369" y="33843"/>
                  </a:cubicBezTo>
                  <a:cubicBezTo>
                    <a:pt x="22495" y="34004"/>
                    <a:pt x="22897" y="34355"/>
                    <a:pt x="22939" y="34355"/>
                  </a:cubicBezTo>
                  <a:cubicBezTo>
                    <a:pt x="22948" y="34355"/>
                    <a:pt x="22941" y="34339"/>
                    <a:pt x="22912" y="34303"/>
                  </a:cubicBezTo>
                  <a:cubicBezTo>
                    <a:pt x="22745" y="34094"/>
                    <a:pt x="22466" y="33773"/>
                    <a:pt x="22605" y="33745"/>
                  </a:cubicBezTo>
                  <a:cubicBezTo>
                    <a:pt x="22731" y="33733"/>
                    <a:pt x="22844" y="33339"/>
                    <a:pt x="22756" y="33339"/>
                  </a:cubicBezTo>
                  <a:cubicBezTo>
                    <a:pt x="22745" y="33339"/>
                    <a:pt x="22733" y="33344"/>
                    <a:pt x="22717" y="33355"/>
                  </a:cubicBezTo>
                  <a:cubicBezTo>
                    <a:pt x="22581" y="33445"/>
                    <a:pt x="22492" y="33591"/>
                    <a:pt x="22448" y="33591"/>
                  </a:cubicBezTo>
                  <a:cubicBezTo>
                    <a:pt x="22437" y="33591"/>
                    <a:pt x="22430" y="33583"/>
                    <a:pt x="22424" y="33564"/>
                  </a:cubicBezTo>
                  <a:cubicBezTo>
                    <a:pt x="22396" y="33467"/>
                    <a:pt x="22355" y="33383"/>
                    <a:pt x="22299" y="33271"/>
                  </a:cubicBezTo>
                  <a:cubicBezTo>
                    <a:pt x="22254" y="33182"/>
                    <a:pt x="22156" y="32977"/>
                    <a:pt x="22104" y="32977"/>
                  </a:cubicBezTo>
                  <a:cubicBezTo>
                    <a:pt x="22092" y="32977"/>
                    <a:pt x="22081" y="32990"/>
                    <a:pt x="22076" y="33021"/>
                  </a:cubicBezTo>
                  <a:cubicBezTo>
                    <a:pt x="22040" y="33141"/>
                    <a:pt x="22024" y="33449"/>
                    <a:pt x="21949" y="33449"/>
                  </a:cubicBezTo>
                  <a:cubicBezTo>
                    <a:pt x="21937" y="33449"/>
                    <a:pt x="21924" y="33442"/>
                    <a:pt x="21909" y="33425"/>
                  </a:cubicBezTo>
                  <a:cubicBezTo>
                    <a:pt x="21783" y="33285"/>
                    <a:pt x="21964" y="33174"/>
                    <a:pt x="21881" y="33090"/>
                  </a:cubicBezTo>
                  <a:cubicBezTo>
                    <a:pt x="21797" y="33007"/>
                    <a:pt x="21700" y="32825"/>
                    <a:pt x="21839" y="32728"/>
                  </a:cubicBezTo>
                  <a:cubicBezTo>
                    <a:pt x="21926" y="32667"/>
                    <a:pt x="21959" y="32606"/>
                    <a:pt x="22001" y="32606"/>
                  </a:cubicBezTo>
                  <a:cubicBezTo>
                    <a:pt x="22027" y="32606"/>
                    <a:pt x="22057" y="32628"/>
                    <a:pt x="22104" y="32686"/>
                  </a:cubicBezTo>
                  <a:cubicBezTo>
                    <a:pt x="22201" y="32805"/>
                    <a:pt x="22466" y="33049"/>
                    <a:pt x="22515" y="33049"/>
                  </a:cubicBezTo>
                  <a:cubicBezTo>
                    <a:pt x="22529" y="33049"/>
                    <a:pt x="22525" y="33029"/>
                    <a:pt x="22494" y="32979"/>
                  </a:cubicBezTo>
                  <a:cubicBezTo>
                    <a:pt x="22358" y="32781"/>
                    <a:pt x="22168" y="32387"/>
                    <a:pt x="22233" y="32387"/>
                  </a:cubicBezTo>
                  <a:cubicBezTo>
                    <a:pt x="22241" y="32387"/>
                    <a:pt x="22254" y="32393"/>
                    <a:pt x="22271" y="32407"/>
                  </a:cubicBezTo>
                  <a:cubicBezTo>
                    <a:pt x="22362" y="32489"/>
                    <a:pt x="22417" y="32553"/>
                    <a:pt x="22456" y="32553"/>
                  </a:cubicBezTo>
                  <a:cubicBezTo>
                    <a:pt x="22477" y="32553"/>
                    <a:pt x="22493" y="32535"/>
                    <a:pt x="22508" y="32491"/>
                  </a:cubicBezTo>
                  <a:cubicBezTo>
                    <a:pt x="22527" y="32407"/>
                    <a:pt x="22558" y="32329"/>
                    <a:pt x="22623" y="32329"/>
                  </a:cubicBezTo>
                  <a:cubicBezTo>
                    <a:pt x="22655" y="32329"/>
                    <a:pt x="22694" y="32348"/>
                    <a:pt x="22745" y="32393"/>
                  </a:cubicBezTo>
                  <a:cubicBezTo>
                    <a:pt x="22912" y="32519"/>
                    <a:pt x="22870" y="32533"/>
                    <a:pt x="23163" y="32561"/>
                  </a:cubicBezTo>
                  <a:cubicBezTo>
                    <a:pt x="23265" y="32565"/>
                    <a:pt x="23355" y="32570"/>
                    <a:pt x="23426" y="32570"/>
                  </a:cubicBezTo>
                  <a:cubicBezTo>
                    <a:pt x="23569" y="32570"/>
                    <a:pt x="23637" y="32551"/>
                    <a:pt x="23581" y="32477"/>
                  </a:cubicBezTo>
                  <a:cubicBezTo>
                    <a:pt x="23505" y="32375"/>
                    <a:pt x="23359" y="32193"/>
                    <a:pt x="23513" y="32193"/>
                  </a:cubicBezTo>
                  <a:cubicBezTo>
                    <a:pt x="23528" y="32193"/>
                    <a:pt x="23546" y="32195"/>
                    <a:pt x="23567" y="32198"/>
                  </a:cubicBezTo>
                  <a:cubicBezTo>
                    <a:pt x="23691" y="32222"/>
                    <a:pt x="23767" y="32253"/>
                    <a:pt x="23811" y="32253"/>
                  </a:cubicBezTo>
                  <a:cubicBezTo>
                    <a:pt x="23846" y="32253"/>
                    <a:pt x="23860" y="32233"/>
                    <a:pt x="23860" y="32170"/>
                  </a:cubicBezTo>
                  <a:cubicBezTo>
                    <a:pt x="23860" y="32017"/>
                    <a:pt x="24041" y="31878"/>
                    <a:pt x="23888" y="31850"/>
                  </a:cubicBezTo>
                  <a:cubicBezTo>
                    <a:pt x="23748" y="31822"/>
                    <a:pt x="23623" y="31864"/>
                    <a:pt x="23525" y="31766"/>
                  </a:cubicBezTo>
                  <a:cubicBezTo>
                    <a:pt x="23414" y="31655"/>
                    <a:pt x="23386" y="31766"/>
                    <a:pt x="23219" y="31585"/>
                  </a:cubicBezTo>
                  <a:cubicBezTo>
                    <a:pt x="23078" y="31445"/>
                    <a:pt x="22938" y="31177"/>
                    <a:pt x="23086" y="31177"/>
                  </a:cubicBezTo>
                  <a:cubicBezTo>
                    <a:pt x="23114" y="31177"/>
                    <a:pt x="23153" y="31186"/>
                    <a:pt x="23205" y="31209"/>
                  </a:cubicBezTo>
                  <a:cubicBezTo>
                    <a:pt x="23439" y="31311"/>
                    <a:pt x="23577" y="31376"/>
                    <a:pt x="23699" y="31376"/>
                  </a:cubicBezTo>
                  <a:cubicBezTo>
                    <a:pt x="23744" y="31376"/>
                    <a:pt x="23787" y="31367"/>
                    <a:pt x="23832" y="31348"/>
                  </a:cubicBezTo>
                  <a:cubicBezTo>
                    <a:pt x="23847" y="31341"/>
                    <a:pt x="23863" y="31338"/>
                    <a:pt x="23879" y="31338"/>
                  </a:cubicBezTo>
                  <a:cubicBezTo>
                    <a:pt x="23993" y="31338"/>
                    <a:pt x="24115" y="31495"/>
                    <a:pt x="24147" y="31495"/>
                  </a:cubicBezTo>
                  <a:cubicBezTo>
                    <a:pt x="24155" y="31495"/>
                    <a:pt x="24157" y="31485"/>
                    <a:pt x="24152" y="31460"/>
                  </a:cubicBezTo>
                  <a:cubicBezTo>
                    <a:pt x="24145" y="31395"/>
                    <a:pt x="24198" y="31367"/>
                    <a:pt x="24259" y="31367"/>
                  </a:cubicBezTo>
                  <a:cubicBezTo>
                    <a:pt x="24317" y="31367"/>
                    <a:pt x="24384" y="31391"/>
                    <a:pt x="24417" y="31432"/>
                  </a:cubicBezTo>
                  <a:cubicBezTo>
                    <a:pt x="24455" y="31477"/>
                    <a:pt x="24533" y="31518"/>
                    <a:pt x="24579" y="31518"/>
                  </a:cubicBezTo>
                  <a:cubicBezTo>
                    <a:pt x="24619" y="31518"/>
                    <a:pt x="24636" y="31488"/>
                    <a:pt x="24584" y="31404"/>
                  </a:cubicBezTo>
                  <a:cubicBezTo>
                    <a:pt x="24488" y="31226"/>
                    <a:pt x="23771" y="30790"/>
                    <a:pt x="24002" y="30790"/>
                  </a:cubicBezTo>
                  <a:cubicBezTo>
                    <a:pt x="24005" y="30790"/>
                    <a:pt x="24009" y="30791"/>
                    <a:pt x="24013" y="30791"/>
                  </a:cubicBezTo>
                  <a:cubicBezTo>
                    <a:pt x="24292" y="30805"/>
                    <a:pt x="24431" y="31070"/>
                    <a:pt x="24612" y="31070"/>
                  </a:cubicBezTo>
                  <a:cubicBezTo>
                    <a:pt x="24807" y="31083"/>
                    <a:pt x="24793" y="31056"/>
                    <a:pt x="24919" y="31153"/>
                  </a:cubicBezTo>
                  <a:cubicBezTo>
                    <a:pt x="24973" y="31191"/>
                    <a:pt x="25050" y="31210"/>
                    <a:pt x="25117" y="31210"/>
                  </a:cubicBezTo>
                  <a:cubicBezTo>
                    <a:pt x="25221" y="31210"/>
                    <a:pt x="25297" y="31163"/>
                    <a:pt x="25212" y="31070"/>
                  </a:cubicBezTo>
                  <a:cubicBezTo>
                    <a:pt x="25072" y="30930"/>
                    <a:pt x="24724" y="30707"/>
                    <a:pt x="24821" y="30582"/>
                  </a:cubicBezTo>
                  <a:cubicBezTo>
                    <a:pt x="24905" y="30456"/>
                    <a:pt x="25030" y="30484"/>
                    <a:pt x="24947" y="30373"/>
                  </a:cubicBezTo>
                  <a:cubicBezTo>
                    <a:pt x="24868" y="30293"/>
                    <a:pt x="24641" y="30067"/>
                    <a:pt x="24574" y="30067"/>
                  </a:cubicBezTo>
                  <a:cubicBezTo>
                    <a:pt x="24558" y="30067"/>
                    <a:pt x="24551" y="30079"/>
                    <a:pt x="24557" y="30108"/>
                  </a:cubicBezTo>
                  <a:cubicBezTo>
                    <a:pt x="24569" y="30260"/>
                    <a:pt x="24744" y="30448"/>
                    <a:pt x="24606" y="30448"/>
                  </a:cubicBezTo>
                  <a:cubicBezTo>
                    <a:pt x="24592" y="30448"/>
                    <a:pt x="24576" y="30446"/>
                    <a:pt x="24557" y="30442"/>
                  </a:cubicBezTo>
                  <a:cubicBezTo>
                    <a:pt x="24334" y="30401"/>
                    <a:pt x="24055" y="30470"/>
                    <a:pt x="24180" y="30303"/>
                  </a:cubicBezTo>
                  <a:cubicBezTo>
                    <a:pt x="24320" y="30150"/>
                    <a:pt x="24445" y="30010"/>
                    <a:pt x="24417" y="29829"/>
                  </a:cubicBezTo>
                  <a:cubicBezTo>
                    <a:pt x="24395" y="29675"/>
                    <a:pt x="24391" y="29441"/>
                    <a:pt x="24459" y="29441"/>
                  </a:cubicBezTo>
                  <a:cubicBezTo>
                    <a:pt x="24477" y="29441"/>
                    <a:pt x="24500" y="29457"/>
                    <a:pt x="24529" y="29495"/>
                  </a:cubicBezTo>
                  <a:cubicBezTo>
                    <a:pt x="24656" y="29673"/>
                    <a:pt x="24551" y="29978"/>
                    <a:pt x="24700" y="29978"/>
                  </a:cubicBezTo>
                  <a:cubicBezTo>
                    <a:pt x="24715" y="29978"/>
                    <a:pt x="24732" y="29975"/>
                    <a:pt x="24752" y="29969"/>
                  </a:cubicBezTo>
                  <a:cubicBezTo>
                    <a:pt x="24975" y="29885"/>
                    <a:pt x="25058" y="29885"/>
                    <a:pt x="24975" y="29732"/>
                  </a:cubicBezTo>
                  <a:cubicBezTo>
                    <a:pt x="24877" y="29564"/>
                    <a:pt x="24738" y="29425"/>
                    <a:pt x="24766" y="29314"/>
                  </a:cubicBezTo>
                  <a:cubicBezTo>
                    <a:pt x="24807" y="29202"/>
                    <a:pt x="24891" y="29314"/>
                    <a:pt x="24849" y="29091"/>
                  </a:cubicBezTo>
                  <a:cubicBezTo>
                    <a:pt x="24812" y="28905"/>
                    <a:pt x="24283" y="28129"/>
                    <a:pt x="24327" y="28129"/>
                  </a:cubicBezTo>
                  <a:cubicBezTo>
                    <a:pt x="24333" y="28129"/>
                    <a:pt x="24348" y="28142"/>
                    <a:pt x="24375" y="28171"/>
                  </a:cubicBezTo>
                  <a:cubicBezTo>
                    <a:pt x="24612" y="28436"/>
                    <a:pt x="24793" y="28631"/>
                    <a:pt x="24933" y="28659"/>
                  </a:cubicBezTo>
                  <a:cubicBezTo>
                    <a:pt x="25072" y="28686"/>
                    <a:pt x="25393" y="28742"/>
                    <a:pt x="25365" y="28882"/>
                  </a:cubicBezTo>
                  <a:cubicBezTo>
                    <a:pt x="25329" y="28991"/>
                    <a:pt x="25176" y="29279"/>
                    <a:pt x="25265" y="29279"/>
                  </a:cubicBezTo>
                  <a:cubicBezTo>
                    <a:pt x="25279" y="29279"/>
                    <a:pt x="25298" y="29272"/>
                    <a:pt x="25323" y="29258"/>
                  </a:cubicBezTo>
                  <a:cubicBezTo>
                    <a:pt x="25459" y="29180"/>
                    <a:pt x="25608" y="29076"/>
                    <a:pt x="25696" y="29076"/>
                  </a:cubicBezTo>
                  <a:cubicBezTo>
                    <a:pt x="25734" y="29076"/>
                    <a:pt x="25761" y="29095"/>
                    <a:pt x="25769" y="29146"/>
                  </a:cubicBezTo>
                  <a:cubicBezTo>
                    <a:pt x="25787" y="29265"/>
                    <a:pt x="25877" y="29342"/>
                    <a:pt x="25945" y="29342"/>
                  </a:cubicBezTo>
                  <a:cubicBezTo>
                    <a:pt x="25981" y="29342"/>
                    <a:pt x="26010" y="29320"/>
                    <a:pt x="26020" y="29272"/>
                  </a:cubicBezTo>
                  <a:cubicBezTo>
                    <a:pt x="26062" y="29132"/>
                    <a:pt x="26285" y="29049"/>
                    <a:pt x="26201" y="28812"/>
                  </a:cubicBezTo>
                  <a:cubicBezTo>
                    <a:pt x="26131" y="28589"/>
                    <a:pt x="26201" y="28436"/>
                    <a:pt x="26020" y="28240"/>
                  </a:cubicBezTo>
                  <a:cubicBezTo>
                    <a:pt x="25885" y="28085"/>
                    <a:pt x="25835" y="27852"/>
                    <a:pt x="25904" y="27852"/>
                  </a:cubicBezTo>
                  <a:cubicBezTo>
                    <a:pt x="25928" y="27852"/>
                    <a:pt x="25966" y="27880"/>
                    <a:pt x="26020" y="27948"/>
                  </a:cubicBezTo>
                  <a:cubicBezTo>
                    <a:pt x="26229" y="28213"/>
                    <a:pt x="26480" y="28310"/>
                    <a:pt x="26522" y="28519"/>
                  </a:cubicBezTo>
                  <a:cubicBezTo>
                    <a:pt x="26577" y="28728"/>
                    <a:pt x="26605" y="28784"/>
                    <a:pt x="26731" y="28895"/>
                  </a:cubicBezTo>
                  <a:cubicBezTo>
                    <a:pt x="26870" y="29021"/>
                    <a:pt x="26995" y="28951"/>
                    <a:pt x="27191" y="29118"/>
                  </a:cubicBezTo>
                  <a:cubicBezTo>
                    <a:pt x="27324" y="29252"/>
                    <a:pt x="27495" y="29491"/>
                    <a:pt x="27604" y="29491"/>
                  </a:cubicBezTo>
                  <a:cubicBezTo>
                    <a:pt x="27643" y="29491"/>
                    <a:pt x="27674" y="29460"/>
                    <a:pt x="27692" y="29383"/>
                  </a:cubicBezTo>
                  <a:cubicBezTo>
                    <a:pt x="27762" y="29091"/>
                    <a:pt x="27664" y="29077"/>
                    <a:pt x="27790" y="28965"/>
                  </a:cubicBezTo>
                  <a:cubicBezTo>
                    <a:pt x="27901" y="28854"/>
                    <a:pt x="27943" y="28798"/>
                    <a:pt x="27915" y="28645"/>
                  </a:cubicBezTo>
                  <a:cubicBezTo>
                    <a:pt x="27894" y="28530"/>
                    <a:pt x="27943" y="28253"/>
                    <a:pt x="28028" y="28253"/>
                  </a:cubicBezTo>
                  <a:cubicBezTo>
                    <a:pt x="28056" y="28253"/>
                    <a:pt x="28089" y="28285"/>
                    <a:pt x="28124" y="28366"/>
                  </a:cubicBezTo>
                  <a:cubicBezTo>
                    <a:pt x="28250" y="28672"/>
                    <a:pt x="28208" y="28436"/>
                    <a:pt x="28361" y="28645"/>
                  </a:cubicBezTo>
                  <a:cubicBezTo>
                    <a:pt x="28486" y="28790"/>
                    <a:pt x="28602" y="28943"/>
                    <a:pt x="28648" y="28943"/>
                  </a:cubicBezTo>
                  <a:cubicBezTo>
                    <a:pt x="28664" y="28943"/>
                    <a:pt x="28671" y="28924"/>
                    <a:pt x="28668" y="28882"/>
                  </a:cubicBezTo>
                  <a:cubicBezTo>
                    <a:pt x="28645" y="28743"/>
                    <a:pt x="28698" y="28384"/>
                    <a:pt x="28749" y="28384"/>
                  </a:cubicBezTo>
                  <a:cubicBezTo>
                    <a:pt x="28759" y="28384"/>
                    <a:pt x="28770" y="28400"/>
                    <a:pt x="28779" y="28436"/>
                  </a:cubicBezTo>
                  <a:cubicBezTo>
                    <a:pt x="28826" y="28577"/>
                    <a:pt x="28886" y="28693"/>
                    <a:pt x="28920" y="28693"/>
                  </a:cubicBezTo>
                  <a:cubicBezTo>
                    <a:pt x="28936" y="28693"/>
                    <a:pt x="28946" y="28666"/>
                    <a:pt x="28946" y="28603"/>
                  </a:cubicBezTo>
                  <a:cubicBezTo>
                    <a:pt x="28946" y="28470"/>
                    <a:pt x="29011" y="28287"/>
                    <a:pt x="29078" y="28287"/>
                  </a:cubicBezTo>
                  <a:cubicBezTo>
                    <a:pt x="29110" y="28287"/>
                    <a:pt x="29143" y="28328"/>
                    <a:pt x="29169" y="28436"/>
                  </a:cubicBezTo>
                  <a:cubicBezTo>
                    <a:pt x="29214" y="28650"/>
                    <a:pt x="29236" y="28756"/>
                    <a:pt x="29290" y="28756"/>
                  </a:cubicBezTo>
                  <a:cubicBezTo>
                    <a:pt x="29320" y="28756"/>
                    <a:pt x="29361" y="28723"/>
                    <a:pt x="29420" y="28659"/>
                  </a:cubicBezTo>
                  <a:cubicBezTo>
                    <a:pt x="29535" y="28533"/>
                    <a:pt x="29556" y="28259"/>
                    <a:pt x="29630" y="28259"/>
                  </a:cubicBezTo>
                  <a:cubicBezTo>
                    <a:pt x="29655" y="28259"/>
                    <a:pt x="29685" y="28289"/>
                    <a:pt x="29727" y="28366"/>
                  </a:cubicBezTo>
                  <a:cubicBezTo>
                    <a:pt x="29851" y="28594"/>
                    <a:pt x="29953" y="28791"/>
                    <a:pt x="30008" y="28791"/>
                  </a:cubicBezTo>
                  <a:cubicBezTo>
                    <a:pt x="30027" y="28791"/>
                    <a:pt x="30040" y="28768"/>
                    <a:pt x="30047" y="28714"/>
                  </a:cubicBezTo>
                  <a:cubicBezTo>
                    <a:pt x="30069" y="28545"/>
                    <a:pt x="29961" y="28271"/>
                    <a:pt x="30024" y="28271"/>
                  </a:cubicBezTo>
                  <a:cubicBezTo>
                    <a:pt x="30044" y="28271"/>
                    <a:pt x="30081" y="28299"/>
                    <a:pt x="30145" y="28366"/>
                  </a:cubicBezTo>
                  <a:cubicBezTo>
                    <a:pt x="30335" y="28566"/>
                    <a:pt x="30432" y="28658"/>
                    <a:pt x="30492" y="28658"/>
                  </a:cubicBezTo>
                  <a:cubicBezTo>
                    <a:pt x="30516" y="28658"/>
                    <a:pt x="30533" y="28644"/>
                    <a:pt x="30549" y="28617"/>
                  </a:cubicBezTo>
                  <a:cubicBezTo>
                    <a:pt x="30605" y="28505"/>
                    <a:pt x="30605" y="28366"/>
                    <a:pt x="30870" y="28296"/>
                  </a:cubicBezTo>
                  <a:cubicBezTo>
                    <a:pt x="30958" y="28268"/>
                    <a:pt x="31040" y="28267"/>
                    <a:pt x="31108" y="28267"/>
                  </a:cubicBezTo>
                  <a:cubicBezTo>
                    <a:pt x="31117" y="28267"/>
                    <a:pt x="31125" y="28267"/>
                    <a:pt x="31133" y="28267"/>
                  </a:cubicBezTo>
                  <a:cubicBezTo>
                    <a:pt x="31254" y="28267"/>
                    <a:pt x="31323" y="28261"/>
                    <a:pt x="31288" y="28087"/>
                  </a:cubicBezTo>
                  <a:cubicBezTo>
                    <a:pt x="31246" y="27808"/>
                    <a:pt x="30912" y="27711"/>
                    <a:pt x="30884" y="27335"/>
                  </a:cubicBezTo>
                  <a:cubicBezTo>
                    <a:pt x="30842" y="26944"/>
                    <a:pt x="30870" y="26958"/>
                    <a:pt x="30744" y="26707"/>
                  </a:cubicBezTo>
                  <a:cubicBezTo>
                    <a:pt x="30619" y="26457"/>
                    <a:pt x="30744" y="26373"/>
                    <a:pt x="30563" y="26178"/>
                  </a:cubicBezTo>
                  <a:cubicBezTo>
                    <a:pt x="30382" y="25997"/>
                    <a:pt x="30173" y="25523"/>
                    <a:pt x="29908" y="25397"/>
                  </a:cubicBezTo>
                  <a:cubicBezTo>
                    <a:pt x="29643" y="25258"/>
                    <a:pt x="29629" y="25384"/>
                    <a:pt x="29560" y="25188"/>
                  </a:cubicBezTo>
                  <a:cubicBezTo>
                    <a:pt x="29490" y="24993"/>
                    <a:pt x="29462" y="25007"/>
                    <a:pt x="29365" y="24910"/>
                  </a:cubicBezTo>
                  <a:cubicBezTo>
                    <a:pt x="29281" y="24812"/>
                    <a:pt x="29058" y="24659"/>
                    <a:pt x="29058" y="24506"/>
                  </a:cubicBezTo>
                  <a:cubicBezTo>
                    <a:pt x="29058" y="24366"/>
                    <a:pt x="29128" y="24157"/>
                    <a:pt x="29044" y="24032"/>
                  </a:cubicBezTo>
                  <a:cubicBezTo>
                    <a:pt x="28960" y="23920"/>
                    <a:pt x="29002" y="23795"/>
                    <a:pt x="28946" y="23655"/>
                  </a:cubicBezTo>
                  <a:cubicBezTo>
                    <a:pt x="28877" y="23516"/>
                    <a:pt x="28737" y="23028"/>
                    <a:pt x="28849" y="22847"/>
                  </a:cubicBezTo>
                  <a:cubicBezTo>
                    <a:pt x="28892" y="22768"/>
                    <a:pt x="28943" y="22758"/>
                    <a:pt x="28989" y="22758"/>
                  </a:cubicBezTo>
                  <a:cubicBezTo>
                    <a:pt x="29003" y="22758"/>
                    <a:pt x="29018" y="22759"/>
                    <a:pt x="29031" y="22759"/>
                  </a:cubicBezTo>
                  <a:cubicBezTo>
                    <a:pt x="29071" y="22759"/>
                    <a:pt x="29102" y="22750"/>
                    <a:pt x="29114" y="22680"/>
                  </a:cubicBezTo>
                  <a:cubicBezTo>
                    <a:pt x="29156" y="22527"/>
                    <a:pt x="29560" y="22067"/>
                    <a:pt x="29532" y="21802"/>
                  </a:cubicBezTo>
                  <a:cubicBezTo>
                    <a:pt x="29490" y="21537"/>
                    <a:pt x="29532" y="21314"/>
                    <a:pt x="29476" y="21217"/>
                  </a:cubicBezTo>
                  <a:cubicBezTo>
                    <a:pt x="29434" y="21133"/>
                    <a:pt x="29337" y="21021"/>
                    <a:pt x="29420" y="20896"/>
                  </a:cubicBezTo>
                  <a:cubicBezTo>
                    <a:pt x="29504" y="20757"/>
                    <a:pt x="29615" y="20785"/>
                    <a:pt x="29532" y="20576"/>
                  </a:cubicBezTo>
                  <a:cubicBezTo>
                    <a:pt x="29434" y="20380"/>
                    <a:pt x="29142" y="20130"/>
                    <a:pt x="29351" y="20018"/>
                  </a:cubicBezTo>
                  <a:cubicBezTo>
                    <a:pt x="29546" y="19921"/>
                    <a:pt x="29866" y="19670"/>
                    <a:pt x="29657" y="19558"/>
                  </a:cubicBezTo>
                  <a:cubicBezTo>
                    <a:pt x="29462" y="19433"/>
                    <a:pt x="29392" y="19070"/>
                    <a:pt x="29323" y="18931"/>
                  </a:cubicBezTo>
                  <a:cubicBezTo>
                    <a:pt x="29253" y="18792"/>
                    <a:pt x="29169" y="18527"/>
                    <a:pt x="29044" y="18346"/>
                  </a:cubicBezTo>
                  <a:cubicBezTo>
                    <a:pt x="28905" y="18151"/>
                    <a:pt x="28682" y="17983"/>
                    <a:pt x="28626" y="17858"/>
                  </a:cubicBezTo>
                  <a:cubicBezTo>
                    <a:pt x="28570" y="17746"/>
                    <a:pt x="28431" y="17691"/>
                    <a:pt x="28403" y="17565"/>
                  </a:cubicBezTo>
                  <a:cubicBezTo>
                    <a:pt x="28361" y="17454"/>
                    <a:pt x="28431" y="17356"/>
                    <a:pt x="28319" y="17189"/>
                  </a:cubicBezTo>
                  <a:cubicBezTo>
                    <a:pt x="28194" y="17036"/>
                    <a:pt x="27971" y="16715"/>
                    <a:pt x="27929" y="16464"/>
                  </a:cubicBezTo>
                  <a:cubicBezTo>
                    <a:pt x="27901" y="16200"/>
                    <a:pt x="27818" y="16004"/>
                    <a:pt x="28069" y="15879"/>
                  </a:cubicBezTo>
                  <a:cubicBezTo>
                    <a:pt x="28319" y="15754"/>
                    <a:pt x="28821" y="15558"/>
                    <a:pt x="28626" y="15168"/>
                  </a:cubicBezTo>
                  <a:cubicBezTo>
                    <a:pt x="28445" y="14778"/>
                    <a:pt x="28431" y="14890"/>
                    <a:pt x="28389" y="14722"/>
                  </a:cubicBezTo>
                  <a:cubicBezTo>
                    <a:pt x="28362" y="14549"/>
                    <a:pt x="28476" y="14106"/>
                    <a:pt x="28278" y="14106"/>
                  </a:cubicBezTo>
                  <a:cubicBezTo>
                    <a:pt x="28269" y="14106"/>
                    <a:pt x="28260" y="14107"/>
                    <a:pt x="28250" y="14109"/>
                  </a:cubicBezTo>
                  <a:cubicBezTo>
                    <a:pt x="28095" y="14126"/>
                    <a:pt x="28019" y="14138"/>
                    <a:pt x="27962" y="14138"/>
                  </a:cubicBezTo>
                  <a:cubicBezTo>
                    <a:pt x="27926" y="14138"/>
                    <a:pt x="27897" y="14134"/>
                    <a:pt x="27859" y="14123"/>
                  </a:cubicBezTo>
                  <a:cubicBezTo>
                    <a:pt x="27850" y="14118"/>
                    <a:pt x="27839" y="14117"/>
                    <a:pt x="27827" y="14117"/>
                  </a:cubicBezTo>
                  <a:cubicBezTo>
                    <a:pt x="27763" y="14117"/>
                    <a:pt x="27659" y="14167"/>
                    <a:pt x="27560" y="14167"/>
                  </a:cubicBezTo>
                  <a:cubicBezTo>
                    <a:pt x="27502" y="14167"/>
                    <a:pt x="27445" y="14150"/>
                    <a:pt x="27400" y="14095"/>
                  </a:cubicBezTo>
                  <a:cubicBezTo>
                    <a:pt x="27246" y="13942"/>
                    <a:pt x="27274" y="13789"/>
                    <a:pt x="27330" y="13649"/>
                  </a:cubicBezTo>
                  <a:cubicBezTo>
                    <a:pt x="27400" y="13510"/>
                    <a:pt x="27441" y="13552"/>
                    <a:pt x="27386" y="13426"/>
                  </a:cubicBezTo>
                  <a:cubicBezTo>
                    <a:pt x="27330" y="13301"/>
                    <a:pt x="27274" y="13259"/>
                    <a:pt x="27386" y="13189"/>
                  </a:cubicBezTo>
                  <a:cubicBezTo>
                    <a:pt x="27497" y="13134"/>
                    <a:pt x="27664" y="12952"/>
                    <a:pt x="27623" y="12785"/>
                  </a:cubicBezTo>
                  <a:cubicBezTo>
                    <a:pt x="27567" y="12618"/>
                    <a:pt x="27455" y="12353"/>
                    <a:pt x="27400" y="12242"/>
                  </a:cubicBezTo>
                  <a:cubicBezTo>
                    <a:pt x="27344" y="12116"/>
                    <a:pt x="27260" y="11977"/>
                    <a:pt x="27274" y="11879"/>
                  </a:cubicBezTo>
                  <a:cubicBezTo>
                    <a:pt x="27274" y="11768"/>
                    <a:pt x="27358" y="11503"/>
                    <a:pt x="27260" y="11392"/>
                  </a:cubicBezTo>
                  <a:cubicBezTo>
                    <a:pt x="27163" y="11266"/>
                    <a:pt x="27149" y="11322"/>
                    <a:pt x="27163" y="11057"/>
                  </a:cubicBezTo>
                  <a:cubicBezTo>
                    <a:pt x="27163" y="10806"/>
                    <a:pt x="27316" y="10918"/>
                    <a:pt x="27274" y="10667"/>
                  </a:cubicBezTo>
                  <a:cubicBezTo>
                    <a:pt x="27232" y="10402"/>
                    <a:pt x="27079" y="10388"/>
                    <a:pt x="27274" y="10207"/>
                  </a:cubicBezTo>
                  <a:cubicBezTo>
                    <a:pt x="27455" y="10040"/>
                    <a:pt x="27706" y="9872"/>
                    <a:pt x="27609" y="9691"/>
                  </a:cubicBezTo>
                  <a:cubicBezTo>
                    <a:pt x="27497" y="9524"/>
                    <a:pt x="27483" y="9566"/>
                    <a:pt x="27400" y="9427"/>
                  </a:cubicBezTo>
                  <a:cubicBezTo>
                    <a:pt x="27302" y="9287"/>
                    <a:pt x="27274" y="9315"/>
                    <a:pt x="27177" y="9176"/>
                  </a:cubicBezTo>
                  <a:cubicBezTo>
                    <a:pt x="27093" y="9036"/>
                    <a:pt x="27149" y="9036"/>
                    <a:pt x="26981" y="8953"/>
                  </a:cubicBezTo>
                  <a:cubicBezTo>
                    <a:pt x="26828" y="8869"/>
                    <a:pt x="26828" y="8827"/>
                    <a:pt x="26758" y="8646"/>
                  </a:cubicBezTo>
                  <a:cubicBezTo>
                    <a:pt x="26695" y="8481"/>
                    <a:pt x="26643" y="8018"/>
                    <a:pt x="26520" y="8018"/>
                  </a:cubicBezTo>
                  <a:cubicBezTo>
                    <a:pt x="26507" y="8018"/>
                    <a:pt x="26494" y="8023"/>
                    <a:pt x="26480" y="8033"/>
                  </a:cubicBezTo>
                  <a:cubicBezTo>
                    <a:pt x="26383" y="8103"/>
                    <a:pt x="26215" y="8201"/>
                    <a:pt x="26093" y="8201"/>
                  </a:cubicBezTo>
                  <a:cubicBezTo>
                    <a:pt x="26021" y="8201"/>
                    <a:pt x="25966" y="8167"/>
                    <a:pt x="25950" y="8075"/>
                  </a:cubicBezTo>
                  <a:cubicBezTo>
                    <a:pt x="25908" y="7810"/>
                    <a:pt x="25839" y="6960"/>
                    <a:pt x="25462" y="6765"/>
                  </a:cubicBezTo>
                  <a:cubicBezTo>
                    <a:pt x="25072" y="6570"/>
                    <a:pt x="24905" y="6514"/>
                    <a:pt x="24835" y="6402"/>
                  </a:cubicBezTo>
                  <a:cubicBezTo>
                    <a:pt x="24766" y="6305"/>
                    <a:pt x="24849" y="6263"/>
                    <a:pt x="24654" y="6221"/>
                  </a:cubicBezTo>
                  <a:cubicBezTo>
                    <a:pt x="24459" y="6165"/>
                    <a:pt x="24557" y="6249"/>
                    <a:pt x="24375" y="6096"/>
                  </a:cubicBezTo>
                  <a:cubicBezTo>
                    <a:pt x="24231" y="5951"/>
                    <a:pt x="24253" y="5775"/>
                    <a:pt x="24144" y="5775"/>
                  </a:cubicBezTo>
                  <a:cubicBezTo>
                    <a:pt x="24127" y="5775"/>
                    <a:pt x="24107" y="5780"/>
                    <a:pt x="24083" y="5789"/>
                  </a:cubicBezTo>
                  <a:cubicBezTo>
                    <a:pt x="23955" y="5842"/>
                    <a:pt x="23982" y="5993"/>
                    <a:pt x="23933" y="5993"/>
                  </a:cubicBezTo>
                  <a:cubicBezTo>
                    <a:pt x="23918" y="5993"/>
                    <a:pt x="23896" y="5979"/>
                    <a:pt x="23860" y="5942"/>
                  </a:cubicBezTo>
                  <a:cubicBezTo>
                    <a:pt x="23733" y="5816"/>
                    <a:pt x="23673" y="5622"/>
                    <a:pt x="23585" y="5622"/>
                  </a:cubicBezTo>
                  <a:cubicBezTo>
                    <a:pt x="23567" y="5622"/>
                    <a:pt x="23547" y="5631"/>
                    <a:pt x="23525" y="5650"/>
                  </a:cubicBezTo>
                  <a:cubicBezTo>
                    <a:pt x="23425" y="5720"/>
                    <a:pt x="23447" y="5870"/>
                    <a:pt x="23405" y="5870"/>
                  </a:cubicBezTo>
                  <a:cubicBezTo>
                    <a:pt x="23389" y="5870"/>
                    <a:pt x="23363" y="5848"/>
                    <a:pt x="23316" y="5789"/>
                  </a:cubicBezTo>
                  <a:cubicBezTo>
                    <a:pt x="23163" y="5624"/>
                    <a:pt x="23060" y="5450"/>
                    <a:pt x="22956" y="5450"/>
                  </a:cubicBezTo>
                  <a:cubicBezTo>
                    <a:pt x="22937" y="5450"/>
                    <a:pt x="22918" y="5456"/>
                    <a:pt x="22898" y="5469"/>
                  </a:cubicBezTo>
                  <a:cubicBezTo>
                    <a:pt x="22825" y="5517"/>
                    <a:pt x="22696" y="5589"/>
                    <a:pt x="22549" y="5589"/>
                  </a:cubicBezTo>
                  <a:cubicBezTo>
                    <a:pt x="22442" y="5589"/>
                    <a:pt x="22326" y="5552"/>
                    <a:pt x="22215" y="5441"/>
                  </a:cubicBezTo>
                  <a:cubicBezTo>
                    <a:pt x="21955" y="5194"/>
                    <a:pt x="21547" y="4451"/>
                    <a:pt x="21440" y="4451"/>
                  </a:cubicBezTo>
                  <a:cubicBezTo>
                    <a:pt x="21438" y="4451"/>
                    <a:pt x="21437" y="4451"/>
                    <a:pt x="21435" y="4451"/>
                  </a:cubicBezTo>
                  <a:cubicBezTo>
                    <a:pt x="21373" y="4474"/>
                    <a:pt x="21299" y="4519"/>
                    <a:pt x="21224" y="4519"/>
                  </a:cubicBezTo>
                  <a:cubicBezTo>
                    <a:pt x="21163" y="4519"/>
                    <a:pt x="21101" y="4489"/>
                    <a:pt x="21045" y="4396"/>
                  </a:cubicBezTo>
                  <a:cubicBezTo>
                    <a:pt x="20919" y="4186"/>
                    <a:pt x="20808" y="3866"/>
                    <a:pt x="20654" y="3838"/>
                  </a:cubicBezTo>
                  <a:cubicBezTo>
                    <a:pt x="20487" y="3824"/>
                    <a:pt x="20222" y="3671"/>
                    <a:pt x="20167" y="3448"/>
                  </a:cubicBezTo>
                  <a:cubicBezTo>
                    <a:pt x="20125" y="3225"/>
                    <a:pt x="20125" y="2960"/>
                    <a:pt x="19944" y="2904"/>
                  </a:cubicBezTo>
                  <a:cubicBezTo>
                    <a:pt x="19776" y="2849"/>
                    <a:pt x="19693" y="2876"/>
                    <a:pt x="19567" y="2737"/>
                  </a:cubicBezTo>
                  <a:cubicBezTo>
                    <a:pt x="19452" y="2609"/>
                    <a:pt x="19513" y="2540"/>
                    <a:pt x="19406" y="2540"/>
                  </a:cubicBezTo>
                  <a:cubicBezTo>
                    <a:pt x="19396" y="2540"/>
                    <a:pt x="19385" y="2541"/>
                    <a:pt x="19372" y="2542"/>
                  </a:cubicBezTo>
                  <a:cubicBezTo>
                    <a:pt x="19286" y="2542"/>
                    <a:pt x="19257" y="2573"/>
                    <a:pt x="19224" y="2573"/>
                  </a:cubicBezTo>
                  <a:cubicBezTo>
                    <a:pt x="19198" y="2573"/>
                    <a:pt x="19169" y="2554"/>
                    <a:pt x="19107" y="2486"/>
                  </a:cubicBezTo>
                  <a:cubicBezTo>
                    <a:pt x="18990" y="2342"/>
                    <a:pt x="18983" y="2149"/>
                    <a:pt x="18786" y="2149"/>
                  </a:cubicBezTo>
                  <a:cubicBezTo>
                    <a:pt x="18773" y="2149"/>
                    <a:pt x="18760" y="2150"/>
                    <a:pt x="18745" y="2152"/>
                  </a:cubicBezTo>
                  <a:cubicBezTo>
                    <a:pt x="18612" y="2167"/>
                    <a:pt x="18400" y="2227"/>
                    <a:pt x="18245" y="2227"/>
                  </a:cubicBezTo>
                  <a:cubicBezTo>
                    <a:pt x="18123" y="2227"/>
                    <a:pt x="18036" y="2190"/>
                    <a:pt x="18048" y="2068"/>
                  </a:cubicBezTo>
                  <a:cubicBezTo>
                    <a:pt x="18076" y="1789"/>
                    <a:pt x="18285" y="1469"/>
                    <a:pt x="18118" y="1246"/>
                  </a:cubicBezTo>
                  <a:cubicBezTo>
                    <a:pt x="17951" y="1023"/>
                    <a:pt x="17909" y="911"/>
                    <a:pt x="17895" y="647"/>
                  </a:cubicBezTo>
                  <a:cubicBezTo>
                    <a:pt x="17871" y="406"/>
                    <a:pt x="17619" y="0"/>
                    <a:pt x="17505"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 name="Google Shape;6907;p38">
              <a:extLst>
                <a:ext uri="{FF2B5EF4-FFF2-40B4-BE49-F238E27FC236}">
                  <a16:creationId xmlns:a16="http://schemas.microsoft.com/office/drawing/2014/main" id="{71B0B12A-2F8D-2ACC-81CF-616B74A0D255}"/>
                </a:ext>
              </a:extLst>
            </p:cNvPr>
            <p:cNvSpPr/>
            <p:nvPr/>
          </p:nvSpPr>
          <p:spPr>
            <a:xfrm>
              <a:off x="-756958" y="1581285"/>
              <a:ext cx="12465" cy="8672"/>
            </a:xfrm>
            <a:custGeom>
              <a:avLst/>
              <a:gdLst/>
              <a:ahLst/>
              <a:cxnLst/>
              <a:rect l="l" t="t" r="r" b="b"/>
              <a:pathLst>
                <a:path w="322" h="224" extrusionOk="0">
                  <a:moveTo>
                    <a:pt x="168" y="1"/>
                  </a:moveTo>
                  <a:cubicBezTo>
                    <a:pt x="70" y="1"/>
                    <a:pt x="1" y="57"/>
                    <a:pt x="1" y="112"/>
                  </a:cubicBezTo>
                  <a:cubicBezTo>
                    <a:pt x="1" y="168"/>
                    <a:pt x="70" y="224"/>
                    <a:pt x="168" y="224"/>
                  </a:cubicBezTo>
                  <a:cubicBezTo>
                    <a:pt x="252" y="224"/>
                    <a:pt x="321" y="168"/>
                    <a:pt x="321" y="112"/>
                  </a:cubicBezTo>
                  <a:cubicBezTo>
                    <a:pt x="321" y="57"/>
                    <a:pt x="252" y="1"/>
                    <a:pt x="168"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08;p38">
              <a:extLst>
                <a:ext uri="{FF2B5EF4-FFF2-40B4-BE49-F238E27FC236}">
                  <a16:creationId xmlns:a16="http://schemas.microsoft.com/office/drawing/2014/main" id="{1DE9F1B5-2961-D543-D2D2-9DB16EF56904}"/>
                </a:ext>
              </a:extLst>
            </p:cNvPr>
            <p:cNvSpPr/>
            <p:nvPr/>
          </p:nvSpPr>
          <p:spPr>
            <a:xfrm>
              <a:off x="-759088" y="1602887"/>
              <a:ext cx="13511" cy="16221"/>
            </a:xfrm>
            <a:custGeom>
              <a:avLst/>
              <a:gdLst/>
              <a:ahLst/>
              <a:cxnLst/>
              <a:rect l="l" t="t" r="r" b="b"/>
              <a:pathLst>
                <a:path w="349" h="419" extrusionOk="0">
                  <a:moveTo>
                    <a:pt x="181" y="0"/>
                  </a:moveTo>
                  <a:cubicBezTo>
                    <a:pt x="84" y="0"/>
                    <a:pt x="0" y="98"/>
                    <a:pt x="0" y="209"/>
                  </a:cubicBezTo>
                  <a:cubicBezTo>
                    <a:pt x="0" y="321"/>
                    <a:pt x="84" y="418"/>
                    <a:pt x="181" y="418"/>
                  </a:cubicBezTo>
                  <a:cubicBezTo>
                    <a:pt x="265" y="418"/>
                    <a:pt x="348" y="321"/>
                    <a:pt x="348" y="209"/>
                  </a:cubicBezTo>
                  <a:cubicBezTo>
                    <a:pt x="348" y="98"/>
                    <a:pt x="279" y="0"/>
                    <a:pt x="181"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909;p38">
              <a:extLst>
                <a:ext uri="{FF2B5EF4-FFF2-40B4-BE49-F238E27FC236}">
                  <a16:creationId xmlns:a16="http://schemas.microsoft.com/office/drawing/2014/main" id="{BFB5815B-7E74-8DD4-AF53-42EE9E556BD1}"/>
                </a:ext>
              </a:extLst>
            </p:cNvPr>
            <p:cNvSpPr/>
            <p:nvPr/>
          </p:nvSpPr>
          <p:spPr>
            <a:xfrm>
              <a:off x="-773682" y="1551089"/>
              <a:ext cx="19472" cy="15137"/>
            </a:xfrm>
            <a:custGeom>
              <a:avLst/>
              <a:gdLst/>
              <a:ahLst/>
              <a:cxnLst/>
              <a:rect l="l" t="t" r="r" b="b"/>
              <a:pathLst>
                <a:path w="503" h="391" extrusionOk="0">
                  <a:moveTo>
                    <a:pt x="252" y="0"/>
                  </a:moveTo>
                  <a:cubicBezTo>
                    <a:pt x="112" y="0"/>
                    <a:pt x="1" y="84"/>
                    <a:pt x="1" y="195"/>
                  </a:cubicBezTo>
                  <a:cubicBezTo>
                    <a:pt x="1" y="293"/>
                    <a:pt x="112" y="391"/>
                    <a:pt x="252" y="391"/>
                  </a:cubicBezTo>
                  <a:cubicBezTo>
                    <a:pt x="391" y="391"/>
                    <a:pt x="502" y="293"/>
                    <a:pt x="502" y="195"/>
                  </a:cubicBezTo>
                  <a:cubicBezTo>
                    <a:pt x="502" y="84"/>
                    <a:pt x="391" y="0"/>
                    <a:pt x="252"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910;p38">
              <a:extLst>
                <a:ext uri="{FF2B5EF4-FFF2-40B4-BE49-F238E27FC236}">
                  <a16:creationId xmlns:a16="http://schemas.microsoft.com/office/drawing/2014/main" id="{6294A7D7-0A48-A859-DA20-7B870148EBB7}"/>
                </a:ext>
              </a:extLst>
            </p:cNvPr>
            <p:cNvSpPr/>
            <p:nvPr/>
          </p:nvSpPr>
          <p:spPr>
            <a:xfrm>
              <a:off x="-838953" y="1553799"/>
              <a:ext cx="17304" cy="21060"/>
            </a:xfrm>
            <a:custGeom>
              <a:avLst/>
              <a:gdLst/>
              <a:ahLst/>
              <a:cxnLst/>
              <a:rect l="l" t="t" r="r" b="b"/>
              <a:pathLst>
                <a:path w="447" h="544" extrusionOk="0">
                  <a:moveTo>
                    <a:pt x="223" y="0"/>
                  </a:moveTo>
                  <a:cubicBezTo>
                    <a:pt x="98" y="0"/>
                    <a:pt x="0" y="125"/>
                    <a:pt x="0" y="265"/>
                  </a:cubicBezTo>
                  <a:cubicBezTo>
                    <a:pt x="0" y="418"/>
                    <a:pt x="98" y="544"/>
                    <a:pt x="223" y="544"/>
                  </a:cubicBezTo>
                  <a:cubicBezTo>
                    <a:pt x="349" y="544"/>
                    <a:pt x="446" y="418"/>
                    <a:pt x="446" y="265"/>
                  </a:cubicBezTo>
                  <a:cubicBezTo>
                    <a:pt x="446" y="125"/>
                    <a:pt x="349" y="0"/>
                    <a:pt x="223"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911;p38">
              <a:extLst>
                <a:ext uri="{FF2B5EF4-FFF2-40B4-BE49-F238E27FC236}">
                  <a16:creationId xmlns:a16="http://schemas.microsoft.com/office/drawing/2014/main" id="{0E6B17C6-FBD0-12AF-D07F-73B946C3A7FD}"/>
                </a:ext>
              </a:extLst>
            </p:cNvPr>
            <p:cNvSpPr/>
            <p:nvPr/>
          </p:nvSpPr>
          <p:spPr>
            <a:xfrm>
              <a:off x="-861059" y="1578614"/>
              <a:ext cx="14595" cy="8130"/>
            </a:xfrm>
            <a:custGeom>
              <a:avLst/>
              <a:gdLst/>
              <a:ahLst/>
              <a:cxnLst/>
              <a:rect l="l" t="t" r="r" b="b"/>
              <a:pathLst>
                <a:path w="377" h="210" extrusionOk="0">
                  <a:moveTo>
                    <a:pt x="195" y="0"/>
                  </a:moveTo>
                  <a:cubicBezTo>
                    <a:pt x="84" y="0"/>
                    <a:pt x="0" y="42"/>
                    <a:pt x="0" y="98"/>
                  </a:cubicBezTo>
                  <a:cubicBezTo>
                    <a:pt x="0" y="153"/>
                    <a:pt x="84" y="209"/>
                    <a:pt x="195" y="209"/>
                  </a:cubicBezTo>
                  <a:cubicBezTo>
                    <a:pt x="293" y="209"/>
                    <a:pt x="376" y="153"/>
                    <a:pt x="376" y="98"/>
                  </a:cubicBezTo>
                  <a:cubicBezTo>
                    <a:pt x="376" y="42"/>
                    <a:pt x="293" y="0"/>
                    <a:pt x="195"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912;p38">
              <a:extLst>
                <a:ext uri="{FF2B5EF4-FFF2-40B4-BE49-F238E27FC236}">
                  <a16:creationId xmlns:a16="http://schemas.microsoft.com/office/drawing/2014/main" id="{139C004B-2ACB-CDB4-9144-5CF648E9BED7}"/>
                </a:ext>
              </a:extLst>
            </p:cNvPr>
            <p:cNvSpPr/>
            <p:nvPr/>
          </p:nvSpPr>
          <p:spPr>
            <a:xfrm>
              <a:off x="-870234" y="1593712"/>
              <a:ext cx="9756" cy="9214"/>
            </a:xfrm>
            <a:custGeom>
              <a:avLst/>
              <a:gdLst/>
              <a:ahLst/>
              <a:cxnLst/>
              <a:rect l="l" t="t" r="r" b="b"/>
              <a:pathLst>
                <a:path w="252" h="238" extrusionOk="0">
                  <a:moveTo>
                    <a:pt x="126" y="0"/>
                  </a:moveTo>
                  <a:cubicBezTo>
                    <a:pt x="56" y="0"/>
                    <a:pt x="0" y="56"/>
                    <a:pt x="0" y="126"/>
                  </a:cubicBezTo>
                  <a:cubicBezTo>
                    <a:pt x="0" y="195"/>
                    <a:pt x="56" y="237"/>
                    <a:pt x="126" y="237"/>
                  </a:cubicBezTo>
                  <a:cubicBezTo>
                    <a:pt x="195" y="237"/>
                    <a:pt x="251" y="182"/>
                    <a:pt x="251" y="126"/>
                  </a:cubicBezTo>
                  <a:cubicBezTo>
                    <a:pt x="251" y="56"/>
                    <a:pt x="195" y="0"/>
                    <a:pt x="126"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913;p38">
              <a:extLst>
                <a:ext uri="{FF2B5EF4-FFF2-40B4-BE49-F238E27FC236}">
                  <a16:creationId xmlns:a16="http://schemas.microsoft.com/office/drawing/2014/main" id="{30C23B1A-3112-4F8B-7E7D-592F2BED29D0}"/>
                </a:ext>
              </a:extLst>
            </p:cNvPr>
            <p:cNvSpPr/>
            <p:nvPr/>
          </p:nvSpPr>
          <p:spPr>
            <a:xfrm>
              <a:off x="-899927" y="1586163"/>
              <a:ext cx="9756" cy="11343"/>
            </a:xfrm>
            <a:custGeom>
              <a:avLst/>
              <a:gdLst/>
              <a:ahLst/>
              <a:cxnLst/>
              <a:rect l="l" t="t" r="r" b="b"/>
              <a:pathLst>
                <a:path w="252" h="293" extrusionOk="0">
                  <a:moveTo>
                    <a:pt x="126" y="0"/>
                  </a:moveTo>
                  <a:cubicBezTo>
                    <a:pt x="56" y="0"/>
                    <a:pt x="1" y="70"/>
                    <a:pt x="1" y="140"/>
                  </a:cubicBezTo>
                  <a:cubicBezTo>
                    <a:pt x="1" y="223"/>
                    <a:pt x="56" y="293"/>
                    <a:pt x="126" y="293"/>
                  </a:cubicBezTo>
                  <a:cubicBezTo>
                    <a:pt x="196" y="293"/>
                    <a:pt x="252" y="223"/>
                    <a:pt x="252" y="140"/>
                  </a:cubicBezTo>
                  <a:cubicBezTo>
                    <a:pt x="252" y="70"/>
                    <a:pt x="196" y="0"/>
                    <a:pt x="126"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914;p38">
              <a:extLst>
                <a:ext uri="{FF2B5EF4-FFF2-40B4-BE49-F238E27FC236}">
                  <a16:creationId xmlns:a16="http://schemas.microsoft.com/office/drawing/2014/main" id="{649CE958-7EE1-EE41-24EF-FDD1837F0A0F}"/>
                </a:ext>
              </a:extLst>
            </p:cNvPr>
            <p:cNvSpPr/>
            <p:nvPr/>
          </p:nvSpPr>
          <p:spPr>
            <a:xfrm>
              <a:off x="-884287" y="1562819"/>
              <a:ext cx="18930" cy="23382"/>
            </a:xfrm>
            <a:custGeom>
              <a:avLst/>
              <a:gdLst/>
              <a:ahLst/>
              <a:cxnLst/>
              <a:rect l="l" t="t" r="r" b="b"/>
              <a:pathLst>
                <a:path w="489" h="604" extrusionOk="0">
                  <a:moveTo>
                    <a:pt x="58" y="1"/>
                  </a:moveTo>
                  <a:cubicBezTo>
                    <a:pt x="39" y="1"/>
                    <a:pt x="22" y="4"/>
                    <a:pt x="15" y="18"/>
                  </a:cubicBezTo>
                  <a:cubicBezTo>
                    <a:pt x="1" y="18"/>
                    <a:pt x="1" y="60"/>
                    <a:pt x="1" y="74"/>
                  </a:cubicBezTo>
                  <a:cubicBezTo>
                    <a:pt x="1" y="115"/>
                    <a:pt x="1" y="143"/>
                    <a:pt x="1" y="171"/>
                  </a:cubicBezTo>
                  <a:cubicBezTo>
                    <a:pt x="15" y="213"/>
                    <a:pt x="29" y="241"/>
                    <a:pt x="57" y="255"/>
                  </a:cubicBezTo>
                  <a:cubicBezTo>
                    <a:pt x="84" y="283"/>
                    <a:pt x="126" y="311"/>
                    <a:pt x="154" y="338"/>
                  </a:cubicBezTo>
                  <a:cubicBezTo>
                    <a:pt x="182" y="366"/>
                    <a:pt x="196" y="408"/>
                    <a:pt x="238" y="436"/>
                  </a:cubicBezTo>
                  <a:cubicBezTo>
                    <a:pt x="266" y="464"/>
                    <a:pt x="280" y="492"/>
                    <a:pt x="307" y="520"/>
                  </a:cubicBezTo>
                  <a:cubicBezTo>
                    <a:pt x="321" y="547"/>
                    <a:pt x="349" y="589"/>
                    <a:pt x="391" y="603"/>
                  </a:cubicBezTo>
                  <a:cubicBezTo>
                    <a:pt x="419" y="603"/>
                    <a:pt x="433" y="561"/>
                    <a:pt x="447" y="547"/>
                  </a:cubicBezTo>
                  <a:cubicBezTo>
                    <a:pt x="475" y="520"/>
                    <a:pt x="489" y="492"/>
                    <a:pt x="489" y="450"/>
                  </a:cubicBezTo>
                  <a:cubicBezTo>
                    <a:pt x="489" y="422"/>
                    <a:pt x="489" y="380"/>
                    <a:pt x="489" y="338"/>
                  </a:cubicBezTo>
                  <a:cubicBezTo>
                    <a:pt x="489" y="325"/>
                    <a:pt x="489" y="311"/>
                    <a:pt x="475" y="297"/>
                  </a:cubicBezTo>
                  <a:cubicBezTo>
                    <a:pt x="461" y="283"/>
                    <a:pt x="447" y="283"/>
                    <a:pt x="433" y="269"/>
                  </a:cubicBezTo>
                  <a:cubicBezTo>
                    <a:pt x="391" y="241"/>
                    <a:pt x="363" y="199"/>
                    <a:pt x="349" y="157"/>
                  </a:cubicBezTo>
                  <a:cubicBezTo>
                    <a:pt x="321" y="102"/>
                    <a:pt x="307" y="60"/>
                    <a:pt x="238" y="32"/>
                  </a:cubicBezTo>
                  <a:cubicBezTo>
                    <a:pt x="196" y="18"/>
                    <a:pt x="154" y="4"/>
                    <a:pt x="112" y="4"/>
                  </a:cubicBezTo>
                  <a:cubicBezTo>
                    <a:pt x="98" y="4"/>
                    <a:pt x="77" y="1"/>
                    <a:pt x="58"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915;p38">
              <a:extLst>
                <a:ext uri="{FF2B5EF4-FFF2-40B4-BE49-F238E27FC236}">
                  <a16:creationId xmlns:a16="http://schemas.microsoft.com/office/drawing/2014/main" id="{27E9B49D-08D9-3344-D5CD-A8BD616C03A7}"/>
                </a:ext>
              </a:extLst>
            </p:cNvPr>
            <p:cNvSpPr/>
            <p:nvPr/>
          </p:nvSpPr>
          <p:spPr>
            <a:xfrm>
              <a:off x="-902095" y="1557670"/>
              <a:ext cx="15175" cy="19705"/>
            </a:xfrm>
            <a:custGeom>
              <a:avLst/>
              <a:gdLst/>
              <a:ahLst/>
              <a:cxnLst/>
              <a:rect l="l" t="t" r="r" b="b"/>
              <a:pathLst>
                <a:path w="392" h="509" extrusionOk="0">
                  <a:moveTo>
                    <a:pt x="73" y="0"/>
                  </a:moveTo>
                  <a:cubicBezTo>
                    <a:pt x="65" y="0"/>
                    <a:pt x="55" y="3"/>
                    <a:pt x="43" y="12"/>
                  </a:cubicBezTo>
                  <a:cubicBezTo>
                    <a:pt x="15" y="39"/>
                    <a:pt x="15" y="53"/>
                    <a:pt x="15" y="95"/>
                  </a:cubicBezTo>
                  <a:cubicBezTo>
                    <a:pt x="15" y="137"/>
                    <a:pt x="15" y="165"/>
                    <a:pt x="15" y="207"/>
                  </a:cubicBezTo>
                  <a:cubicBezTo>
                    <a:pt x="15" y="290"/>
                    <a:pt x="1" y="360"/>
                    <a:pt x="71" y="416"/>
                  </a:cubicBezTo>
                  <a:cubicBezTo>
                    <a:pt x="85" y="444"/>
                    <a:pt x="112" y="458"/>
                    <a:pt x="154" y="458"/>
                  </a:cubicBezTo>
                  <a:cubicBezTo>
                    <a:pt x="168" y="458"/>
                    <a:pt x="196" y="444"/>
                    <a:pt x="224" y="444"/>
                  </a:cubicBezTo>
                  <a:cubicBezTo>
                    <a:pt x="224" y="444"/>
                    <a:pt x="238" y="471"/>
                    <a:pt x="238" y="471"/>
                  </a:cubicBezTo>
                  <a:cubicBezTo>
                    <a:pt x="252" y="471"/>
                    <a:pt x="266" y="485"/>
                    <a:pt x="280" y="499"/>
                  </a:cubicBezTo>
                  <a:cubicBezTo>
                    <a:pt x="291" y="505"/>
                    <a:pt x="303" y="508"/>
                    <a:pt x="314" y="508"/>
                  </a:cubicBezTo>
                  <a:cubicBezTo>
                    <a:pt x="331" y="508"/>
                    <a:pt x="347" y="502"/>
                    <a:pt x="363" y="485"/>
                  </a:cubicBezTo>
                  <a:cubicBezTo>
                    <a:pt x="391" y="444"/>
                    <a:pt x="363" y="416"/>
                    <a:pt x="335" y="388"/>
                  </a:cubicBezTo>
                  <a:cubicBezTo>
                    <a:pt x="308" y="360"/>
                    <a:pt x="280" y="318"/>
                    <a:pt x="266" y="276"/>
                  </a:cubicBezTo>
                  <a:cubicBezTo>
                    <a:pt x="252" y="248"/>
                    <a:pt x="238" y="235"/>
                    <a:pt x="224" y="207"/>
                  </a:cubicBezTo>
                  <a:cubicBezTo>
                    <a:pt x="224" y="179"/>
                    <a:pt x="224" y="165"/>
                    <a:pt x="224" y="151"/>
                  </a:cubicBezTo>
                  <a:cubicBezTo>
                    <a:pt x="210" y="95"/>
                    <a:pt x="168" y="67"/>
                    <a:pt x="126" y="39"/>
                  </a:cubicBezTo>
                  <a:cubicBezTo>
                    <a:pt x="107" y="20"/>
                    <a:pt x="94" y="0"/>
                    <a:pt x="73"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916;p38">
              <a:extLst>
                <a:ext uri="{FF2B5EF4-FFF2-40B4-BE49-F238E27FC236}">
                  <a16:creationId xmlns:a16="http://schemas.microsoft.com/office/drawing/2014/main" id="{28078AA2-E9D4-C744-9C1E-5A32294D564B}"/>
                </a:ext>
              </a:extLst>
            </p:cNvPr>
            <p:cNvSpPr/>
            <p:nvPr/>
          </p:nvSpPr>
          <p:spPr>
            <a:xfrm>
              <a:off x="-922574" y="1578614"/>
              <a:ext cx="11343" cy="15137"/>
            </a:xfrm>
            <a:custGeom>
              <a:avLst/>
              <a:gdLst/>
              <a:ahLst/>
              <a:cxnLst/>
              <a:rect l="l" t="t" r="r" b="b"/>
              <a:pathLst>
                <a:path w="293" h="391" extrusionOk="0">
                  <a:moveTo>
                    <a:pt x="140" y="0"/>
                  </a:moveTo>
                  <a:cubicBezTo>
                    <a:pt x="56" y="0"/>
                    <a:pt x="0" y="84"/>
                    <a:pt x="0" y="195"/>
                  </a:cubicBezTo>
                  <a:cubicBezTo>
                    <a:pt x="0" y="307"/>
                    <a:pt x="56" y="390"/>
                    <a:pt x="140" y="390"/>
                  </a:cubicBezTo>
                  <a:cubicBezTo>
                    <a:pt x="223" y="390"/>
                    <a:pt x="293" y="307"/>
                    <a:pt x="293" y="195"/>
                  </a:cubicBezTo>
                  <a:cubicBezTo>
                    <a:pt x="293" y="84"/>
                    <a:pt x="223" y="0"/>
                    <a:pt x="140"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917;p38">
              <a:extLst>
                <a:ext uri="{FF2B5EF4-FFF2-40B4-BE49-F238E27FC236}">
                  <a16:creationId xmlns:a16="http://schemas.microsoft.com/office/drawing/2014/main" id="{05F51261-401D-D3C2-E87E-635B5EAF0C4E}"/>
                </a:ext>
              </a:extLst>
            </p:cNvPr>
            <p:cNvSpPr/>
            <p:nvPr/>
          </p:nvSpPr>
          <p:spPr>
            <a:xfrm>
              <a:off x="-928497" y="1602887"/>
              <a:ext cx="12969" cy="8672"/>
            </a:xfrm>
            <a:custGeom>
              <a:avLst/>
              <a:gdLst/>
              <a:ahLst/>
              <a:cxnLst/>
              <a:rect l="l" t="t" r="r" b="b"/>
              <a:pathLst>
                <a:path w="335" h="224" extrusionOk="0">
                  <a:moveTo>
                    <a:pt x="167" y="0"/>
                  </a:moveTo>
                  <a:cubicBezTo>
                    <a:pt x="84" y="0"/>
                    <a:pt x="0" y="56"/>
                    <a:pt x="0" y="112"/>
                  </a:cubicBezTo>
                  <a:cubicBezTo>
                    <a:pt x="0" y="168"/>
                    <a:pt x="84" y="223"/>
                    <a:pt x="167" y="223"/>
                  </a:cubicBezTo>
                  <a:cubicBezTo>
                    <a:pt x="265" y="223"/>
                    <a:pt x="335" y="168"/>
                    <a:pt x="335" y="112"/>
                  </a:cubicBezTo>
                  <a:cubicBezTo>
                    <a:pt x="335" y="56"/>
                    <a:pt x="265" y="0"/>
                    <a:pt x="167"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918;p38">
              <a:extLst>
                <a:ext uri="{FF2B5EF4-FFF2-40B4-BE49-F238E27FC236}">
                  <a16:creationId xmlns:a16="http://schemas.microsoft.com/office/drawing/2014/main" id="{FA775DEA-11EC-8931-23AE-5AD275A0884A}"/>
                </a:ext>
              </a:extLst>
            </p:cNvPr>
            <p:cNvSpPr/>
            <p:nvPr/>
          </p:nvSpPr>
          <p:spPr>
            <a:xfrm>
              <a:off x="-929581" y="1615818"/>
              <a:ext cx="16763" cy="10840"/>
            </a:xfrm>
            <a:custGeom>
              <a:avLst/>
              <a:gdLst/>
              <a:ahLst/>
              <a:cxnLst/>
              <a:rect l="l" t="t" r="r" b="b"/>
              <a:pathLst>
                <a:path w="433" h="280" extrusionOk="0">
                  <a:moveTo>
                    <a:pt x="223" y="1"/>
                  </a:moveTo>
                  <a:cubicBezTo>
                    <a:pt x="98" y="1"/>
                    <a:pt x="0" y="56"/>
                    <a:pt x="0" y="140"/>
                  </a:cubicBezTo>
                  <a:cubicBezTo>
                    <a:pt x="0" y="210"/>
                    <a:pt x="98" y="279"/>
                    <a:pt x="223" y="279"/>
                  </a:cubicBezTo>
                  <a:cubicBezTo>
                    <a:pt x="335" y="279"/>
                    <a:pt x="432" y="210"/>
                    <a:pt x="432" y="140"/>
                  </a:cubicBezTo>
                  <a:cubicBezTo>
                    <a:pt x="432" y="56"/>
                    <a:pt x="335" y="1"/>
                    <a:pt x="223"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919;p38">
              <a:extLst>
                <a:ext uri="{FF2B5EF4-FFF2-40B4-BE49-F238E27FC236}">
                  <a16:creationId xmlns:a16="http://schemas.microsoft.com/office/drawing/2014/main" id="{E222AE33-B069-E47C-9095-BA79ED61F41E}"/>
                </a:ext>
              </a:extLst>
            </p:cNvPr>
            <p:cNvSpPr/>
            <p:nvPr/>
          </p:nvSpPr>
          <p:spPr>
            <a:xfrm>
              <a:off x="-925826" y="1633084"/>
              <a:ext cx="11381" cy="8130"/>
            </a:xfrm>
            <a:custGeom>
              <a:avLst/>
              <a:gdLst/>
              <a:ahLst/>
              <a:cxnLst/>
              <a:rect l="l" t="t" r="r" b="b"/>
              <a:pathLst>
                <a:path w="294" h="210" extrusionOk="0">
                  <a:moveTo>
                    <a:pt x="140" y="1"/>
                  </a:moveTo>
                  <a:cubicBezTo>
                    <a:pt x="70" y="1"/>
                    <a:pt x="1" y="43"/>
                    <a:pt x="1" y="112"/>
                  </a:cubicBezTo>
                  <a:cubicBezTo>
                    <a:pt x="1" y="168"/>
                    <a:pt x="70" y="210"/>
                    <a:pt x="140" y="210"/>
                  </a:cubicBezTo>
                  <a:cubicBezTo>
                    <a:pt x="224" y="210"/>
                    <a:pt x="293" y="168"/>
                    <a:pt x="293" y="112"/>
                  </a:cubicBezTo>
                  <a:cubicBezTo>
                    <a:pt x="293" y="43"/>
                    <a:pt x="224" y="1"/>
                    <a:pt x="140"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920;p38">
              <a:extLst>
                <a:ext uri="{FF2B5EF4-FFF2-40B4-BE49-F238E27FC236}">
                  <a16:creationId xmlns:a16="http://schemas.microsoft.com/office/drawing/2014/main" id="{A90D1EFA-CB9F-4415-5B76-9502DF6138AF}"/>
                </a:ext>
              </a:extLst>
            </p:cNvPr>
            <p:cNvSpPr/>
            <p:nvPr/>
          </p:nvSpPr>
          <p:spPr>
            <a:xfrm>
              <a:off x="-916651" y="1640633"/>
              <a:ext cx="7046" cy="7046"/>
            </a:xfrm>
            <a:custGeom>
              <a:avLst/>
              <a:gdLst/>
              <a:ahLst/>
              <a:cxnLst/>
              <a:rect l="l" t="t" r="r" b="b"/>
              <a:pathLst>
                <a:path w="182" h="182" extrusionOk="0">
                  <a:moveTo>
                    <a:pt x="98" y="1"/>
                  </a:moveTo>
                  <a:cubicBezTo>
                    <a:pt x="42" y="1"/>
                    <a:pt x="1" y="43"/>
                    <a:pt x="1" y="84"/>
                  </a:cubicBezTo>
                  <a:cubicBezTo>
                    <a:pt x="1" y="140"/>
                    <a:pt x="42" y="182"/>
                    <a:pt x="98" y="182"/>
                  </a:cubicBezTo>
                  <a:cubicBezTo>
                    <a:pt x="140" y="182"/>
                    <a:pt x="182" y="140"/>
                    <a:pt x="182" y="84"/>
                  </a:cubicBezTo>
                  <a:cubicBezTo>
                    <a:pt x="182" y="43"/>
                    <a:pt x="140" y="1"/>
                    <a:pt x="98"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921;p38">
              <a:extLst>
                <a:ext uri="{FF2B5EF4-FFF2-40B4-BE49-F238E27FC236}">
                  <a16:creationId xmlns:a16="http://schemas.microsoft.com/office/drawing/2014/main" id="{59BBFD09-B8AB-4000-759D-99105D04F419}"/>
                </a:ext>
              </a:extLst>
            </p:cNvPr>
            <p:cNvSpPr/>
            <p:nvPr/>
          </p:nvSpPr>
          <p:spPr>
            <a:xfrm>
              <a:off x="-931749" y="1645511"/>
              <a:ext cx="11381" cy="9756"/>
            </a:xfrm>
            <a:custGeom>
              <a:avLst/>
              <a:gdLst/>
              <a:ahLst/>
              <a:cxnLst/>
              <a:rect l="l" t="t" r="r" b="b"/>
              <a:pathLst>
                <a:path w="294" h="252" extrusionOk="0">
                  <a:moveTo>
                    <a:pt x="154" y="0"/>
                  </a:moveTo>
                  <a:cubicBezTo>
                    <a:pt x="70" y="0"/>
                    <a:pt x="0" y="56"/>
                    <a:pt x="0" y="126"/>
                  </a:cubicBezTo>
                  <a:cubicBezTo>
                    <a:pt x="0" y="195"/>
                    <a:pt x="70" y="251"/>
                    <a:pt x="154" y="251"/>
                  </a:cubicBezTo>
                  <a:cubicBezTo>
                    <a:pt x="237" y="251"/>
                    <a:pt x="293" y="195"/>
                    <a:pt x="293" y="126"/>
                  </a:cubicBezTo>
                  <a:cubicBezTo>
                    <a:pt x="293" y="56"/>
                    <a:pt x="237" y="0"/>
                    <a:pt x="154"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922;p38">
              <a:extLst>
                <a:ext uri="{FF2B5EF4-FFF2-40B4-BE49-F238E27FC236}">
                  <a16:creationId xmlns:a16="http://schemas.microsoft.com/office/drawing/2014/main" id="{7DC0C951-CADB-3BF4-42AB-2045883D1DDA}"/>
                </a:ext>
              </a:extLst>
            </p:cNvPr>
            <p:cNvSpPr/>
            <p:nvPr/>
          </p:nvSpPr>
          <p:spPr>
            <a:xfrm>
              <a:off x="-960359" y="1646595"/>
              <a:ext cx="9756" cy="9214"/>
            </a:xfrm>
            <a:custGeom>
              <a:avLst/>
              <a:gdLst/>
              <a:ahLst/>
              <a:cxnLst/>
              <a:rect l="l" t="t" r="r" b="b"/>
              <a:pathLst>
                <a:path w="252" h="238" extrusionOk="0">
                  <a:moveTo>
                    <a:pt x="126" y="0"/>
                  </a:moveTo>
                  <a:cubicBezTo>
                    <a:pt x="57" y="0"/>
                    <a:pt x="1" y="56"/>
                    <a:pt x="1" y="126"/>
                  </a:cubicBezTo>
                  <a:cubicBezTo>
                    <a:pt x="1" y="181"/>
                    <a:pt x="57" y="237"/>
                    <a:pt x="126" y="237"/>
                  </a:cubicBezTo>
                  <a:cubicBezTo>
                    <a:pt x="196" y="237"/>
                    <a:pt x="252" y="195"/>
                    <a:pt x="252" y="126"/>
                  </a:cubicBezTo>
                  <a:cubicBezTo>
                    <a:pt x="252" y="56"/>
                    <a:pt x="196" y="0"/>
                    <a:pt x="126"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23;p38">
              <a:extLst>
                <a:ext uri="{FF2B5EF4-FFF2-40B4-BE49-F238E27FC236}">
                  <a16:creationId xmlns:a16="http://schemas.microsoft.com/office/drawing/2014/main" id="{E45CA855-B988-C3AD-BE7C-D7E2A48F89A1}"/>
                </a:ext>
              </a:extLst>
            </p:cNvPr>
            <p:cNvSpPr/>
            <p:nvPr/>
          </p:nvSpPr>
          <p:spPr>
            <a:xfrm>
              <a:off x="-961985" y="1662235"/>
              <a:ext cx="7626" cy="11885"/>
            </a:xfrm>
            <a:custGeom>
              <a:avLst/>
              <a:gdLst/>
              <a:ahLst/>
              <a:cxnLst/>
              <a:rect l="l" t="t" r="r" b="b"/>
              <a:pathLst>
                <a:path w="197" h="307" extrusionOk="0">
                  <a:moveTo>
                    <a:pt x="99" y="0"/>
                  </a:moveTo>
                  <a:cubicBezTo>
                    <a:pt x="43" y="0"/>
                    <a:pt x="1" y="70"/>
                    <a:pt x="1" y="154"/>
                  </a:cubicBezTo>
                  <a:cubicBezTo>
                    <a:pt x="1" y="237"/>
                    <a:pt x="43" y="307"/>
                    <a:pt x="99" y="307"/>
                  </a:cubicBezTo>
                  <a:cubicBezTo>
                    <a:pt x="154" y="307"/>
                    <a:pt x="196" y="237"/>
                    <a:pt x="196" y="154"/>
                  </a:cubicBezTo>
                  <a:cubicBezTo>
                    <a:pt x="196" y="70"/>
                    <a:pt x="154" y="0"/>
                    <a:pt x="99"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24;p38">
              <a:extLst>
                <a:ext uri="{FF2B5EF4-FFF2-40B4-BE49-F238E27FC236}">
                  <a16:creationId xmlns:a16="http://schemas.microsoft.com/office/drawing/2014/main" id="{023AE630-2011-52C7-8AEE-6D0D73A9B9BA}"/>
                </a:ext>
              </a:extLst>
            </p:cNvPr>
            <p:cNvSpPr/>
            <p:nvPr/>
          </p:nvSpPr>
          <p:spPr>
            <a:xfrm>
              <a:off x="-952267" y="1661693"/>
              <a:ext cx="12465" cy="10840"/>
            </a:xfrm>
            <a:custGeom>
              <a:avLst/>
              <a:gdLst/>
              <a:ahLst/>
              <a:cxnLst/>
              <a:rect l="l" t="t" r="r" b="b"/>
              <a:pathLst>
                <a:path w="322" h="280" extrusionOk="0">
                  <a:moveTo>
                    <a:pt x="154" y="0"/>
                  </a:moveTo>
                  <a:cubicBezTo>
                    <a:pt x="71" y="0"/>
                    <a:pt x="1" y="70"/>
                    <a:pt x="1" y="140"/>
                  </a:cubicBezTo>
                  <a:cubicBezTo>
                    <a:pt x="1" y="223"/>
                    <a:pt x="71" y="279"/>
                    <a:pt x="154" y="279"/>
                  </a:cubicBezTo>
                  <a:cubicBezTo>
                    <a:pt x="238" y="279"/>
                    <a:pt x="321" y="223"/>
                    <a:pt x="321" y="140"/>
                  </a:cubicBezTo>
                  <a:cubicBezTo>
                    <a:pt x="321" y="70"/>
                    <a:pt x="252" y="0"/>
                    <a:pt x="154"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25;p38">
              <a:extLst>
                <a:ext uri="{FF2B5EF4-FFF2-40B4-BE49-F238E27FC236}">
                  <a16:creationId xmlns:a16="http://schemas.microsoft.com/office/drawing/2014/main" id="{B693C3DC-89E3-0551-0A2E-0C34226A45C0}"/>
                </a:ext>
              </a:extLst>
            </p:cNvPr>
            <p:cNvSpPr/>
            <p:nvPr/>
          </p:nvSpPr>
          <p:spPr>
            <a:xfrm>
              <a:off x="-977625" y="1659525"/>
              <a:ext cx="10840" cy="17304"/>
            </a:xfrm>
            <a:custGeom>
              <a:avLst/>
              <a:gdLst/>
              <a:ahLst/>
              <a:cxnLst/>
              <a:rect l="l" t="t" r="r" b="b"/>
              <a:pathLst>
                <a:path w="280" h="447" extrusionOk="0">
                  <a:moveTo>
                    <a:pt x="140" y="1"/>
                  </a:moveTo>
                  <a:cubicBezTo>
                    <a:pt x="57" y="1"/>
                    <a:pt x="1" y="98"/>
                    <a:pt x="1" y="224"/>
                  </a:cubicBezTo>
                  <a:cubicBezTo>
                    <a:pt x="1" y="349"/>
                    <a:pt x="57" y="447"/>
                    <a:pt x="140" y="447"/>
                  </a:cubicBezTo>
                  <a:cubicBezTo>
                    <a:pt x="224" y="447"/>
                    <a:pt x="280" y="349"/>
                    <a:pt x="280" y="224"/>
                  </a:cubicBezTo>
                  <a:cubicBezTo>
                    <a:pt x="280" y="98"/>
                    <a:pt x="224" y="1"/>
                    <a:pt x="140"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926;p38">
              <a:extLst>
                <a:ext uri="{FF2B5EF4-FFF2-40B4-BE49-F238E27FC236}">
                  <a16:creationId xmlns:a16="http://schemas.microsoft.com/office/drawing/2014/main" id="{4CABC3EB-CEC8-7ECD-8E18-E9345EFF9E88}"/>
                </a:ext>
              </a:extLst>
            </p:cNvPr>
            <p:cNvSpPr/>
            <p:nvPr/>
          </p:nvSpPr>
          <p:spPr>
            <a:xfrm>
              <a:off x="-991639" y="1680585"/>
              <a:ext cx="5962" cy="11343"/>
            </a:xfrm>
            <a:custGeom>
              <a:avLst/>
              <a:gdLst/>
              <a:ahLst/>
              <a:cxnLst/>
              <a:rect l="l" t="t" r="r" b="b"/>
              <a:pathLst>
                <a:path w="154" h="293" extrusionOk="0">
                  <a:moveTo>
                    <a:pt x="84" y="0"/>
                  </a:moveTo>
                  <a:cubicBezTo>
                    <a:pt x="28" y="0"/>
                    <a:pt x="0" y="70"/>
                    <a:pt x="0" y="153"/>
                  </a:cubicBezTo>
                  <a:cubicBezTo>
                    <a:pt x="0" y="223"/>
                    <a:pt x="28" y="293"/>
                    <a:pt x="84" y="293"/>
                  </a:cubicBezTo>
                  <a:cubicBezTo>
                    <a:pt x="126" y="293"/>
                    <a:pt x="154" y="223"/>
                    <a:pt x="154" y="153"/>
                  </a:cubicBezTo>
                  <a:cubicBezTo>
                    <a:pt x="154" y="70"/>
                    <a:pt x="126" y="0"/>
                    <a:pt x="84"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927;p38">
              <a:extLst>
                <a:ext uri="{FF2B5EF4-FFF2-40B4-BE49-F238E27FC236}">
                  <a16:creationId xmlns:a16="http://schemas.microsoft.com/office/drawing/2014/main" id="{54EBDCED-82A7-94D9-4E42-A0D076ADC012}"/>
                </a:ext>
              </a:extLst>
            </p:cNvPr>
            <p:cNvSpPr/>
            <p:nvPr/>
          </p:nvSpPr>
          <p:spPr>
            <a:xfrm>
              <a:off x="-1001356" y="1692431"/>
              <a:ext cx="9756" cy="8130"/>
            </a:xfrm>
            <a:custGeom>
              <a:avLst/>
              <a:gdLst/>
              <a:ahLst/>
              <a:cxnLst/>
              <a:rect l="l" t="t" r="r" b="b"/>
              <a:pathLst>
                <a:path w="252" h="210" extrusionOk="0">
                  <a:moveTo>
                    <a:pt x="126" y="1"/>
                  </a:moveTo>
                  <a:cubicBezTo>
                    <a:pt x="56" y="1"/>
                    <a:pt x="1" y="42"/>
                    <a:pt x="1" y="112"/>
                  </a:cubicBezTo>
                  <a:cubicBezTo>
                    <a:pt x="1" y="168"/>
                    <a:pt x="56" y="210"/>
                    <a:pt x="126" y="210"/>
                  </a:cubicBezTo>
                  <a:cubicBezTo>
                    <a:pt x="196" y="210"/>
                    <a:pt x="251" y="168"/>
                    <a:pt x="251" y="112"/>
                  </a:cubicBezTo>
                  <a:cubicBezTo>
                    <a:pt x="251" y="42"/>
                    <a:pt x="196" y="1"/>
                    <a:pt x="126"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928;p38">
              <a:extLst>
                <a:ext uri="{FF2B5EF4-FFF2-40B4-BE49-F238E27FC236}">
                  <a16:creationId xmlns:a16="http://schemas.microsoft.com/office/drawing/2014/main" id="{5334C00F-A2A8-C54F-7BBC-F7903E98214E}"/>
                </a:ext>
              </a:extLst>
            </p:cNvPr>
            <p:cNvSpPr/>
            <p:nvPr/>
          </p:nvSpPr>
          <p:spPr>
            <a:xfrm>
              <a:off x="-1027797" y="1712407"/>
              <a:ext cx="10840" cy="8130"/>
            </a:xfrm>
            <a:custGeom>
              <a:avLst/>
              <a:gdLst/>
              <a:ahLst/>
              <a:cxnLst/>
              <a:rect l="l" t="t" r="r" b="b"/>
              <a:pathLst>
                <a:path w="280" h="210" extrusionOk="0">
                  <a:moveTo>
                    <a:pt x="140" y="0"/>
                  </a:moveTo>
                  <a:cubicBezTo>
                    <a:pt x="70" y="0"/>
                    <a:pt x="1" y="42"/>
                    <a:pt x="1" y="98"/>
                  </a:cubicBezTo>
                  <a:cubicBezTo>
                    <a:pt x="1" y="154"/>
                    <a:pt x="70" y="209"/>
                    <a:pt x="140" y="209"/>
                  </a:cubicBezTo>
                  <a:cubicBezTo>
                    <a:pt x="210" y="209"/>
                    <a:pt x="279" y="154"/>
                    <a:pt x="279" y="98"/>
                  </a:cubicBezTo>
                  <a:cubicBezTo>
                    <a:pt x="279" y="42"/>
                    <a:pt x="210" y="0"/>
                    <a:pt x="140"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929;p38">
              <a:extLst>
                <a:ext uri="{FF2B5EF4-FFF2-40B4-BE49-F238E27FC236}">
                  <a16:creationId xmlns:a16="http://schemas.microsoft.com/office/drawing/2014/main" id="{8360FDEE-F6EB-F005-F957-519600204714}"/>
                </a:ext>
              </a:extLst>
            </p:cNvPr>
            <p:cNvSpPr/>
            <p:nvPr/>
          </p:nvSpPr>
          <p:spPr>
            <a:xfrm>
              <a:off x="-1041812" y="1708071"/>
              <a:ext cx="4336" cy="6000"/>
            </a:xfrm>
            <a:custGeom>
              <a:avLst/>
              <a:gdLst/>
              <a:ahLst/>
              <a:cxnLst/>
              <a:rect l="l" t="t" r="r" b="b"/>
              <a:pathLst>
                <a:path w="112" h="155" extrusionOk="0">
                  <a:moveTo>
                    <a:pt x="56" y="1"/>
                  </a:moveTo>
                  <a:cubicBezTo>
                    <a:pt x="28" y="1"/>
                    <a:pt x="0" y="43"/>
                    <a:pt x="0" y="84"/>
                  </a:cubicBezTo>
                  <a:cubicBezTo>
                    <a:pt x="0" y="126"/>
                    <a:pt x="28" y="154"/>
                    <a:pt x="56" y="154"/>
                  </a:cubicBezTo>
                  <a:cubicBezTo>
                    <a:pt x="84" y="154"/>
                    <a:pt x="112" y="126"/>
                    <a:pt x="112" y="84"/>
                  </a:cubicBezTo>
                  <a:cubicBezTo>
                    <a:pt x="112" y="43"/>
                    <a:pt x="84" y="1"/>
                    <a:pt x="56"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930;p38">
              <a:extLst>
                <a:ext uri="{FF2B5EF4-FFF2-40B4-BE49-F238E27FC236}">
                  <a16:creationId xmlns:a16="http://schemas.microsoft.com/office/drawing/2014/main" id="{CD9641D4-70E4-7D18-0179-D406CE67F568}"/>
                </a:ext>
              </a:extLst>
            </p:cNvPr>
            <p:cNvSpPr/>
            <p:nvPr/>
          </p:nvSpPr>
          <p:spPr>
            <a:xfrm>
              <a:off x="-1046690" y="1717788"/>
              <a:ext cx="7084" cy="7588"/>
            </a:xfrm>
            <a:custGeom>
              <a:avLst/>
              <a:gdLst/>
              <a:ahLst/>
              <a:cxnLst/>
              <a:rect l="l" t="t" r="r" b="b"/>
              <a:pathLst>
                <a:path w="183" h="196" extrusionOk="0">
                  <a:moveTo>
                    <a:pt x="85" y="1"/>
                  </a:moveTo>
                  <a:cubicBezTo>
                    <a:pt x="43" y="1"/>
                    <a:pt x="1" y="42"/>
                    <a:pt x="1" y="98"/>
                  </a:cubicBezTo>
                  <a:cubicBezTo>
                    <a:pt x="1" y="154"/>
                    <a:pt x="43" y="196"/>
                    <a:pt x="85" y="196"/>
                  </a:cubicBezTo>
                  <a:cubicBezTo>
                    <a:pt x="140" y="196"/>
                    <a:pt x="182" y="154"/>
                    <a:pt x="182" y="98"/>
                  </a:cubicBezTo>
                  <a:cubicBezTo>
                    <a:pt x="182" y="42"/>
                    <a:pt x="140" y="1"/>
                    <a:pt x="85"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931;p38">
              <a:extLst>
                <a:ext uri="{FF2B5EF4-FFF2-40B4-BE49-F238E27FC236}">
                  <a16:creationId xmlns:a16="http://schemas.microsoft.com/office/drawing/2014/main" id="{A29E0588-63DB-7083-7C2C-5D66E9783FE4}"/>
                </a:ext>
              </a:extLst>
            </p:cNvPr>
            <p:cNvSpPr/>
            <p:nvPr/>
          </p:nvSpPr>
          <p:spPr>
            <a:xfrm>
              <a:off x="-1042354" y="1693515"/>
              <a:ext cx="27021" cy="14053"/>
            </a:xfrm>
            <a:custGeom>
              <a:avLst/>
              <a:gdLst/>
              <a:ahLst/>
              <a:cxnLst/>
              <a:rect l="l" t="t" r="r" b="b"/>
              <a:pathLst>
                <a:path w="698" h="363" extrusionOk="0">
                  <a:moveTo>
                    <a:pt x="56" y="1"/>
                  </a:moveTo>
                  <a:cubicBezTo>
                    <a:pt x="14" y="1"/>
                    <a:pt x="14" y="1"/>
                    <a:pt x="0" y="28"/>
                  </a:cubicBezTo>
                  <a:cubicBezTo>
                    <a:pt x="0" y="56"/>
                    <a:pt x="0" y="84"/>
                    <a:pt x="14" y="112"/>
                  </a:cubicBezTo>
                  <a:cubicBezTo>
                    <a:pt x="22" y="143"/>
                    <a:pt x="43" y="152"/>
                    <a:pt x="66" y="152"/>
                  </a:cubicBezTo>
                  <a:cubicBezTo>
                    <a:pt x="86" y="152"/>
                    <a:pt x="107" y="146"/>
                    <a:pt x="126" y="140"/>
                  </a:cubicBezTo>
                  <a:cubicBezTo>
                    <a:pt x="132" y="139"/>
                    <a:pt x="138" y="138"/>
                    <a:pt x="144" y="138"/>
                  </a:cubicBezTo>
                  <a:cubicBezTo>
                    <a:pt x="218" y="138"/>
                    <a:pt x="269" y="213"/>
                    <a:pt x="321" y="251"/>
                  </a:cubicBezTo>
                  <a:cubicBezTo>
                    <a:pt x="391" y="307"/>
                    <a:pt x="474" y="307"/>
                    <a:pt x="558" y="335"/>
                  </a:cubicBezTo>
                  <a:cubicBezTo>
                    <a:pt x="572" y="349"/>
                    <a:pt x="600" y="363"/>
                    <a:pt x="614" y="363"/>
                  </a:cubicBezTo>
                  <a:cubicBezTo>
                    <a:pt x="655" y="363"/>
                    <a:pt x="697" y="321"/>
                    <a:pt x="683" y="293"/>
                  </a:cubicBezTo>
                  <a:cubicBezTo>
                    <a:pt x="669" y="251"/>
                    <a:pt x="628" y="237"/>
                    <a:pt x="600" y="210"/>
                  </a:cubicBezTo>
                  <a:cubicBezTo>
                    <a:pt x="572" y="182"/>
                    <a:pt x="544" y="140"/>
                    <a:pt x="502" y="98"/>
                  </a:cubicBezTo>
                  <a:cubicBezTo>
                    <a:pt x="446" y="56"/>
                    <a:pt x="391" y="56"/>
                    <a:pt x="321" y="42"/>
                  </a:cubicBezTo>
                  <a:cubicBezTo>
                    <a:pt x="237" y="28"/>
                    <a:pt x="140" y="14"/>
                    <a:pt x="56"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932;p38">
              <a:extLst>
                <a:ext uri="{FF2B5EF4-FFF2-40B4-BE49-F238E27FC236}">
                  <a16:creationId xmlns:a16="http://schemas.microsoft.com/office/drawing/2014/main" id="{E6E26029-6FEE-AE0C-5586-E0E10B6F1F34}"/>
                </a:ext>
              </a:extLst>
            </p:cNvPr>
            <p:cNvSpPr/>
            <p:nvPr/>
          </p:nvSpPr>
          <p:spPr>
            <a:xfrm>
              <a:off x="-1024545" y="1730990"/>
              <a:ext cx="15679" cy="16182"/>
            </a:xfrm>
            <a:custGeom>
              <a:avLst/>
              <a:gdLst/>
              <a:ahLst/>
              <a:cxnLst/>
              <a:rect l="l" t="t" r="r" b="b"/>
              <a:pathLst>
                <a:path w="405" h="418" extrusionOk="0">
                  <a:moveTo>
                    <a:pt x="67" y="1"/>
                  </a:moveTo>
                  <a:cubicBezTo>
                    <a:pt x="42" y="1"/>
                    <a:pt x="14" y="41"/>
                    <a:pt x="14" y="64"/>
                  </a:cubicBezTo>
                  <a:lnTo>
                    <a:pt x="0" y="64"/>
                  </a:lnTo>
                  <a:cubicBezTo>
                    <a:pt x="0" y="92"/>
                    <a:pt x="0" y="120"/>
                    <a:pt x="14" y="161"/>
                  </a:cubicBezTo>
                  <a:cubicBezTo>
                    <a:pt x="28" y="189"/>
                    <a:pt x="42" y="203"/>
                    <a:pt x="70" y="231"/>
                  </a:cubicBezTo>
                  <a:cubicBezTo>
                    <a:pt x="112" y="259"/>
                    <a:pt x="140" y="287"/>
                    <a:pt x="182" y="315"/>
                  </a:cubicBezTo>
                  <a:cubicBezTo>
                    <a:pt x="209" y="343"/>
                    <a:pt x="237" y="357"/>
                    <a:pt x="251" y="370"/>
                  </a:cubicBezTo>
                  <a:cubicBezTo>
                    <a:pt x="272" y="402"/>
                    <a:pt x="301" y="417"/>
                    <a:pt x="337" y="417"/>
                  </a:cubicBezTo>
                  <a:cubicBezTo>
                    <a:pt x="350" y="417"/>
                    <a:pt x="363" y="416"/>
                    <a:pt x="377" y="412"/>
                  </a:cubicBezTo>
                  <a:cubicBezTo>
                    <a:pt x="405" y="398"/>
                    <a:pt x="405" y="398"/>
                    <a:pt x="405" y="370"/>
                  </a:cubicBezTo>
                  <a:cubicBezTo>
                    <a:pt x="405" y="343"/>
                    <a:pt x="405" y="315"/>
                    <a:pt x="391" y="287"/>
                  </a:cubicBezTo>
                  <a:cubicBezTo>
                    <a:pt x="391" y="259"/>
                    <a:pt x="335" y="231"/>
                    <a:pt x="307" y="217"/>
                  </a:cubicBezTo>
                  <a:cubicBezTo>
                    <a:pt x="265" y="189"/>
                    <a:pt x="237" y="147"/>
                    <a:pt x="209" y="106"/>
                  </a:cubicBezTo>
                  <a:cubicBezTo>
                    <a:pt x="182" y="92"/>
                    <a:pt x="154" y="64"/>
                    <a:pt x="140" y="50"/>
                  </a:cubicBezTo>
                  <a:cubicBezTo>
                    <a:pt x="126" y="36"/>
                    <a:pt x="98" y="8"/>
                    <a:pt x="84" y="8"/>
                  </a:cubicBezTo>
                  <a:cubicBezTo>
                    <a:pt x="79" y="3"/>
                    <a:pt x="73" y="1"/>
                    <a:pt x="67"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933;p38">
              <a:extLst>
                <a:ext uri="{FF2B5EF4-FFF2-40B4-BE49-F238E27FC236}">
                  <a16:creationId xmlns:a16="http://schemas.microsoft.com/office/drawing/2014/main" id="{D5FA6D5F-2FF7-69B0-9A4B-85DCF26EB952}"/>
                </a:ext>
              </a:extLst>
            </p:cNvPr>
            <p:cNvSpPr/>
            <p:nvPr/>
          </p:nvSpPr>
          <p:spPr>
            <a:xfrm>
              <a:off x="-1026713" y="1749069"/>
              <a:ext cx="22182" cy="15291"/>
            </a:xfrm>
            <a:custGeom>
              <a:avLst/>
              <a:gdLst/>
              <a:ahLst/>
              <a:cxnLst/>
              <a:rect l="l" t="t" r="r" b="b"/>
              <a:pathLst>
                <a:path w="573" h="395" extrusionOk="0">
                  <a:moveTo>
                    <a:pt x="29" y="1"/>
                  </a:moveTo>
                  <a:cubicBezTo>
                    <a:pt x="1" y="43"/>
                    <a:pt x="15" y="140"/>
                    <a:pt x="42" y="182"/>
                  </a:cubicBezTo>
                  <a:cubicBezTo>
                    <a:pt x="70" y="224"/>
                    <a:pt x="98" y="238"/>
                    <a:pt x="140" y="266"/>
                  </a:cubicBezTo>
                  <a:cubicBezTo>
                    <a:pt x="196" y="294"/>
                    <a:pt x="238" y="335"/>
                    <a:pt x="279" y="349"/>
                  </a:cubicBezTo>
                  <a:cubicBezTo>
                    <a:pt x="313" y="372"/>
                    <a:pt x="348" y="395"/>
                    <a:pt x="382" y="395"/>
                  </a:cubicBezTo>
                  <a:cubicBezTo>
                    <a:pt x="389" y="395"/>
                    <a:pt x="397" y="394"/>
                    <a:pt x="405" y="391"/>
                  </a:cubicBezTo>
                  <a:cubicBezTo>
                    <a:pt x="419" y="377"/>
                    <a:pt x="419" y="377"/>
                    <a:pt x="433" y="377"/>
                  </a:cubicBezTo>
                  <a:cubicBezTo>
                    <a:pt x="447" y="377"/>
                    <a:pt x="516" y="363"/>
                    <a:pt x="530" y="335"/>
                  </a:cubicBezTo>
                  <a:cubicBezTo>
                    <a:pt x="572" y="252"/>
                    <a:pt x="474" y="252"/>
                    <a:pt x="419" y="224"/>
                  </a:cubicBezTo>
                  <a:cubicBezTo>
                    <a:pt x="377" y="224"/>
                    <a:pt x="335" y="196"/>
                    <a:pt x="307" y="182"/>
                  </a:cubicBezTo>
                  <a:cubicBezTo>
                    <a:pt x="265" y="154"/>
                    <a:pt x="251" y="99"/>
                    <a:pt x="210" y="57"/>
                  </a:cubicBezTo>
                  <a:cubicBezTo>
                    <a:pt x="154" y="15"/>
                    <a:pt x="84" y="1"/>
                    <a:pt x="29"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934;p38">
              <a:extLst>
                <a:ext uri="{FF2B5EF4-FFF2-40B4-BE49-F238E27FC236}">
                  <a16:creationId xmlns:a16="http://schemas.microsoft.com/office/drawing/2014/main" id="{CCF7FA55-C56E-CFD1-C5DF-8EBABDBE042C}"/>
                </a:ext>
              </a:extLst>
            </p:cNvPr>
            <p:cNvSpPr/>
            <p:nvPr/>
          </p:nvSpPr>
          <p:spPr>
            <a:xfrm>
              <a:off x="-2092262" y="1381137"/>
              <a:ext cx="1056542" cy="993827"/>
            </a:xfrm>
            <a:custGeom>
              <a:avLst/>
              <a:gdLst/>
              <a:ahLst/>
              <a:cxnLst/>
              <a:rect l="l" t="t" r="r" b="b"/>
              <a:pathLst>
                <a:path w="27292" h="25672" extrusionOk="0">
                  <a:moveTo>
                    <a:pt x="4613" y="0"/>
                  </a:moveTo>
                  <a:lnTo>
                    <a:pt x="4725" y="237"/>
                  </a:lnTo>
                  <a:lnTo>
                    <a:pt x="4432" y="934"/>
                  </a:lnTo>
                  <a:lnTo>
                    <a:pt x="2829" y="1589"/>
                  </a:lnTo>
                  <a:lnTo>
                    <a:pt x="1018" y="1422"/>
                  </a:lnTo>
                  <a:lnTo>
                    <a:pt x="1018" y="1422"/>
                  </a:lnTo>
                  <a:lnTo>
                    <a:pt x="1143" y="2161"/>
                  </a:lnTo>
                  <a:lnTo>
                    <a:pt x="1199" y="3066"/>
                  </a:lnTo>
                  <a:lnTo>
                    <a:pt x="1492" y="3930"/>
                  </a:lnTo>
                  <a:lnTo>
                    <a:pt x="669" y="7624"/>
                  </a:lnTo>
                  <a:lnTo>
                    <a:pt x="683" y="9073"/>
                  </a:lnTo>
                  <a:lnTo>
                    <a:pt x="279" y="9589"/>
                  </a:lnTo>
                  <a:lnTo>
                    <a:pt x="0" y="10648"/>
                  </a:lnTo>
                  <a:lnTo>
                    <a:pt x="1547" y="11777"/>
                  </a:lnTo>
                  <a:lnTo>
                    <a:pt x="1575" y="12083"/>
                  </a:lnTo>
                  <a:lnTo>
                    <a:pt x="1910" y="12278"/>
                  </a:lnTo>
                  <a:lnTo>
                    <a:pt x="1826" y="12794"/>
                  </a:lnTo>
                  <a:lnTo>
                    <a:pt x="2565" y="13365"/>
                  </a:lnTo>
                  <a:lnTo>
                    <a:pt x="2704" y="13867"/>
                  </a:lnTo>
                  <a:lnTo>
                    <a:pt x="3331" y="14090"/>
                  </a:lnTo>
                  <a:lnTo>
                    <a:pt x="3777" y="14634"/>
                  </a:lnTo>
                  <a:lnTo>
                    <a:pt x="3875" y="15302"/>
                  </a:lnTo>
                  <a:lnTo>
                    <a:pt x="4613" y="15999"/>
                  </a:lnTo>
                  <a:lnTo>
                    <a:pt x="4613" y="16445"/>
                  </a:lnTo>
                  <a:lnTo>
                    <a:pt x="4906" y="16571"/>
                  </a:lnTo>
                  <a:lnTo>
                    <a:pt x="4906" y="15874"/>
                  </a:lnTo>
                  <a:lnTo>
                    <a:pt x="5185" y="15971"/>
                  </a:lnTo>
                  <a:lnTo>
                    <a:pt x="5380" y="16863"/>
                  </a:lnTo>
                  <a:lnTo>
                    <a:pt x="6286" y="17769"/>
                  </a:lnTo>
                  <a:lnTo>
                    <a:pt x="6286" y="18355"/>
                  </a:lnTo>
                  <a:lnTo>
                    <a:pt x="6857" y="18884"/>
                  </a:lnTo>
                  <a:lnTo>
                    <a:pt x="6857" y="18536"/>
                  </a:lnTo>
                  <a:lnTo>
                    <a:pt x="7219" y="18591"/>
                  </a:lnTo>
                  <a:lnTo>
                    <a:pt x="8961" y="20278"/>
                  </a:lnTo>
                  <a:lnTo>
                    <a:pt x="10035" y="21309"/>
                  </a:lnTo>
                  <a:cubicBezTo>
                    <a:pt x="10034" y="21308"/>
                    <a:pt x="10037" y="21308"/>
                    <a:pt x="10043" y="21308"/>
                  </a:cubicBezTo>
                  <a:cubicBezTo>
                    <a:pt x="10155" y="21308"/>
                    <a:pt x="11331" y="21420"/>
                    <a:pt x="11331" y="21420"/>
                  </a:cubicBezTo>
                  <a:lnTo>
                    <a:pt x="12822" y="21853"/>
                  </a:lnTo>
                  <a:lnTo>
                    <a:pt x="15289" y="20668"/>
                  </a:lnTo>
                  <a:lnTo>
                    <a:pt x="15665" y="21128"/>
                  </a:lnTo>
                  <a:lnTo>
                    <a:pt x="15484" y="21365"/>
                  </a:lnTo>
                  <a:lnTo>
                    <a:pt x="15804" y="22075"/>
                  </a:lnTo>
                  <a:lnTo>
                    <a:pt x="16167" y="21894"/>
                  </a:lnTo>
                  <a:cubicBezTo>
                    <a:pt x="16167" y="21894"/>
                    <a:pt x="17170" y="22605"/>
                    <a:pt x="17212" y="22605"/>
                  </a:cubicBezTo>
                  <a:cubicBezTo>
                    <a:pt x="17254" y="22605"/>
                    <a:pt x="17727" y="22647"/>
                    <a:pt x="17727" y="22647"/>
                  </a:cubicBezTo>
                  <a:lnTo>
                    <a:pt x="18285" y="24263"/>
                  </a:lnTo>
                  <a:lnTo>
                    <a:pt x="18396" y="25128"/>
                  </a:lnTo>
                  <a:lnTo>
                    <a:pt x="18996" y="25434"/>
                  </a:lnTo>
                  <a:cubicBezTo>
                    <a:pt x="18974" y="25281"/>
                    <a:pt x="18892" y="25076"/>
                    <a:pt x="18938" y="25076"/>
                  </a:cubicBezTo>
                  <a:cubicBezTo>
                    <a:pt x="18951" y="25076"/>
                    <a:pt x="18974" y="25092"/>
                    <a:pt x="19010" y="25128"/>
                  </a:cubicBezTo>
                  <a:cubicBezTo>
                    <a:pt x="19168" y="25275"/>
                    <a:pt x="19189" y="25552"/>
                    <a:pt x="19258" y="25552"/>
                  </a:cubicBezTo>
                  <a:cubicBezTo>
                    <a:pt x="19274" y="25552"/>
                    <a:pt x="19293" y="25537"/>
                    <a:pt x="19316" y="25504"/>
                  </a:cubicBezTo>
                  <a:cubicBezTo>
                    <a:pt x="19456" y="25323"/>
                    <a:pt x="19651" y="25211"/>
                    <a:pt x="19497" y="25100"/>
                  </a:cubicBezTo>
                  <a:cubicBezTo>
                    <a:pt x="19344" y="24974"/>
                    <a:pt x="19219" y="24960"/>
                    <a:pt x="19274" y="24932"/>
                  </a:cubicBezTo>
                  <a:cubicBezTo>
                    <a:pt x="19316" y="24905"/>
                    <a:pt x="19483" y="24946"/>
                    <a:pt x="19302" y="24877"/>
                  </a:cubicBezTo>
                  <a:cubicBezTo>
                    <a:pt x="19135" y="24807"/>
                    <a:pt x="18926" y="24821"/>
                    <a:pt x="19037" y="24696"/>
                  </a:cubicBezTo>
                  <a:cubicBezTo>
                    <a:pt x="19138" y="24584"/>
                    <a:pt x="19256" y="24391"/>
                    <a:pt x="19314" y="24391"/>
                  </a:cubicBezTo>
                  <a:cubicBezTo>
                    <a:pt x="19328" y="24391"/>
                    <a:pt x="19338" y="24403"/>
                    <a:pt x="19344" y="24431"/>
                  </a:cubicBezTo>
                  <a:cubicBezTo>
                    <a:pt x="19358" y="24570"/>
                    <a:pt x="19609" y="24612"/>
                    <a:pt x="19776" y="24918"/>
                  </a:cubicBezTo>
                  <a:cubicBezTo>
                    <a:pt x="19928" y="25197"/>
                    <a:pt x="20000" y="25672"/>
                    <a:pt x="20147" y="25672"/>
                  </a:cubicBezTo>
                  <a:cubicBezTo>
                    <a:pt x="20162" y="25672"/>
                    <a:pt x="20178" y="25667"/>
                    <a:pt x="20194" y="25657"/>
                  </a:cubicBezTo>
                  <a:cubicBezTo>
                    <a:pt x="20361" y="25560"/>
                    <a:pt x="20375" y="25490"/>
                    <a:pt x="20375" y="25434"/>
                  </a:cubicBezTo>
                  <a:cubicBezTo>
                    <a:pt x="20375" y="25392"/>
                    <a:pt x="20738" y="25392"/>
                    <a:pt x="20654" y="25225"/>
                  </a:cubicBezTo>
                  <a:cubicBezTo>
                    <a:pt x="20570" y="25072"/>
                    <a:pt x="20208" y="24877"/>
                    <a:pt x="20445" y="24765"/>
                  </a:cubicBezTo>
                  <a:cubicBezTo>
                    <a:pt x="20682" y="24654"/>
                    <a:pt x="20766" y="24626"/>
                    <a:pt x="20807" y="24486"/>
                  </a:cubicBezTo>
                  <a:cubicBezTo>
                    <a:pt x="20844" y="24365"/>
                    <a:pt x="20923" y="24106"/>
                    <a:pt x="21062" y="24106"/>
                  </a:cubicBezTo>
                  <a:cubicBezTo>
                    <a:pt x="21083" y="24106"/>
                    <a:pt x="21105" y="24112"/>
                    <a:pt x="21128" y="24124"/>
                  </a:cubicBezTo>
                  <a:cubicBezTo>
                    <a:pt x="21181" y="24153"/>
                    <a:pt x="21251" y="24165"/>
                    <a:pt x="21320" y="24165"/>
                  </a:cubicBezTo>
                  <a:cubicBezTo>
                    <a:pt x="21486" y="24165"/>
                    <a:pt x="21649" y="24096"/>
                    <a:pt x="21560" y="24027"/>
                  </a:cubicBezTo>
                  <a:cubicBezTo>
                    <a:pt x="21448" y="23929"/>
                    <a:pt x="21253" y="23929"/>
                    <a:pt x="21309" y="23720"/>
                  </a:cubicBezTo>
                  <a:cubicBezTo>
                    <a:pt x="21363" y="23558"/>
                    <a:pt x="21417" y="23437"/>
                    <a:pt x="21504" y="23437"/>
                  </a:cubicBezTo>
                  <a:cubicBezTo>
                    <a:pt x="21529" y="23437"/>
                    <a:pt x="21557" y="23447"/>
                    <a:pt x="21588" y="23469"/>
                  </a:cubicBezTo>
                  <a:cubicBezTo>
                    <a:pt x="21675" y="23522"/>
                    <a:pt x="21763" y="23569"/>
                    <a:pt x="21864" y="23569"/>
                  </a:cubicBezTo>
                  <a:cubicBezTo>
                    <a:pt x="21924" y="23569"/>
                    <a:pt x="21989" y="23552"/>
                    <a:pt x="22062" y="23511"/>
                  </a:cubicBezTo>
                  <a:cubicBezTo>
                    <a:pt x="22228" y="23433"/>
                    <a:pt x="22244" y="23047"/>
                    <a:pt x="22307" y="23047"/>
                  </a:cubicBezTo>
                  <a:cubicBezTo>
                    <a:pt x="22323" y="23047"/>
                    <a:pt x="22343" y="23072"/>
                    <a:pt x="22368" y="23135"/>
                  </a:cubicBezTo>
                  <a:cubicBezTo>
                    <a:pt x="22460" y="23358"/>
                    <a:pt x="22596" y="23649"/>
                    <a:pt x="22636" y="23649"/>
                  </a:cubicBezTo>
                  <a:cubicBezTo>
                    <a:pt x="22650" y="23649"/>
                    <a:pt x="22652" y="23609"/>
                    <a:pt x="22633" y="23511"/>
                  </a:cubicBezTo>
                  <a:cubicBezTo>
                    <a:pt x="22577" y="23211"/>
                    <a:pt x="22513" y="22777"/>
                    <a:pt x="22574" y="22777"/>
                  </a:cubicBezTo>
                  <a:cubicBezTo>
                    <a:pt x="22590" y="22777"/>
                    <a:pt x="22613" y="22805"/>
                    <a:pt x="22647" y="22870"/>
                  </a:cubicBezTo>
                  <a:cubicBezTo>
                    <a:pt x="22775" y="23115"/>
                    <a:pt x="22895" y="23492"/>
                    <a:pt x="22969" y="23492"/>
                  </a:cubicBezTo>
                  <a:cubicBezTo>
                    <a:pt x="22992" y="23492"/>
                    <a:pt x="23010" y="23456"/>
                    <a:pt x="23023" y="23372"/>
                  </a:cubicBezTo>
                  <a:cubicBezTo>
                    <a:pt x="23065" y="23023"/>
                    <a:pt x="22954" y="22870"/>
                    <a:pt x="23065" y="22744"/>
                  </a:cubicBezTo>
                  <a:cubicBezTo>
                    <a:pt x="23143" y="22644"/>
                    <a:pt x="23203" y="22472"/>
                    <a:pt x="23253" y="22472"/>
                  </a:cubicBezTo>
                  <a:cubicBezTo>
                    <a:pt x="23265" y="22472"/>
                    <a:pt x="23277" y="22483"/>
                    <a:pt x="23288" y="22508"/>
                  </a:cubicBezTo>
                  <a:cubicBezTo>
                    <a:pt x="23327" y="22596"/>
                    <a:pt x="23387" y="22858"/>
                    <a:pt x="23424" y="22858"/>
                  </a:cubicBezTo>
                  <a:cubicBezTo>
                    <a:pt x="23440" y="22858"/>
                    <a:pt x="23451" y="22812"/>
                    <a:pt x="23455" y="22689"/>
                  </a:cubicBezTo>
                  <a:cubicBezTo>
                    <a:pt x="23467" y="22341"/>
                    <a:pt x="23366" y="22097"/>
                    <a:pt x="23417" y="22097"/>
                  </a:cubicBezTo>
                  <a:cubicBezTo>
                    <a:pt x="23425" y="22097"/>
                    <a:pt x="23438" y="22104"/>
                    <a:pt x="23455" y="22117"/>
                  </a:cubicBezTo>
                  <a:cubicBezTo>
                    <a:pt x="23472" y="22130"/>
                    <a:pt x="23488" y="22135"/>
                    <a:pt x="23503" y="22135"/>
                  </a:cubicBezTo>
                  <a:cubicBezTo>
                    <a:pt x="23583" y="22135"/>
                    <a:pt x="23650" y="21993"/>
                    <a:pt x="23705" y="21993"/>
                  </a:cubicBezTo>
                  <a:cubicBezTo>
                    <a:pt x="23720" y="21993"/>
                    <a:pt x="23735" y="22004"/>
                    <a:pt x="23748" y="22034"/>
                  </a:cubicBezTo>
                  <a:cubicBezTo>
                    <a:pt x="23799" y="22119"/>
                    <a:pt x="23871" y="22230"/>
                    <a:pt x="23942" y="22230"/>
                  </a:cubicBezTo>
                  <a:cubicBezTo>
                    <a:pt x="23987" y="22230"/>
                    <a:pt x="24031" y="22186"/>
                    <a:pt x="24068" y="22062"/>
                  </a:cubicBezTo>
                  <a:cubicBezTo>
                    <a:pt x="24152" y="21741"/>
                    <a:pt x="23957" y="21783"/>
                    <a:pt x="24110" y="21574"/>
                  </a:cubicBezTo>
                  <a:cubicBezTo>
                    <a:pt x="24250" y="21379"/>
                    <a:pt x="24277" y="20961"/>
                    <a:pt x="24375" y="20961"/>
                  </a:cubicBezTo>
                  <a:cubicBezTo>
                    <a:pt x="24473" y="20961"/>
                    <a:pt x="24514" y="20863"/>
                    <a:pt x="24570" y="20765"/>
                  </a:cubicBezTo>
                  <a:cubicBezTo>
                    <a:pt x="24626" y="20668"/>
                    <a:pt x="24696" y="20612"/>
                    <a:pt x="24709" y="20501"/>
                  </a:cubicBezTo>
                  <a:cubicBezTo>
                    <a:pt x="24723" y="20389"/>
                    <a:pt x="24668" y="20292"/>
                    <a:pt x="24779" y="20027"/>
                  </a:cubicBezTo>
                  <a:cubicBezTo>
                    <a:pt x="24891" y="19762"/>
                    <a:pt x="25239" y="19400"/>
                    <a:pt x="25114" y="19316"/>
                  </a:cubicBezTo>
                  <a:cubicBezTo>
                    <a:pt x="24988" y="19246"/>
                    <a:pt x="25002" y="19274"/>
                    <a:pt x="25142" y="19037"/>
                  </a:cubicBezTo>
                  <a:cubicBezTo>
                    <a:pt x="25257" y="18829"/>
                    <a:pt x="25258" y="18620"/>
                    <a:pt x="25303" y="18620"/>
                  </a:cubicBezTo>
                  <a:cubicBezTo>
                    <a:pt x="25312" y="18620"/>
                    <a:pt x="25323" y="18628"/>
                    <a:pt x="25337" y="18647"/>
                  </a:cubicBezTo>
                  <a:cubicBezTo>
                    <a:pt x="25368" y="18698"/>
                    <a:pt x="25420" y="18723"/>
                    <a:pt x="25469" y="18723"/>
                  </a:cubicBezTo>
                  <a:cubicBezTo>
                    <a:pt x="25527" y="18723"/>
                    <a:pt x="25580" y="18688"/>
                    <a:pt x="25587" y="18619"/>
                  </a:cubicBezTo>
                  <a:cubicBezTo>
                    <a:pt x="25615" y="18494"/>
                    <a:pt x="25532" y="18466"/>
                    <a:pt x="25643" y="18243"/>
                  </a:cubicBezTo>
                  <a:cubicBezTo>
                    <a:pt x="25755" y="18006"/>
                    <a:pt x="26591" y="17811"/>
                    <a:pt x="26535" y="17700"/>
                  </a:cubicBezTo>
                  <a:cubicBezTo>
                    <a:pt x="26471" y="17610"/>
                    <a:pt x="26384" y="17416"/>
                    <a:pt x="26466" y="17416"/>
                  </a:cubicBezTo>
                  <a:cubicBezTo>
                    <a:pt x="26474" y="17416"/>
                    <a:pt x="26483" y="17417"/>
                    <a:pt x="26493" y="17421"/>
                  </a:cubicBezTo>
                  <a:cubicBezTo>
                    <a:pt x="26568" y="17437"/>
                    <a:pt x="26608" y="17483"/>
                    <a:pt x="26639" y="17483"/>
                  </a:cubicBezTo>
                  <a:cubicBezTo>
                    <a:pt x="26662" y="17483"/>
                    <a:pt x="26680" y="17461"/>
                    <a:pt x="26702" y="17393"/>
                  </a:cubicBezTo>
                  <a:cubicBezTo>
                    <a:pt x="26772" y="17240"/>
                    <a:pt x="26967" y="17003"/>
                    <a:pt x="26981" y="16849"/>
                  </a:cubicBezTo>
                  <a:cubicBezTo>
                    <a:pt x="26981" y="16696"/>
                    <a:pt x="27107" y="16696"/>
                    <a:pt x="27204" y="16501"/>
                  </a:cubicBezTo>
                  <a:cubicBezTo>
                    <a:pt x="27291" y="16327"/>
                    <a:pt x="27267" y="15940"/>
                    <a:pt x="27201" y="15940"/>
                  </a:cubicBezTo>
                  <a:cubicBezTo>
                    <a:pt x="27193" y="15940"/>
                    <a:pt x="27185" y="15946"/>
                    <a:pt x="27176" y="15957"/>
                  </a:cubicBezTo>
                  <a:cubicBezTo>
                    <a:pt x="27079" y="16069"/>
                    <a:pt x="27051" y="16194"/>
                    <a:pt x="26995" y="16194"/>
                  </a:cubicBezTo>
                  <a:cubicBezTo>
                    <a:pt x="26928" y="16194"/>
                    <a:pt x="27028" y="16349"/>
                    <a:pt x="26913" y="16349"/>
                  </a:cubicBezTo>
                  <a:cubicBezTo>
                    <a:pt x="26908" y="16349"/>
                    <a:pt x="26903" y="16348"/>
                    <a:pt x="26897" y="16348"/>
                  </a:cubicBezTo>
                  <a:cubicBezTo>
                    <a:pt x="26758" y="16320"/>
                    <a:pt x="26897" y="16125"/>
                    <a:pt x="26772" y="16013"/>
                  </a:cubicBezTo>
                  <a:cubicBezTo>
                    <a:pt x="26633" y="15902"/>
                    <a:pt x="26507" y="15916"/>
                    <a:pt x="26507" y="15804"/>
                  </a:cubicBezTo>
                  <a:cubicBezTo>
                    <a:pt x="26507" y="15679"/>
                    <a:pt x="26786" y="15693"/>
                    <a:pt x="26661" y="15442"/>
                  </a:cubicBezTo>
                  <a:cubicBezTo>
                    <a:pt x="26562" y="15245"/>
                    <a:pt x="26378" y="15005"/>
                    <a:pt x="26297" y="15005"/>
                  </a:cubicBezTo>
                  <a:cubicBezTo>
                    <a:pt x="26274" y="15005"/>
                    <a:pt x="26259" y="15024"/>
                    <a:pt x="26256" y="15066"/>
                  </a:cubicBezTo>
                  <a:cubicBezTo>
                    <a:pt x="26246" y="15206"/>
                    <a:pt x="26260" y="15462"/>
                    <a:pt x="26228" y="15462"/>
                  </a:cubicBezTo>
                  <a:cubicBezTo>
                    <a:pt x="26219" y="15462"/>
                    <a:pt x="26206" y="15440"/>
                    <a:pt x="26187" y="15386"/>
                  </a:cubicBezTo>
                  <a:cubicBezTo>
                    <a:pt x="26103" y="15149"/>
                    <a:pt x="26173" y="15066"/>
                    <a:pt x="25992" y="15024"/>
                  </a:cubicBezTo>
                  <a:cubicBezTo>
                    <a:pt x="25824" y="14996"/>
                    <a:pt x="25797" y="14982"/>
                    <a:pt x="25810" y="14829"/>
                  </a:cubicBezTo>
                  <a:cubicBezTo>
                    <a:pt x="25810" y="14700"/>
                    <a:pt x="25781" y="14562"/>
                    <a:pt x="25730" y="14562"/>
                  </a:cubicBezTo>
                  <a:cubicBezTo>
                    <a:pt x="25721" y="14562"/>
                    <a:pt x="25710" y="14567"/>
                    <a:pt x="25699" y="14578"/>
                  </a:cubicBezTo>
                  <a:cubicBezTo>
                    <a:pt x="25640" y="14637"/>
                    <a:pt x="25664" y="14773"/>
                    <a:pt x="25649" y="14773"/>
                  </a:cubicBezTo>
                  <a:cubicBezTo>
                    <a:pt x="25643" y="14773"/>
                    <a:pt x="25630" y="14750"/>
                    <a:pt x="25601" y="14689"/>
                  </a:cubicBezTo>
                  <a:cubicBezTo>
                    <a:pt x="25504" y="14480"/>
                    <a:pt x="25685" y="14480"/>
                    <a:pt x="25587" y="14424"/>
                  </a:cubicBezTo>
                  <a:cubicBezTo>
                    <a:pt x="25509" y="14380"/>
                    <a:pt x="25296" y="14191"/>
                    <a:pt x="25352" y="14191"/>
                  </a:cubicBezTo>
                  <a:cubicBezTo>
                    <a:pt x="25366" y="14191"/>
                    <a:pt x="25396" y="14202"/>
                    <a:pt x="25448" y="14229"/>
                  </a:cubicBezTo>
                  <a:cubicBezTo>
                    <a:pt x="25627" y="14324"/>
                    <a:pt x="25901" y="14405"/>
                    <a:pt x="26013" y="14405"/>
                  </a:cubicBezTo>
                  <a:cubicBezTo>
                    <a:pt x="26067" y="14405"/>
                    <a:pt x="26083" y="14386"/>
                    <a:pt x="26033" y="14341"/>
                  </a:cubicBezTo>
                  <a:cubicBezTo>
                    <a:pt x="25866" y="14202"/>
                    <a:pt x="25657" y="14006"/>
                    <a:pt x="25755" y="13979"/>
                  </a:cubicBezTo>
                  <a:cubicBezTo>
                    <a:pt x="25838" y="13937"/>
                    <a:pt x="25908" y="13965"/>
                    <a:pt x="25810" y="13839"/>
                  </a:cubicBezTo>
                  <a:cubicBezTo>
                    <a:pt x="25713" y="13714"/>
                    <a:pt x="25560" y="13714"/>
                    <a:pt x="25420" y="13533"/>
                  </a:cubicBezTo>
                  <a:cubicBezTo>
                    <a:pt x="25267" y="13365"/>
                    <a:pt x="25253" y="13393"/>
                    <a:pt x="25155" y="13282"/>
                  </a:cubicBezTo>
                  <a:cubicBezTo>
                    <a:pt x="25080" y="13195"/>
                    <a:pt x="24987" y="12965"/>
                    <a:pt x="25034" y="12965"/>
                  </a:cubicBezTo>
                  <a:cubicBezTo>
                    <a:pt x="25048" y="12965"/>
                    <a:pt x="25073" y="12984"/>
                    <a:pt x="25114" y="13031"/>
                  </a:cubicBezTo>
                  <a:cubicBezTo>
                    <a:pt x="25230" y="13166"/>
                    <a:pt x="25301" y="13237"/>
                    <a:pt x="25347" y="13237"/>
                  </a:cubicBezTo>
                  <a:cubicBezTo>
                    <a:pt x="25373" y="13237"/>
                    <a:pt x="25391" y="13215"/>
                    <a:pt x="25406" y="13170"/>
                  </a:cubicBezTo>
                  <a:cubicBezTo>
                    <a:pt x="25434" y="13059"/>
                    <a:pt x="25351" y="12892"/>
                    <a:pt x="25490" y="12850"/>
                  </a:cubicBezTo>
                  <a:cubicBezTo>
                    <a:pt x="25629" y="12808"/>
                    <a:pt x="25727" y="12878"/>
                    <a:pt x="25657" y="12738"/>
                  </a:cubicBezTo>
                  <a:cubicBezTo>
                    <a:pt x="25590" y="12626"/>
                    <a:pt x="25513" y="12368"/>
                    <a:pt x="25581" y="12368"/>
                  </a:cubicBezTo>
                  <a:cubicBezTo>
                    <a:pt x="25598" y="12368"/>
                    <a:pt x="25622" y="12383"/>
                    <a:pt x="25657" y="12418"/>
                  </a:cubicBezTo>
                  <a:cubicBezTo>
                    <a:pt x="25789" y="12549"/>
                    <a:pt x="25957" y="12732"/>
                    <a:pt x="25986" y="12732"/>
                  </a:cubicBezTo>
                  <a:cubicBezTo>
                    <a:pt x="25997" y="12732"/>
                    <a:pt x="25988" y="12706"/>
                    <a:pt x="25950" y="12641"/>
                  </a:cubicBezTo>
                  <a:cubicBezTo>
                    <a:pt x="25810" y="12390"/>
                    <a:pt x="25476" y="11930"/>
                    <a:pt x="25713" y="11930"/>
                  </a:cubicBezTo>
                  <a:cubicBezTo>
                    <a:pt x="25738" y="11931"/>
                    <a:pt x="25763" y="11932"/>
                    <a:pt x="25789" y="11932"/>
                  </a:cubicBezTo>
                  <a:cubicBezTo>
                    <a:pt x="26005" y="11932"/>
                    <a:pt x="26221" y="11882"/>
                    <a:pt x="26159" y="11832"/>
                  </a:cubicBezTo>
                  <a:cubicBezTo>
                    <a:pt x="26103" y="11777"/>
                    <a:pt x="25852" y="11693"/>
                    <a:pt x="26075" y="11651"/>
                  </a:cubicBezTo>
                  <a:cubicBezTo>
                    <a:pt x="26298" y="11595"/>
                    <a:pt x="26131" y="11414"/>
                    <a:pt x="26396" y="11414"/>
                  </a:cubicBezTo>
                  <a:cubicBezTo>
                    <a:pt x="26661" y="11414"/>
                    <a:pt x="26981" y="11122"/>
                    <a:pt x="26786" y="11122"/>
                  </a:cubicBezTo>
                  <a:cubicBezTo>
                    <a:pt x="26673" y="11130"/>
                    <a:pt x="26571" y="11177"/>
                    <a:pt x="26537" y="11177"/>
                  </a:cubicBezTo>
                  <a:cubicBezTo>
                    <a:pt x="26517" y="11177"/>
                    <a:pt x="26521" y="11160"/>
                    <a:pt x="26563" y="11108"/>
                  </a:cubicBezTo>
                  <a:cubicBezTo>
                    <a:pt x="26675" y="10954"/>
                    <a:pt x="26730" y="10926"/>
                    <a:pt x="26786" y="10926"/>
                  </a:cubicBezTo>
                  <a:cubicBezTo>
                    <a:pt x="26803" y="10931"/>
                    <a:pt x="26830" y="10935"/>
                    <a:pt x="26858" y="10935"/>
                  </a:cubicBezTo>
                  <a:cubicBezTo>
                    <a:pt x="26922" y="10935"/>
                    <a:pt x="26992" y="10912"/>
                    <a:pt x="26953" y="10815"/>
                  </a:cubicBezTo>
                  <a:cubicBezTo>
                    <a:pt x="26925" y="10759"/>
                    <a:pt x="26884" y="10662"/>
                    <a:pt x="26842" y="10564"/>
                  </a:cubicBezTo>
                  <a:cubicBezTo>
                    <a:pt x="26770" y="10584"/>
                    <a:pt x="26703" y="10593"/>
                    <a:pt x="26641" y="10593"/>
                  </a:cubicBezTo>
                  <a:cubicBezTo>
                    <a:pt x="26272" y="10593"/>
                    <a:pt x="26069" y="10279"/>
                    <a:pt x="25866" y="10160"/>
                  </a:cubicBezTo>
                  <a:cubicBezTo>
                    <a:pt x="25643" y="10021"/>
                    <a:pt x="25002" y="9951"/>
                    <a:pt x="24473" y="9895"/>
                  </a:cubicBezTo>
                  <a:cubicBezTo>
                    <a:pt x="23943" y="9826"/>
                    <a:pt x="21657" y="8822"/>
                    <a:pt x="21253" y="8641"/>
                  </a:cubicBezTo>
                  <a:cubicBezTo>
                    <a:pt x="21138" y="8591"/>
                    <a:pt x="21044" y="8573"/>
                    <a:pt x="20970" y="8573"/>
                  </a:cubicBezTo>
                  <a:cubicBezTo>
                    <a:pt x="20775" y="8573"/>
                    <a:pt x="20710" y="8697"/>
                    <a:pt x="20710" y="8697"/>
                  </a:cubicBezTo>
                  <a:cubicBezTo>
                    <a:pt x="20710" y="8697"/>
                    <a:pt x="19595" y="10578"/>
                    <a:pt x="19330" y="10926"/>
                  </a:cubicBezTo>
                  <a:cubicBezTo>
                    <a:pt x="19268" y="11011"/>
                    <a:pt x="19207" y="11045"/>
                    <a:pt x="19146" y="11045"/>
                  </a:cubicBezTo>
                  <a:cubicBezTo>
                    <a:pt x="18948" y="11045"/>
                    <a:pt x="18765" y="10679"/>
                    <a:pt x="18647" y="10550"/>
                  </a:cubicBezTo>
                  <a:cubicBezTo>
                    <a:pt x="18494" y="10383"/>
                    <a:pt x="18299" y="10244"/>
                    <a:pt x="18243" y="10188"/>
                  </a:cubicBezTo>
                  <a:cubicBezTo>
                    <a:pt x="18187" y="10146"/>
                    <a:pt x="18159" y="10076"/>
                    <a:pt x="18159" y="9867"/>
                  </a:cubicBezTo>
                  <a:cubicBezTo>
                    <a:pt x="18159" y="9644"/>
                    <a:pt x="17923" y="9561"/>
                    <a:pt x="17853" y="9449"/>
                  </a:cubicBezTo>
                  <a:cubicBezTo>
                    <a:pt x="17769" y="9338"/>
                    <a:pt x="17560" y="9212"/>
                    <a:pt x="17337" y="9129"/>
                  </a:cubicBezTo>
                  <a:cubicBezTo>
                    <a:pt x="17100" y="9031"/>
                    <a:pt x="17072" y="8850"/>
                    <a:pt x="16947" y="8683"/>
                  </a:cubicBezTo>
                  <a:cubicBezTo>
                    <a:pt x="16828" y="8539"/>
                    <a:pt x="16810" y="8529"/>
                    <a:pt x="16711" y="8529"/>
                  </a:cubicBezTo>
                  <a:cubicBezTo>
                    <a:pt x="16695" y="8529"/>
                    <a:pt x="16676" y="8529"/>
                    <a:pt x="16654" y="8529"/>
                  </a:cubicBezTo>
                  <a:cubicBezTo>
                    <a:pt x="16501" y="8529"/>
                    <a:pt x="16417" y="8334"/>
                    <a:pt x="16403" y="8083"/>
                  </a:cubicBezTo>
                  <a:cubicBezTo>
                    <a:pt x="16403" y="7984"/>
                    <a:pt x="16366" y="7957"/>
                    <a:pt x="16306" y="7957"/>
                  </a:cubicBezTo>
                  <a:cubicBezTo>
                    <a:pt x="16233" y="7957"/>
                    <a:pt x="16126" y="7996"/>
                    <a:pt x="16011" y="7996"/>
                  </a:cubicBezTo>
                  <a:cubicBezTo>
                    <a:pt x="15979" y="7996"/>
                    <a:pt x="15948" y="7993"/>
                    <a:pt x="15916" y="7986"/>
                  </a:cubicBezTo>
                  <a:cubicBezTo>
                    <a:pt x="15651" y="7944"/>
                    <a:pt x="15456" y="7679"/>
                    <a:pt x="15191" y="7442"/>
                  </a:cubicBezTo>
                  <a:cubicBezTo>
                    <a:pt x="15107" y="7363"/>
                    <a:pt x="15033" y="7345"/>
                    <a:pt x="14964" y="7345"/>
                  </a:cubicBezTo>
                  <a:cubicBezTo>
                    <a:pt x="14903" y="7345"/>
                    <a:pt x="14847" y="7360"/>
                    <a:pt x="14792" y="7360"/>
                  </a:cubicBezTo>
                  <a:cubicBezTo>
                    <a:pt x="14724" y="7360"/>
                    <a:pt x="14659" y="7337"/>
                    <a:pt x="14592" y="7233"/>
                  </a:cubicBezTo>
                  <a:cubicBezTo>
                    <a:pt x="14411" y="6941"/>
                    <a:pt x="13853" y="6551"/>
                    <a:pt x="13853" y="6551"/>
                  </a:cubicBezTo>
                  <a:lnTo>
                    <a:pt x="12473" y="5937"/>
                  </a:lnTo>
                  <a:lnTo>
                    <a:pt x="9589" y="2593"/>
                  </a:lnTo>
                  <a:lnTo>
                    <a:pt x="8738" y="2523"/>
                  </a:lnTo>
                  <a:lnTo>
                    <a:pt x="6523" y="837"/>
                  </a:lnTo>
                  <a:cubicBezTo>
                    <a:pt x="6523" y="837"/>
                    <a:pt x="6405" y="830"/>
                    <a:pt x="6322" y="830"/>
                  </a:cubicBezTo>
                  <a:cubicBezTo>
                    <a:pt x="6281" y="830"/>
                    <a:pt x="6249" y="832"/>
                    <a:pt x="6244" y="837"/>
                  </a:cubicBezTo>
                  <a:cubicBezTo>
                    <a:pt x="6216" y="837"/>
                    <a:pt x="5338" y="223"/>
                    <a:pt x="5338" y="223"/>
                  </a:cubicBezTo>
                  <a:lnTo>
                    <a:pt x="4613" y="0"/>
                  </a:ln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6935;p38">
              <a:extLst>
                <a:ext uri="{FF2B5EF4-FFF2-40B4-BE49-F238E27FC236}">
                  <a16:creationId xmlns:a16="http://schemas.microsoft.com/office/drawing/2014/main" id="{171CD93D-E2B2-2980-93B9-6D1739C273B7}"/>
                </a:ext>
              </a:extLst>
            </p:cNvPr>
            <p:cNvSpPr/>
            <p:nvPr/>
          </p:nvSpPr>
          <p:spPr>
            <a:xfrm>
              <a:off x="-1056910" y="1981426"/>
              <a:ext cx="12427" cy="9949"/>
            </a:xfrm>
            <a:custGeom>
              <a:avLst/>
              <a:gdLst/>
              <a:ahLst/>
              <a:cxnLst/>
              <a:rect l="l" t="t" r="r" b="b"/>
              <a:pathLst>
                <a:path w="321" h="257" extrusionOk="0">
                  <a:moveTo>
                    <a:pt x="134" y="0"/>
                  </a:moveTo>
                  <a:cubicBezTo>
                    <a:pt x="118" y="0"/>
                    <a:pt x="101" y="2"/>
                    <a:pt x="84" y="6"/>
                  </a:cubicBezTo>
                  <a:cubicBezTo>
                    <a:pt x="42" y="6"/>
                    <a:pt x="42" y="47"/>
                    <a:pt x="28" y="89"/>
                  </a:cubicBezTo>
                  <a:cubicBezTo>
                    <a:pt x="14" y="117"/>
                    <a:pt x="0" y="159"/>
                    <a:pt x="0" y="215"/>
                  </a:cubicBezTo>
                  <a:cubicBezTo>
                    <a:pt x="0" y="215"/>
                    <a:pt x="56" y="242"/>
                    <a:pt x="56" y="242"/>
                  </a:cubicBezTo>
                  <a:cubicBezTo>
                    <a:pt x="84" y="256"/>
                    <a:pt x="112" y="256"/>
                    <a:pt x="140" y="256"/>
                  </a:cubicBezTo>
                  <a:cubicBezTo>
                    <a:pt x="181" y="256"/>
                    <a:pt x="251" y="242"/>
                    <a:pt x="279" y="201"/>
                  </a:cubicBezTo>
                  <a:cubicBezTo>
                    <a:pt x="321" y="159"/>
                    <a:pt x="293" y="89"/>
                    <a:pt x="265" y="47"/>
                  </a:cubicBezTo>
                  <a:cubicBezTo>
                    <a:pt x="223" y="16"/>
                    <a:pt x="181" y="0"/>
                    <a:pt x="134"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936;p38">
              <a:extLst>
                <a:ext uri="{FF2B5EF4-FFF2-40B4-BE49-F238E27FC236}">
                  <a16:creationId xmlns:a16="http://schemas.microsoft.com/office/drawing/2014/main" id="{9FC4454F-B71F-F6C9-D373-66EC7D4F7220}"/>
                </a:ext>
              </a:extLst>
            </p:cNvPr>
            <p:cNvSpPr/>
            <p:nvPr/>
          </p:nvSpPr>
          <p:spPr>
            <a:xfrm>
              <a:off x="-1136776" y="2255710"/>
              <a:ext cx="17304" cy="34570"/>
            </a:xfrm>
            <a:custGeom>
              <a:avLst/>
              <a:gdLst/>
              <a:ahLst/>
              <a:cxnLst/>
              <a:rect l="l" t="t" r="r" b="b"/>
              <a:pathLst>
                <a:path w="447" h="893" extrusionOk="0">
                  <a:moveTo>
                    <a:pt x="335" y="0"/>
                  </a:moveTo>
                  <a:cubicBezTo>
                    <a:pt x="265" y="14"/>
                    <a:pt x="182" y="112"/>
                    <a:pt x="168" y="181"/>
                  </a:cubicBezTo>
                  <a:cubicBezTo>
                    <a:pt x="168" y="209"/>
                    <a:pt x="168" y="251"/>
                    <a:pt x="182" y="293"/>
                  </a:cubicBezTo>
                  <a:cubicBezTo>
                    <a:pt x="182" y="349"/>
                    <a:pt x="168" y="404"/>
                    <a:pt x="154" y="460"/>
                  </a:cubicBezTo>
                  <a:cubicBezTo>
                    <a:pt x="140" y="516"/>
                    <a:pt x="140" y="572"/>
                    <a:pt x="112" y="613"/>
                  </a:cubicBezTo>
                  <a:cubicBezTo>
                    <a:pt x="84" y="697"/>
                    <a:pt x="1" y="781"/>
                    <a:pt x="42" y="892"/>
                  </a:cubicBezTo>
                  <a:cubicBezTo>
                    <a:pt x="84" y="892"/>
                    <a:pt x="112" y="892"/>
                    <a:pt x="140" y="850"/>
                  </a:cubicBezTo>
                  <a:cubicBezTo>
                    <a:pt x="210" y="767"/>
                    <a:pt x="224" y="669"/>
                    <a:pt x="279" y="585"/>
                  </a:cubicBezTo>
                  <a:cubicBezTo>
                    <a:pt x="335" y="516"/>
                    <a:pt x="349" y="446"/>
                    <a:pt x="363" y="362"/>
                  </a:cubicBezTo>
                  <a:cubicBezTo>
                    <a:pt x="391" y="279"/>
                    <a:pt x="419" y="209"/>
                    <a:pt x="433" y="112"/>
                  </a:cubicBezTo>
                  <a:cubicBezTo>
                    <a:pt x="433" y="84"/>
                    <a:pt x="447" y="42"/>
                    <a:pt x="419" y="28"/>
                  </a:cubicBezTo>
                  <a:cubicBezTo>
                    <a:pt x="405" y="14"/>
                    <a:pt x="363" y="0"/>
                    <a:pt x="335"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937;p38">
              <a:extLst>
                <a:ext uri="{FF2B5EF4-FFF2-40B4-BE49-F238E27FC236}">
                  <a16:creationId xmlns:a16="http://schemas.microsoft.com/office/drawing/2014/main" id="{38A12B6E-D0AA-06BB-B42C-937109D40EDE}"/>
                </a:ext>
              </a:extLst>
            </p:cNvPr>
            <p:cNvSpPr/>
            <p:nvPr/>
          </p:nvSpPr>
          <p:spPr>
            <a:xfrm>
              <a:off x="-1135692" y="2230547"/>
              <a:ext cx="20556" cy="23034"/>
            </a:xfrm>
            <a:custGeom>
              <a:avLst/>
              <a:gdLst/>
              <a:ahLst/>
              <a:cxnLst/>
              <a:rect l="l" t="t" r="r" b="b"/>
              <a:pathLst>
                <a:path w="531" h="595" extrusionOk="0">
                  <a:moveTo>
                    <a:pt x="221" y="1"/>
                  </a:moveTo>
                  <a:cubicBezTo>
                    <a:pt x="193" y="1"/>
                    <a:pt x="165" y="4"/>
                    <a:pt x="140" y="9"/>
                  </a:cubicBezTo>
                  <a:cubicBezTo>
                    <a:pt x="84" y="23"/>
                    <a:pt x="28" y="93"/>
                    <a:pt x="14" y="148"/>
                  </a:cubicBezTo>
                  <a:cubicBezTo>
                    <a:pt x="14" y="204"/>
                    <a:pt x="14" y="274"/>
                    <a:pt x="14" y="330"/>
                  </a:cubicBezTo>
                  <a:cubicBezTo>
                    <a:pt x="0" y="413"/>
                    <a:pt x="14" y="469"/>
                    <a:pt x="42" y="539"/>
                  </a:cubicBezTo>
                  <a:cubicBezTo>
                    <a:pt x="56" y="580"/>
                    <a:pt x="56" y="594"/>
                    <a:pt x="98" y="594"/>
                  </a:cubicBezTo>
                  <a:cubicBezTo>
                    <a:pt x="126" y="594"/>
                    <a:pt x="154" y="580"/>
                    <a:pt x="182" y="567"/>
                  </a:cubicBezTo>
                  <a:cubicBezTo>
                    <a:pt x="223" y="567"/>
                    <a:pt x="251" y="567"/>
                    <a:pt x="265" y="539"/>
                  </a:cubicBezTo>
                  <a:cubicBezTo>
                    <a:pt x="321" y="497"/>
                    <a:pt x="349" y="441"/>
                    <a:pt x="391" y="399"/>
                  </a:cubicBezTo>
                  <a:cubicBezTo>
                    <a:pt x="433" y="371"/>
                    <a:pt x="460" y="357"/>
                    <a:pt x="474" y="316"/>
                  </a:cubicBezTo>
                  <a:cubicBezTo>
                    <a:pt x="530" y="218"/>
                    <a:pt x="474" y="79"/>
                    <a:pt x="377" y="37"/>
                  </a:cubicBezTo>
                  <a:cubicBezTo>
                    <a:pt x="324" y="10"/>
                    <a:pt x="271" y="1"/>
                    <a:pt x="221"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938;p38">
              <a:extLst>
                <a:ext uri="{FF2B5EF4-FFF2-40B4-BE49-F238E27FC236}">
                  <a16:creationId xmlns:a16="http://schemas.microsoft.com/office/drawing/2014/main" id="{9C812AF2-B26D-A1EB-1DE6-6353F28AF7CE}"/>
                </a:ext>
              </a:extLst>
            </p:cNvPr>
            <p:cNvSpPr/>
            <p:nvPr/>
          </p:nvSpPr>
          <p:spPr>
            <a:xfrm>
              <a:off x="-1112967" y="2231747"/>
              <a:ext cx="10220" cy="8401"/>
            </a:xfrm>
            <a:custGeom>
              <a:avLst/>
              <a:gdLst/>
              <a:ahLst/>
              <a:cxnLst/>
              <a:rect l="l" t="t" r="r" b="b"/>
              <a:pathLst>
                <a:path w="264" h="217" extrusionOk="0">
                  <a:moveTo>
                    <a:pt x="171" y="0"/>
                  </a:moveTo>
                  <a:cubicBezTo>
                    <a:pt x="161" y="0"/>
                    <a:pt x="149" y="2"/>
                    <a:pt x="138" y="6"/>
                  </a:cubicBezTo>
                  <a:cubicBezTo>
                    <a:pt x="82" y="6"/>
                    <a:pt x="27" y="48"/>
                    <a:pt x="13" y="90"/>
                  </a:cubicBezTo>
                  <a:cubicBezTo>
                    <a:pt x="0" y="153"/>
                    <a:pt x="92" y="217"/>
                    <a:pt x="150" y="217"/>
                  </a:cubicBezTo>
                  <a:cubicBezTo>
                    <a:pt x="156" y="217"/>
                    <a:pt x="161" y="216"/>
                    <a:pt x="166" y="215"/>
                  </a:cubicBezTo>
                  <a:cubicBezTo>
                    <a:pt x="250" y="201"/>
                    <a:pt x="264" y="103"/>
                    <a:pt x="236" y="34"/>
                  </a:cubicBezTo>
                  <a:cubicBezTo>
                    <a:pt x="226" y="13"/>
                    <a:pt x="200" y="0"/>
                    <a:pt x="171"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939;p38">
              <a:extLst>
                <a:ext uri="{FF2B5EF4-FFF2-40B4-BE49-F238E27FC236}">
                  <a16:creationId xmlns:a16="http://schemas.microsoft.com/office/drawing/2014/main" id="{10C3B0D2-BD05-35A7-9672-D62C0E1FADEC}"/>
                </a:ext>
              </a:extLst>
            </p:cNvPr>
            <p:cNvSpPr/>
            <p:nvPr/>
          </p:nvSpPr>
          <p:spPr>
            <a:xfrm>
              <a:off x="-2057729" y="2166670"/>
              <a:ext cx="700851" cy="649596"/>
            </a:xfrm>
            <a:custGeom>
              <a:avLst/>
              <a:gdLst/>
              <a:ahLst/>
              <a:cxnLst/>
              <a:rect l="l" t="t" r="r" b="b"/>
              <a:pathLst>
                <a:path w="18104" h="16780" extrusionOk="0">
                  <a:moveTo>
                    <a:pt x="8069" y="1"/>
                  </a:moveTo>
                  <a:lnTo>
                    <a:pt x="7456" y="1032"/>
                  </a:lnTo>
                  <a:lnTo>
                    <a:pt x="7387" y="1840"/>
                  </a:lnTo>
                  <a:lnTo>
                    <a:pt x="7582" y="2495"/>
                  </a:lnTo>
                  <a:cubicBezTo>
                    <a:pt x="7582" y="2495"/>
                    <a:pt x="7080" y="2969"/>
                    <a:pt x="7066" y="2969"/>
                  </a:cubicBezTo>
                  <a:cubicBezTo>
                    <a:pt x="7052" y="2969"/>
                    <a:pt x="6843" y="2830"/>
                    <a:pt x="6843" y="2830"/>
                  </a:cubicBezTo>
                  <a:cubicBezTo>
                    <a:pt x="6843" y="2830"/>
                    <a:pt x="6536" y="2802"/>
                    <a:pt x="6509" y="2802"/>
                  </a:cubicBezTo>
                  <a:cubicBezTo>
                    <a:pt x="6495" y="2802"/>
                    <a:pt x="6077" y="3331"/>
                    <a:pt x="6077" y="3331"/>
                  </a:cubicBezTo>
                  <a:lnTo>
                    <a:pt x="5770" y="3359"/>
                  </a:lnTo>
                  <a:cubicBezTo>
                    <a:pt x="5770" y="3359"/>
                    <a:pt x="5519" y="3011"/>
                    <a:pt x="5491" y="2997"/>
                  </a:cubicBezTo>
                  <a:cubicBezTo>
                    <a:pt x="5487" y="2992"/>
                    <a:pt x="5437" y="2991"/>
                    <a:pt x="5373" y="2991"/>
                  </a:cubicBezTo>
                  <a:cubicBezTo>
                    <a:pt x="5245" y="2991"/>
                    <a:pt x="5059" y="2997"/>
                    <a:pt x="5059" y="2997"/>
                  </a:cubicBezTo>
                  <a:lnTo>
                    <a:pt x="4794" y="3304"/>
                  </a:lnTo>
                  <a:lnTo>
                    <a:pt x="4446" y="3220"/>
                  </a:lnTo>
                  <a:lnTo>
                    <a:pt x="4390" y="3485"/>
                  </a:lnTo>
                  <a:lnTo>
                    <a:pt x="5296" y="4600"/>
                  </a:lnTo>
                  <a:lnTo>
                    <a:pt x="5059" y="4892"/>
                  </a:lnTo>
                  <a:lnTo>
                    <a:pt x="5059" y="5394"/>
                  </a:lnTo>
                  <a:lnTo>
                    <a:pt x="5254" y="5450"/>
                  </a:lnTo>
                  <a:lnTo>
                    <a:pt x="5463" y="5241"/>
                  </a:lnTo>
                  <a:lnTo>
                    <a:pt x="5770" y="5464"/>
                  </a:lnTo>
                  <a:lnTo>
                    <a:pt x="5631" y="5840"/>
                  </a:lnTo>
                  <a:lnTo>
                    <a:pt x="5645" y="6188"/>
                  </a:lnTo>
                  <a:lnTo>
                    <a:pt x="8515" y="8794"/>
                  </a:lnTo>
                  <a:lnTo>
                    <a:pt x="9073" y="9798"/>
                  </a:lnTo>
                  <a:cubicBezTo>
                    <a:pt x="9073" y="9798"/>
                    <a:pt x="7972" y="9993"/>
                    <a:pt x="7958" y="9993"/>
                  </a:cubicBezTo>
                  <a:cubicBezTo>
                    <a:pt x="7944" y="9993"/>
                    <a:pt x="7122" y="10759"/>
                    <a:pt x="7122" y="10759"/>
                  </a:cubicBezTo>
                  <a:lnTo>
                    <a:pt x="6746" y="11498"/>
                  </a:lnTo>
                  <a:lnTo>
                    <a:pt x="6258" y="11707"/>
                  </a:lnTo>
                  <a:lnTo>
                    <a:pt x="5951" y="11623"/>
                  </a:lnTo>
                  <a:lnTo>
                    <a:pt x="5784" y="11833"/>
                  </a:lnTo>
                  <a:cubicBezTo>
                    <a:pt x="5784" y="11833"/>
                    <a:pt x="5454" y="11850"/>
                    <a:pt x="5308" y="11850"/>
                  </a:cubicBezTo>
                  <a:cubicBezTo>
                    <a:pt x="5271" y="11850"/>
                    <a:pt x="5246" y="11849"/>
                    <a:pt x="5240" y="11846"/>
                  </a:cubicBezTo>
                  <a:cubicBezTo>
                    <a:pt x="5199" y="11833"/>
                    <a:pt x="4934" y="11679"/>
                    <a:pt x="4934" y="11679"/>
                  </a:cubicBezTo>
                  <a:lnTo>
                    <a:pt x="4404" y="11846"/>
                  </a:lnTo>
                  <a:lnTo>
                    <a:pt x="3359" y="12529"/>
                  </a:lnTo>
                  <a:lnTo>
                    <a:pt x="1840" y="12571"/>
                  </a:lnTo>
                  <a:lnTo>
                    <a:pt x="1533" y="12836"/>
                  </a:lnTo>
                  <a:lnTo>
                    <a:pt x="1269" y="12878"/>
                  </a:lnTo>
                  <a:lnTo>
                    <a:pt x="1018" y="12669"/>
                  </a:lnTo>
                  <a:lnTo>
                    <a:pt x="112" y="12571"/>
                  </a:lnTo>
                  <a:lnTo>
                    <a:pt x="112" y="12571"/>
                  </a:lnTo>
                  <a:lnTo>
                    <a:pt x="279" y="13366"/>
                  </a:lnTo>
                  <a:lnTo>
                    <a:pt x="0" y="14048"/>
                  </a:lnTo>
                  <a:lnTo>
                    <a:pt x="864" y="15846"/>
                  </a:lnTo>
                  <a:lnTo>
                    <a:pt x="1798" y="15317"/>
                  </a:lnTo>
                  <a:lnTo>
                    <a:pt x="2035" y="15428"/>
                  </a:lnTo>
                  <a:cubicBezTo>
                    <a:pt x="2049" y="15400"/>
                    <a:pt x="2091" y="15372"/>
                    <a:pt x="2133" y="15344"/>
                  </a:cubicBezTo>
                  <a:cubicBezTo>
                    <a:pt x="2390" y="15192"/>
                    <a:pt x="2491" y="14764"/>
                    <a:pt x="2889" y="14764"/>
                  </a:cubicBezTo>
                  <a:cubicBezTo>
                    <a:pt x="2964" y="14764"/>
                    <a:pt x="3050" y="14779"/>
                    <a:pt x="3150" y="14815"/>
                  </a:cubicBezTo>
                  <a:cubicBezTo>
                    <a:pt x="3773" y="15050"/>
                    <a:pt x="5359" y="16083"/>
                    <a:pt x="5666" y="16083"/>
                  </a:cubicBezTo>
                  <a:cubicBezTo>
                    <a:pt x="5668" y="16083"/>
                    <a:pt x="5670" y="16083"/>
                    <a:pt x="5672" y="16083"/>
                  </a:cubicBezTo>
                  <a:cubicBezTo>
                    <a:pt x="5714" y="16081"/>
                    <a:pt x="5771" y="16080"/>
                    <a:pt x="5839" y="16080"/>
                  </a:cubicBezTo>
                  <a:cubicBezTo>
                    <a:pt x="6242" y="16080"/>
                    <a:pt x="7010" y="16111"/>
                    <a:pt x="7010" y="16111"/>
                  </a:cubicBezTo>
                  <a:lnTo>
                    <a:pt x="7442" y="16390"/>
                  </a:lnTo>
                  <a:lnTo>
                    <a:pt x="8390" y="16487"/>
                  </a:lnTo>
                  <a:lnTo>
                    <a:pt x="8738" y="16780"/>
                  </a:lnTo>
                  <a:lnTo>
                    <a:pt x="9129" y="16627"/>
                  </a:lnTo>
                  <a:lnTo>
                    <a:pt x="10857" y="16780"/>
                  </a:lnTo>
                  <a:cubicBezTo>
                    <a:pt x="10857" y="16766"/>
                    <a:pt x="10857" y="16752"/>
                    <a:pt x="10857" y="16738"/>
                  </a:cubicBezTo>
                  <a:cubicBezTo>
                    <a:pt x="10843" y="16613"/>
                    <a:pt x="10899" y="16668"/>
                    <a:pt x="10857" y="16501"/>
                  </a:cubicBezTo>
                  <a:cubicBezTo>
                    <a:pt x="10815" y="16320"/>
                    <a:pt x="10662" y="16348"/>
                    <a:pt x="10787" y="16195"/>
                  </a:cubicBezTo>
                  <a:cubicBezTo>
                    <a:pt x="10869" y="16095"/>
                    <a:pt x="10933" y="15989"/>
                    <a:pt x="10975" y="15989"/>
                  </a:cubicBezTo>
                  <a:cubicBezTo>
                    <a:pt x="10998" y="15989"/>
                    <a:pt x="11014" y="16019"/>
                    <a:pt x="11024" y="16097"/>
                  </a:cubicBezTo>
                  <a:cubicBezTo>
                    <a:pt x="11034" y="16271"/>
                    <a:pt x="11044" y="16377"/>
                    <a:pt x="11104" y="16377"/>
                  </a:cubicBezTo>
                  <a:cubicBezTo>
                    <a:pt x="11126" y="16377"/>
                    <a:pt x="11154" y="16364"/>
                    <a:pt x="11191" y="16334"/>
                  </a:cubicBezTo>
                  <a:cubicBezTo>
                    <a:pt x="11317" y="16222"/>
                    <a:pt x="11484" y="15958"/>
                    <a:pt x="11345" y="15930"/>
                  </a:cubicBezTo>
                  <a:cubicBezTo>
                    <a:pt x="11331" y="15927"/>
                    <a:pt x="11319" y="15926"/>
                    <a:pt x="11308" y="15926"/>
                  </a:cubicBezTo>
                  <a:cubicBezTo>
                    <a:pt x="11246" y="15926"/>
                    <a:pt x="11215" y="15961"/>
                    <a:pt x="11167" y="15961"/>
                  </a:cubicBezTo>
                  <a:cubicBezTo>
                    <a:pt x="11133" y="15961"/>
                    <a:pt x="11091" y="15945"/>
                    <a:pt x="11024" y="15888"/>
                  </a:cubicBezTo>
                  <a:cubicBezTo>
                    <a:pt x="10857" y="15735"/>
                    <a:pt x="10703" y="15679"/>
                    <a:pt x="10578" y="15456"/>
                  </a:cubicBezTo>
                  <a:cubicBezTo>
                    <a:pt x="10453" y="15247"/>
                    <a:pt x="10480" y="15247"/>
                    <a:pt x="10369" y="15233"/>
                  </a:cubicBezTo>
                  <a:cubicBezTo>
                    <a:pt x="10257" y="15219"/>
                    <a:pt x="10160" y="15275"/>
                    <a:pt x="10160" y="15052"/>
                  </a:cubicBezTo>
                  <a:cubicBezTo>
                    <a:pt x="10174" y="14843"/>
                    <a:pt x="10285" y="14787"/>
                    <a:pt x="10188" y="14676"/>
                  </a:cubicBezTo>
                  <a:cubicBezTo>
                    <a:pt x="10091" y="14591"/>
                    <a:pt x="10183" y="14047"/>
                    <a:pt x="10263" y="14047"/>
                  </a:cubicBezTo>
                  <a:cubicBezTo>
                    <a:pt x="10276" y="14047"/>
                    <a:pt x="10288" y="14060"/>
                    <a:pt x="10299" y="14090"/>
                  </a:cubicBezTo>
                  <a:cubicBezTo>
                    <a:pt x="10391" y="14299"/>
                    <a:pt x="10421" y="14949"/>
                    <a:pt x="10539" y="14949"/>
                  </a:cubicBezTo>
                  <a:cubicBezTo>
                    <a:pt x="10547" y="14949"/>
                    <a:pt x="10555" y="14946"/>
                    <a:pt x="10564" y="14940"/>
                  </a:cubicBezTo>
                  <a:cubicBezTo>
                    <a:pt x="10595" y="14918"/>
                    <a:pt x="10632" y="14910"/>
                    <a:pt x="10670" y="14910"/>
                  </a:cubicBezTo>
                  <a:cubicBezTo>
                    <a:pt x="10759" y="14910"/>
                    <a:pt x="10856" y="14953"/>
                    <a:pt x="10902" y="14953"/>
                  </a:cubicBezTo>
                  <a:cubicBezTo>
                    <a:pt x="10934" y="14953"/>
                    <a:pt x="10940" y="14931"/>
                    <a:pt x="10899" y="14857"/>
                  </a:cubicBezTo>
                  <a:cubicBezTo>
                    <a:pt x="10773" y="14648"/>
                    <a:pt x="10899" y="14731"/>
                    <a:pt x="10773" y="14522"/>
                  </a:cubicBezTo>
                  <a:cubicBezTo>
                    <a:pt x="10653" y="14343"/>
                    <a:pt x="10554" y="14204"/>
                    <a:pt x="10582" y="14204"/>
                  </a:cubicBezTo>
                  <a:cubicBezTo>
                    <a:pt x="10586" y="14204"/>
                    <a:pt x="10594" y="14208"/>
                    <a:pt x="10606" y="14216"/>
                  </a:cubicBezTo>
                  <a:cubicBezTo>
                    <a:pt x="10623" y="14226"/>
                    <a:pt x="10638" y="14231"/>
                    <a:pt x="10649" y="14231"/>
                  </a:cubicBezTo>
                  <a:cubicBezTo>
                    <a:pt x="10685" y="14231"/>
                    <a:pt x="10684" y="14179"/>
                    <a:pt x="10578" y="14062"/>
                  </a:cubicBezTo>
                  <a:cubicBezTo>
                    <a:pt x="10439" y="13909"/>
                    <a:pt x="10480" y="13881"/>
                    <a:pt x="10369" y="13881"/>
                  </a:cubicBezTo>
                  <a:cubicBezTo>
                    <a:pt x="10304" y="13881"/>
                    <a:pt x="10264" y="13955"/>
                    <a:pt x="10244" y="13955"/>
                  </a:cubicBezTo>
                  <a:cubicBezTo>
                    <a:pt x="10234" y="13955"/>
                    <a:pt x="10230" y="13937"/>
                    <a:pt x="10230" y="13881"/>
                  </a:cubicBezTo>
                  <a:cubicBezTo>
                    <a:pt x="10230" y="13714"/>
                    <a:pt x="10216" y="13658"/>
                    <a:pt x="10341" y="13589"/>
                  </a:cubicBezTo>
                  <a:cubicBezTo>
                    <a:pt x="10431" y="13532"/>
                    <a:pt x="10421" y="13257"/>
                    <a:pt x="10488" y="13257"/>
                  </a:cubicBezTo>
                  <a:cubicBezTo>
                    <a:pt x="10503" y="13257"/>
                    <a:pt x="10523" y="13272"/>
                    <a:pt x="10550" y="13310"/>
                  </a:cubicBezTo>
                  <a:cubicBezTo>
                    <a:pt x="10689" y="13505"/>
                    <a:pt x="10648" y="13714"/>
                    <a:pt x="10745" y="13770"/>
                  </a:cubicBezTo>
                  <a:cubicBezTo>
                    <a:pt x="10829" y="13825"/>
                    <a:pt x="10899" y="13825"/>
                    <a:pt x="10899" y="13909"/>
                  </a:cubicBezTo>
                  <a:cubicBezTo>
                    <a:pt x="10899" y="13993"/>
                    <a:pt x="10759" y="14104"/>
                    <a:pt x="10968" y="14132"/>
                  </a:cubicBezTo>
                  <a:cubicBezTo>
                    <a:pt x="11163" y="14174"/>
                    <a:pt x="11177" y="14118"/>
                    <a:pt x="11247" y="14216"/>
                  </a:cubicBezTo>
                  <a:cubicBezTo>
                    <a:pt x="11281" y="14256"/>
                    <a:pt x="11380" y="14284"/>
                    <a:pt x="11462" y="14284"/>
                  </a:cubicBezTo>
                  <a:cubicBezTo>
                    <a:pt x="11550" y="14284"/>
                    <a:pt x="11618" y="14253"/>
                    <a:pt x="11567" y="14174"/>
                  </a:cubicBezTo>
                  <a:cubicBezTo>
                    <a:pt x="11456" y="14034"/>
                    <a:pt x="11372" y="13909"/>
                    <a:pt x="11428" y="13784"/>
                  </a:cubicBezTo>
                  <a:cubicBezTo>
                    <a:pt x="11479" y="13691"/>
                    <a:pt x="11584" y="13584"/>
                    <a:pt x="11663" y="13584"/>
                  </a:cubicBezTo>
                  <a:cubicBezTo>
                    <a:pt x="11691" y="13584"/>
                    <a:pt x="11716" y="13597"/>
                    <a:pt x="11735" y="13630"/>
                  </a:cubicBezTo>
                  <a:cubicBezTo>
                    <a:pt x="11777" y="13726"/>
                    <a:pt x="11934" y="13830"/>
                    <a:pt x="11993" y="13830"/>
                  </a:cubicBezTo>
                  <a:cubicBezTo>
                    <a:pt x="12011" y="13830"/>
                    <a:pt x="12020" y="13820"/>
                    <a:pt x="12013" y="13798"/>
                  </a:cubicBezTo>
                  <a:cubicBezTo>
                    <a:pt x="11986" y="13686"/>
                    <a:pt x="12083" y="13630"/>
                    <a:pt x="12153" y="13505"/>
                  </a:cubicBezTo>
                  <a:cubicBezTo>
                    <a:pt x="12222" y="13393"/>
                    <a:pt x="12125" y="13226"/>
                    <a:pt x="12209" y="13212"/>
                  </a:cubicBezTo>
                  <a:cubicBezTo>
                    <a:pt x="12267" y="13189"/>
                    <a:pt x="12334" y="12828"/>
                    <a:pt x="12379" y="12828"/>
                  </a:cubicBezTo>
                  <a:cubicBezTo>
                    <a:pt x="12388" y="12828"/>
                    <a:pt x="12397" y="12843"/>
                    <a:pt x="12404" y="12878"/>
                  </a:cubicBezTo>
                  <a:cubicBezTo>
                    <a:pt x="12437" y="13046"/>
                    <a:pt x="12444" y="13251"/>
                    <a:pt x="12489" y="13251"/>
                  </a:cubicBezTo>
                  <a:cubicBezTo>
                    <a:pt x="12500" y="13251"/>
                    <a:pt x="12513" y="13239"/>
                    <a:pt x="12529" y="13212"/>
                  </a:cubicBezTo>
                  <a:cubicBezTo>
                    <a:pt x="12627" y="13073"/>
                    <a:pt x="12445" y="12989"/>
                    <a:pt x="12627" y="12906"/>
                  </a:cubicBezTo>
                  <a:cubicBezTo>
                    <a:pt x="12794" y="12822"/>
                    <a:pt x="12961" y="12738"/>
                    <a:pt x="12780" y="12641"/>
                  </a:cubicBezTo>
                  <a:cubicBezTo>
                    <a:pt x="12625" y="12564"/>
                    <a:pt x="12269" y="12272"/>
                    <a:pt x="12336" y="12272"/>
                  </a:cubicBezTo>
                  <a:cubicBezTo>
                    <a:pt x="12342" y="12272"/>
                    <a:pt x="12350" y="12274"/>
                    <a:pt x="12362" y="12278"/>
                  </a:cubicBezTo>
                  <a:cubicBezTo>
                    <a:pt x="12443" y="12305"/>
                    <a:pt x="12491" y="12329"/>
                    <a:pt x="12521" y="12329"/>
                  </a:cubicBezTo>
                  <a:cubicBezTo>
                    <a:pt x="12553" y="12329"/>
                    <a:pt x="12564" y="12302"/>
                    <a:pt x="12571" y="12223"/>
                  </a:cubicBezTo>
                  <a:cubicBezTo>
                    <a:pt x="12571" y="12056"/>
                    <a:pt x="12613" y="11930"/>
                    <a:pt x="12529" y="11846"/>
                  </a:cubicBezTo>
                  <a:cubicBezTo>
                    <a:pt x="12445" y="11763"/>
                    <a:pt x="12334" y="11679"/>
                    <a:pt x="12445" y="11623"/>
                  </a:cubicBezTo>
                  <a:cubicBezTo>
                    <a:pt x="12571" y="11568"/>
                    <a:pt x="12850" y="11414"/>
                    <a:pt x="12724" y="11289"/>
                  </a:cubicBezTo>
                  <a:cubicBezTo>
                    <a:pt x="12599" y="11164"/>
                    <a:pt x="12390" y="11233"/>
                    <a:pt x="12320" y="11052"/>
                  </a:cubicBezTo>
                  <a:cubicBezTo>
                    <a:pt x="12250" y="10871"/>
                    <a:pt x="12348" y="10815"/>
                    <a:pt x="12264" y="10592"/>
                  </a:cubicBezTo>
                  <a:cubicBezTo>
                    <a:pt x="12181" y="10355"/>
                    <a:pt x="12139" y="10188"/>
                    <a:pt x="11986" y="9993"/>
                  </a:cubicBezTo>
                  <a:cubicBezTo>
                    <a:pt x="11831" y="9799"/>
                    <a:pt x="11592" y="9414"/>
                    <a:pt x="11702" y="9414"/>
                  </a:cubicBezTo>
                  <a:cubicBezTo>
                    <a:pt x="11711" y="9414"/>
                    <a:pt x="11721" y="9416"/>
                    <a:pt x="11735" y="9422"/>
                  </a:cubicBezTo>
                  <a:cubicBezTo>
                    <a:pt x="11761" y="9434"/>
                    <a:pt x="11784" y="9439"/>
                    <a:pt x="11804" y="9439"/>
                  </a:cubicBezTo>
                  <a:cubicBezTo>
                    <a:pt x="11925" y="9439"/>
                    <a:pt x="11946" y="9248"/>
                    <a:pt x="11874" y="9129"/>
                  </a:cubicBezTo>
                  <a:cubicBezTo>
                    <a:pt x="11777" y="8990"/>
                    <a:pt x="11763" y="8892"/>
                    <a:pt x="11763" y="8697"/>
                  </a:cubicBezTo>
                  <a:cubicBezTo>
                    <a:pt x="11749" y="8516"/>
                    <a:pt x="11763" y="8502"/>
                    <a:pt x="11665" y="8376"/>
                  </a:cubicBezTo>
                  <a:cubicBezTo>
                    <a:pt x="11600" y="8292"/>
                    <a:pt x="11591" y="8152"/>
                    <a:pt x="11629" y="8152"/>
                  </a:cubicBezTo>
                  <a:cubicBezTo>
                    <a:pt x="11648" y="8152"/>
                    <a:pt x="11679" y="8187"/>
                    <a:pt x="11721" y="8279"/>
                  </a:cubicBezTo>
                  <a:cubicBezTo>
                    <a:pt x="11860" y="8571"/>
                    <a:pt x="11944" y="8739"/>
                    <a:pt x="11944" y="8934"/>
                  </a:cubicBezTo>
                  <a:cubicBezTo>
                    <a:pt x="11944" y="9115"/>
                    <a:pt x="12125" y="9812"/>
                    <a:pt x="12222" y="9923"/>
                  </a:cubicBezTo>
                  <a:cubicBezTo>
                    <a:pt x="12320" y="10035"/>
                    <a:pt x="12390" y="10132"/>
                    <a:pt x="12404" y="10300"/>
                  </a:cubicBezTo>
                  <a:cubicBezTo>
                    <a:pt x="12404" y="10449"/>
                    <a:pt x="12404" y="10788"/>
                    <a:pt x="12523" y="10788"/>
                  </a:cubicBezTo>
                  <a:cubicBezTo>
                    <a:pt x="12538" y="10788"/>
                    <a:pt x="12553" y="10784"/>
                    <a:pt x="12571" y="10773"/>
                  </a:cubicBezTo>
                  <a:cubicBezTo>
                    <a:pt x="12700" y="10687"/>
                    <a:pt x="12755" y="10534"/>
                    <a:pt x="12844" y="10534"/>
                  </a:cubicBezTo>
                  <a:cubicBezTo>
                    <a:pt x="12870" y="10534"/>
                    <a:pt x="12899" y="10547"/>
                    <a:pt x="12933" y="10578"/>
                  </a:cubicBezTo>
                  <a:cubicBezTo>
                    <a:pt x="13071" y="10716"/>
                    <a:pt x="13221" y="10979"/>
                    <a:pt x="13066" y="10979"/>
                  </a:cubicBezTo>
                  <a:cubicBezTo>
                    <a:pt x="13049" y="10979"/>
                    <a:pt x="13028" y="10975"/>
                    <a:pt x="13003" y="10968"/>
                  </a:cubicBezTo>
                  <a:cubicBezTo>
                    <a:pt x="12837" y="10913"/>
                    <a:pt x="12702" y="10816"/>
                    <a:pt x="12665" y="10816"/>
                  </a:cubicBezTo>
                  <a:cubicBezTo>
                    <a:pt x="12646" y="10816"/>
                    <a:pt x="12654" y="10842"/>
                    <a:pt x="12696" y="10913"/>
                  </a:cubicBezTo>
                  <a:cubicBezTo>
                    <a:pt x="12804" y="11092"/>
                    <a:pt x="13055" y="11446"/>
                    <a:pt x="13160" y="11446"/>
                  </a:cubicBezTo>
                  <a:cubicBezTo>
                    <a:pt x="13177" y="11446"/>
                    <a:pt x="13190" y="11436"/>
                    <a:pt x="13198" y="11414"/>
                  </a:cubicBezTo>
                  <a:cubicBezTo>
                    <a:pt x="13244" y="11288"/>
                    <a:pt x="13347" y="10763"/>
                    <a:pt x="13421" y="10763"/>
                  </a:cubicBezTo>
                  <a:cubicBezTo>
                    <a:pt x="13436" y="10763"/>
                    <a:pt x="13451" y="10787"/>
                    <a:pt x="13463" y="10843"/>
                  </a:cubicBezTo>
                  <a:cubicBezTo>
                    <a:pt x="13520" y="11096"/>
                    <a:pt x="13493" y="11471"/>
                    <a:pt x="13528" y="11471"/>
                  </a:cubicBezTo>
                  <a:cubicBezTo>
                    <a:pt x="13535" y="11471"/>
                    <a:pt x="13546" y="11454"/>
                    <a:pt x="13560" y="11414"/>
                  </a:cubicBezTo>
                  <a:cubicBezTo>
                    <a:pt x="13658" y="11178"/>
                    <a:pt x="13686" y="11150"/>
                    <a:pt x="13630" y="11024"/>
                  </a:cubicBezTo>
                  <a:cubicBezTo>
                    <a:pt x="13588" y="10885"/>
                    <a:pt x="13560" y="10857"/>
                    <a:pt x="13686" y="10815"/>
                  </a:cubicBezTo>
                  <a:cubicBezTo>
                    <a:pt x="13790" y="10776"/>
                    <a:pt x="13858" y="10491"/>
                    <a:pt x="13785" y="10491"/>
                  </a:cubicBezTo>
                  <a:cubicBezTo>
                    <a:pt x="13781" y="10491"/>
                    <a:pt x="13775" y="10492"/>
                    <a:pt x="13769" y="10495"/>
                  </a:cubicBezTo>
                  <a:cubicBezTo>
                    <a:pt x="13719" y="10507"/>
                    <a:pt x="13662" y="10523"/>
                    <a:pt x="13618" y="10523"/>
                  </a:cubicBezTo>
                  <a:cubicBezTo>
                    <a:pt x="13566" y="10523"/>
                    <a:pt x="13531" y="10501"/>
                    <a:pt x="13546" y="10425"/>
                  </a:cubicBezTo>
                  <a:cubicBezTo>
                    <a:pt x="13574" y="10286"/>
                    <a:pt x="13672" y="10272"/>
                    <a:pt x="13728" y="10160"/>
                  </a:cubicBezTo>
                  <a:cubicBezTo>
                    <a:pt x="13761" y="10093"/>
                    <a:pt x="13806" y="10020"/>
                    <a:pt x="13841" y="10020"/>
                  </a:cubicBezTo>
                  <a:cubicBezTo>
                    <a:pt x="13864" y="10020"/>
                    <a:pt x="13884" y="10050"/>
                    <a:pt x="13895" y="10132"/>
                  </a:cubicBezTo>
                  <a:cubicBezTo>
                    <a:pt x="13932" y="10319"/>
                    <a:pt x="14092" y="10605"/>
                    <a:pt x="14215" y="10605"/>
                  </a:cubicBezTo>
                  <a:cubicBezTo>
                    <a:pt x="14229" y="10605"/>
                    <a:pt x="14244" y="10601"/>
                    <a:pt x="14257" y="10592"/>
                  </a:cubicBezTo>
                  <a:cubicBezTo>
                    <a:pt x="14367" y="10519"/>
                    <a:pt x="14349" y="10285"/>
                    <a:pt x="14427" y="10285"/>
                  </a:cubicBezTo>
                  <a:cubicBezTo>
                    <a:pt x="14438" y="10285"/>
                    <a:pt x="14451" y="10289"/>
                    <a:pt x="14466" y="10300"/>
                  </a:cubicBezTo>
                  <a:cubicBezTo>
                    <a:pt x="14524" y="10338"/>
                    <a:pt x="14598" y="10359"/>
                    <a:pt x="14651" y="10359"/>
                  </a:cubicBezTo>
                  <a:cubicBezTo>
                    <a:pt x="14713" y="10359"/>
                    <a:pt x="14748" y="10331"/>
                    <a:pt x="14703" y="10272"/>
                  </a:cubicBezTo>
                  <a:cubicBezTo>
                    <a:pt x="14620" y="10160"/>
                    <a:pt x="14494" y="10077"/>
                    <a:pt x="14592" y="10049"/>
                  </a:cubicBezTo>
                  <a:cubicBezTo>
                    <a:pt x="14675" y="10021"/>
                    <a:pt x="14815" y="9868"/>
                    <a:pt x="14675" y="9826"/>
                  </a:cubicBezTo>
                  <a:cubicBezTo>
                    <a:pt x="14550" y="9784"/>
                    <a:pt x="14132" y="9658"/>
                    <a:pt x="14355" y="9617"/>
                  </a:cubicBezTo>
                  <a:cubicBezTo>
                    <a:pt x="14378" y="9611"/>
                    <a:pt x="14404" y="9609"/>
                    <a:pt x="14431" y="9609"/>
                  </a:cubicBezTo>
                  <a:cubicBezTo>
                    <a:pt x="14594" y="9609"/>
                    <a:pt x="14810" y="9694"/>
                    <a:pt x="14928" y="9694"/>
                  </a:cubicBezTo>
                  <a:cubicBezTo>
                    <a:pt x="14988" y="9694"/>
                    <a:pt x="15023" y="9671"/>
                    <a:pt x="15010" y="9603"/>
                  </a:cubicBezTo>
                  <a:cubicBezTo>
                    <a:pt x="14960" y="9403"/>
                    <a:pt x="14753" y="9102"/>
                    <a:pt x="14540" y="9102"/>
                  </a:cubicBezTo>
                  <a:cubicBezTo>
                    <a:pt x="14516" y="9102"/>
                    <a:pt x="14491" y="9106"/>
                    <a:pt x="14466" y="9115"/>
                  </a:cubicBezTo>
                  <a:cubicBezTo>
                    <a:pt x="14273" y="9183"/>
                    <a:pt x="14117" y="9252"/>
                    <a:pt x="13997" y="9252"/>
                  </a:cubicBezTo>
                  <a:cubicBezTo>
                    <a:pt x="13971" y="9252"/>
                    <a:pt x="13946" y="9248"/>
                    <a:pt x="13923" y="9240"/>
                  </a:cubicBezTo>
                  <a:cubicBezTo>
                    <a:pt x="13811" y="9199"/>
                    <a:pt x="13351" y="9213"/>
                    <a:pt x="13658" y="9101"/>
                  </a:cubicBezTo>
                  <a:cubicBezTo>
                    <a:pt x="13901" y="9001"/>
                    <a:pt x="13987" y="8805"/>
                    <a:pt x="14060" y="8805"/>
                  </a:cubicBezTo>
                  <a:cubicBezTo>
                    <a:pt x="14079" y="8805"/>
                    <a:pt x="14098" y="8819"/>
                    <a:pt x="14118" y="8850"/>
                  </a:cubicBezTo>
                  <a:cubicBezTo>
                    <a:pt x="14177" y="8934"/>
                    <a:pt x="14225" y="8978"/>
                    <a:pt x="14267" y="8978"/>
                  </a:cubicBezTo>
                  <a:cubicBezTo>
                    <a:pt x="14294" y="8978"/>
                    <a:pt x="14319" y="8959"/>
                    <a:pt x="14341" y="8920"/>
                  </a:cubicBezTo>
                  <a:cubicBezTo>
                    <a:pt x="14366" y="8861"/>
                    <a:pt x="14417" y="8838"/>
                    <a:pt x="14475" y="8838"/>
                  </a:cubicBezTo>
                  <a:cubicBezTo>
                    <a:pt x="14512" y="8838"/>
                    <a:pt x="14553" y="8848"/>
                    <a:pt x="14592" y="8864"/>
                  </a:cubicBezTo>
                  <a:cubicBezTo>
                    <a:pt x="14644" y="8899"/>
                    <a:pt x="14685" y="8950"/>
                    <a:pt x="14732" y="8950"/>
                  </a:cubicBezTo>
                  <a:cubicBezTo>
                    <a:pt x="14761" y="8950"/>
                    <a:pt x="14792" y="8931"/>
                    <a:pt x="14829" y="8878"/>
                  </a:cubicBezTo>
                  <a:cubicBezTo>
                    <a:pt x="14940" y="8753"/>
                    <a:pt x="14940" y="8585"/>
                    <a:pt x="14843" y="8432"/>
                  </a:cubicBezTo>
                  <a:cubicBezTo>
                    <a:pt x="14745" y="8293"/>
                    <a:pt x="14717" y="8056"/>
                    <a:pt x="14801" y="8056"/>
                  </a:cubicBezTo>
                  <a:cubicBezTo>
                    <a:pt x="14843" y="8056"/>
                    <a:pt x="14901" y="8069"/>
                    <a:pt x="14955" y="8069"/>
                  </a:cubicBezTo>
                  <a:cubicBezTo>
                    <a:pt x="15024" y="8069"/>
                    <a:pt x="15085" y="8047"/>
                    <a:pt x="15093" y="7944"/>
                  </a:cubicBezTo>
                  <a:cubicBezTo>
                    <a:pt x="15107" y="7777"/>
                    <a:pt x="15079" y="7498"/>
                    <a:pt x="15205" y="7498"/>
                  </a:cubicBezTo>
                  <a:cubicBezTo>
                    <a:pt x="15207" y="7498"/>
                    <a:pt x="15209" y="7498"/>
                    <a:pt x="15210" y="7498"/>
                  </a:cubicBezTo>
                  <a:cubicBezTo>
                    <a:pt x="15311" y="7498"/>
                    <a:pt x="15460" y="7788"/>
                    <a:pt x="15524" y="7788"/>
                  </a:cubicBezTo>
                  <a:cubicBezTo>
                    <a:pt x="15540" y="7788"/>
                    <a:pt x="15550" y="7769"/>
                    <a:pt x="15553" y="7721"/>
                  </a:cubicBezTo>
                  <a:cubicBezTo>
                    <a:pt x="15565" y="7528"/>
                    <a:pt x="15520" y="7343"/>
                    <a:pt x="15580" y="7343"/>
                  </a:cubicBezTo>
                  <a:cubicBezTo>
                    <a:pt x="15593" y="7343"/>
                    <a:pt x="15611" y="7353"/>
                    <a:pt x="15637" y="7373"/>
                  </a:cubicBezTo>
                  <a:cubicBezTo>
                    <a:pt x="15677" y="7409"/>
                    <a:pt x="15717" y="7423"/>
                    <a:pt x="15751" y="7423"/>
                  </a:cubicBezTo>
                  <a:cubicBezTo>
                    <a:pt x="15837" y="7423"/>
                    <a:pt x="15888" y="7335"/>
                    <a:pt x="15818" y="7275"/>
                  </a:cubicBezTo>
                  <a:cubicBezTo>
                    <a:pt x="15791" y="7252"/>
                    <a:pt x="15797" y="7245"/>
                    <a:pt x="15821" y="7245"/>
                  </a:cubicBezTo>
                  <a:cubicBezTo>
                    <a:pt x="15860" y="7245"/>
                    <a:pt x="15950" y="7266"/>
                    <a:pt x="16011" y="7266"/>
                  </a:cubicBezTo>
                  <a:cubicBezTo>
                    <a:pt x="16063" y="7266"/>
                    <a:pt x="16094" y="7250"/>
                    <a:pt x="16055" y="7192"/>
                  </a:cubicBezTo>
                  <a:cubicBezTo>
                    <a:pt x="15940" y="7025"/>
                    <a:pt x="15812" y="6882"/>
                    <a:pt x="15945" y="6882"/>
                  </a:cubicBezTo>
                  <a:cubicBezTo>
                    <a:pt x="15956" y="6882"/>
                    <a:pt x="15970" y="6883"/>
                    <a:pt x="15985" y="6885"/>
                  </a:cubicBezTo>
                  <a:cubicBezTo>
                    <a:pt x="15993" y="6886"/>
                    <a:pt x="16000" y="6887"/>
                    <a:pt x="16007" y="6887"/>
                  </a:cubicBezTo>
                  <a:cubicBezTo>
                    <a:pt x="16130" y="6887"/>
                    <a:pt x="16107" y="6713"/>
                    <a:pt x="16149" y="6713"/>
                  </a:cubicBezTo>
                  <a:cubicBezTo>
                    <a:pt x="16163" y="6713"/>
                    <a:pt x="16185" y="6733"/>
                    <a:pt x="16222" y="6788"/>
                  </a:cubicBezTo>
                  <a:cubicBezTo>
                    <a:pt x="16355" y="6981"/>
                    <a:pt x="16813" y="7541"/>
                    <a:pt x="16878" y="7541"/>
                  </a:cubicBezTo>
                  <a:cubicBezTo>
                    <a:pt x="16888" y="7541"/>
                    <a:pt x="16888" y="7528"/>
                    <a:pt x="16877" y="7498"/>
                  </a:cubicBezTo>
                  <a:cubicBezTo>
                    <a:pt x="16808" y="7261"/>
                    <a:pt x="16780" y="7261"/>
                    <a:pt x="16947" y="7234"/>
                  </a:cubicBezTo>
                  <a:cubicBezTo>
                    <a:pt x="17114" y="7220"/>
                    <a:pt x="17267" y="7080"/>
                    <a:pt x="17114" y="7066"/>
                  </a:cubicBezTo>
                  <a:cubicBezTo>
                    <a:pt x="16961" y="7038"/>
                    <a:pt x="16710" y="6983"/>
                    <a:pt x="16808" y="6899"/>
                  </a:cubicBezTo>
                  <a:cubicBezTo>
                    <a:pt x="16882" y="6824"/>
                    <a:pt x="16875" y="6709"/>
                    <a:pt x="16918" y="6709"/>
                  </a:cubicBezTo>
                  <a:cubicBezTo>
                    <a:pt x="16931" y="6709"/>
                    <a:pt x="16949" y="6720"/>
                    <a:pt x="16975" y="6746"/>
                  </a:cubicBezTo>
                  <a:cubicBezTo>
                    <a:pt x="17039" y="6819"/>
                    <a:pt x="17162" y="6928"/>
                    <a:pt x="17224" y="6928"/>
                  </a:cubicBezTo>
                  <a:cubicBezTo>
                    <a:pt x="17257" y="6928"/>
                    <a:pt x="17273" y="6897"/>
                    <a:pt x="17253" y="6815"/>
                  </a:cubicBezTo>
                  <a:cubicBezTo>
                    <a:pt x="17198" y="6579"/>
                    <a:pt x="17142" y="6593"/>
                    <a:pt x="17253" y="6523"/>
                  </a:cubicBezTo>
                  <a:cubicBezTo>
                    <a:pt x="17351" y="6453"/>
                    <a:pt x="17713" y="6202"/>
                    <a:pt x="17699" y="6021"/>
                  </a:cubicBezTo>
                  <a:cubicBezTo>
                    <a:pt x="17686" y="5851"/>
                    <a:pt x="17661" y="5190"/>
                    <a:pt x="17842" y="5190"/>
                  </a:cubicBezTo>
                  <a:cubicBezTo>
                    <a:pt x="17854" y="5190"/>
                    <a:pt x="17867" y="5193"/>
                    <a:pt x="17881" y="5199"/>
                  </a:cubicBezTo>
                  <a:cubicBezTo>
                    <a:pt x="18022" y="5261"/>
                    <a:pt x="18073" y="5339"/>
                    <a:pt x="18093" y="5339"/>
                  </a:cubicBezTo>
                  <a:cubicBezTo>
                    <a:pt x="18104" y="5339"/>
                    <a:pt x="18104" y="5312"/>
                    <a:pt x="18104" y="5241"/>
                  </a:cubicBezTo>
                  <a:cubicBezTo>
                    <a:pt x="18104" y="5213"/>
                    <a:pt x="18104" y="5185"/>
                    <a:pt x="18104" y="5157"/>
                  </a:cubicBezTo>
                  <a:lnTo>
                    <a:pt x="17504" y="4850"/>
                  </a:lnTo>
                  <a:lnTo>
                    <a:pt x="17393" y="3986"/>
                  </a:lnTo>
                  <a:lnTo>
                    <a:pt x="16835" y="2356"/>
                  </a:lnTo>
                  <a:cubicBezTo>
                    <a:pt x="16835" y="2356"/>
                    <a:pt x="16487" y="2325"/>
                    <a:pt x="16361" y="2325"/>
                  </a:cubicBezTo>
                  <a:cubicBezTo>
                    <a:pt x="16341" y="2325"/>
                    <a:pt x="16326" y="2326"/>
                    <a:pt x="16320" y="2328"/>
                  </a:cubicBezTo>
                  <a:cubicBezTo>
                    <a:pt x="16278" y="2328"/>
                    <a:pt x="15275" y="1617"/>
                    <a:pt x="15275" y="1617"/>
                  </a:cubicBezTo>
                  <a:lnTo>
                    <a:pt x="14912" y="1784"/>
                  </a:lnTo>
                  <a:lnTo>
                    <a:pt x="14592" y="1088"/>
                  </a:lnTo>
                  <a:lnTo>
                    <a:pt x="14773" y="851"/>
                  </a:lnTo>
                  <a:lnTo>
                    <a:pt x="14397" y="391"/>
                  </a:lnTo>
                  <a:lnTo>
                    <a:pt x="11930" y="1575"/>
                  </a:lnTo>
                  <a:lnTo>
                    <a:pt x="10439" y="1143"/>
                  </a:lnTo>
                  <a:cubicBezTo>
                    <a:pt x="10439" y="1143"/>
                    <a:pt x="9263" y="1031"/>
                    <a:pt x="9151" y="1031"/>
                  </a:cubicBezTo>
                  <a:cubicBezTo>
                    <a:pt x="9145" y="1031"/>
                    <a:pt x="9142" y="1031"/>
                    <a:pt x="9143" y="1032"/>
                  </a:cubicBezTo>
                  <a:lnTo>
                    <a:pt x="8069" y="1"/>
                  </a:ln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940;p38">
              <a:extLst>
                <a:ext uri="{FF2B5EF4-FFF2-40B4-BE49-F238E27FC236}">
                  <a16:creationId xmlns:a16="http://schemas.microsoft.com/office/drawing/2014/main" id="{E77CDD90-59D4-08C2-F033-6D07A9C3622B}"/>
                </a:ext>
              </a:extLst>
            </p:cNvPr>
            <p:cNvSpPr/>
            <p:nvPr/>
          </p:nvSpPr>
          <p:spPr>
            <a:xfrm>
              <a:off x="-1438353" y="2444631"/>
              <a:ext cx="18892" cy="22802"/>
            </a:xfrm>
            <a:custGeom>
              <a:avLst/>
              <a:gdLst/>
              <a:ahLst/>
              <a:cxnLst/>
              <a:rect l="l" t="t" r="r" b="b"/>
              <a:pathLst>
                <a:path w="488" h="589" extrusionOk="0">
                  <a:moveTo>
                    <a:pt x="235" y="0"/>
                  </a:moveTo>
                  <a:cubicBezTo>
                    <a:pt x="226" y="0"/>
                    <a:pt x="217" y="4"/>
                    <a:pt x="209" y="12"/>
                  </a:cubicBezTo>
                  <a:cubicBezTo>
                    <a:pt x="181" y="40"/>
                    <a:pt x="167" y="109"/>
                    <a:pt x="154" y="137"/>
                  </a:cubicBezTo>
                  <a:cubicBezTo>
                    <a:pt x="140" y="207"/>
                    <a:pt x="154" y="263"/>
                    <a:pt x="140" y="332"/>
                  </a:cubicBezTo>
                  <a:cubicBezTo>
                    <a:pt x="126" y="388"/>
                    <a:pt x="84" y="430"/>
                    <a:pt x="42" y="472"/>
                  </a:cubicBezTo>
                  <a:cubicBezTo>
                    <a:pt x="28" y="500"/>
                    <a:pt x="0" y="555"/>
                    <a:pt x="28" y="583"/>
                  </a:cubicBezTo>
                  <a:cubicBezTo>
                    <a:pt x="36" y="587"/>
                    <a:pt x="44" y="589"/>
                    <a:pt x="53" y="589"/>
                  </a:cubicBezTo>
                  <a:cubicBezTo>
                    <a:pt x="72" y="589"/>
                    <a:pt x="92" y="579"/>
                    <a:pt x="112" y="569"/>
                  </a:cubicBezTo>
                  <a:cubicBezTo>
                    <a:pt x="126" y="541"/>
                    <a:pt x="140" y="500"/>
                    <a:pt x="167" y="486"/>
                  </a:cubicBezTo>
                  <a:cubicBezTo>
                    <a:pt x="195" y="458"/>
                    <a:pt x="237" y="444"/>
                    <a:pt x="265" y="416"/>
                  </a:cubicBezTo>
                  <a:cubicBezTo>
                    <a:pt x="307" y="388"/>
                    <a:pt x="349" y="346"/>
                    <a:pt x="377" y="318"/>
                  </a:cubicBezTo>
                  <a:cubicBezTo>
                    <a:pt x="432" y="263"/>
                    <a:pt x="488" y="235"/>
                    <a:pt x="432" y="151"/>
                  </a:cubicBezTo>
                  <a:cubicBezTo>
                    <a:pt x="418" y="123"/>
                    <a:pt x="363" y="109"/>
                    <a:pt x="335" y="81"/>
                  </a:cubicBezTo>
                  <a:cubicBezTo>
                    <a:pt x="312" y="59"/>
                    <a:pt x="272" y="0"/>
                    <a:pt x="235"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941;p38">
              <a:extLst>
                <a:ext uri="{FF2B5EF4-FFF2-40B4-BE49-F238E27FC236}">
                  <a16:creationId xmlns:a16="http://schemas.microsoft.com/office/drawing/2014/main" id="{5509DCAC-7380-9412-A5B5-4E13E59619B9}"/>
                </a:ext>
              </a:extLst>
            </p:cNvPr>
            <p:cNvSpPr/>
            <p:nvPr/>
          </p:nvSpPr>
          <p:spPr>
            <a:xfrm>
              <a:off x="-1456626" y="2472040"/>
              <a:ext cx="12891" cy="9949"/>
            </a:xfrm>
            <a:custGeom>
              <a:avLst/>
              <a:gdLst/>
              <a:ahLst/>
              <a:cxnLst/>
              <a:rect l="l" t="t" r="r" b="b"/>
              <a:pathLst>
                <a:path w="333" h="257" extrusionOk="0">
                  <a:moveTo>
                    <a:pt x="221" y="1"/>
                  </a:moveTo>
                  <a:cubicBezTo>
                    <a:pt x="152" y="1"/>
                    <a:pt x="96" y="28"/>
                    <a:pt x="26" y="70"/>
                  </a:cubicBezTo>
                  <a:cubicBezTo>
                    <a:pt x="1" y="83"/>
                    <a:pt x="68" y="257"/>
                    <a:pt x="143" y="257"/>
                  </a:cubicBezTo>
                  <a:cubicBezTo>
                    <a:pt x="150" y="257"/>
                    <a:pt x="158" y="255"/>
                    <a:pt x="166" y="251"/>
                  </a:cubicBezTo>
                  <a:cubicBezTo>
                    <a:pt x="235" y="224"/>
                    <a:pt x="333" y="126"/>
                    <a:pt x="291" y="42"/>
                  </a:cubicBezTo>
                  <a:cubicBezTo>
                    <a:pt x="277" y="1"/>
                    <a:pt x="263" y="1"/>
                    <a:pt x="221"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942;p38">
              <a:extLst>
                <a:ext uri="{FF2B5EF4-FFF2-40B4-BE49-F238E27FC236}">
                  <a16:creationId xmlns:a16="http://schemas.microsoft.com/office/drawing/2014/main" id="{4CD2FED1-2B53-8B2F-14F6-534ECB344676}"/>
                </a:ext>
              </a:extLst>
            </p:cNvPr>
            <p:cNvSpPr/>
            <p:nvPr/>
          </p:nvSpPr>
          <p:spPr>
            <a:xfrm>
              <a:off x="-1473970" y="2494804"/>
              <a:ext cx="15679" cy="16104"/>
            </a:xfrm>
            <a:custGeom>
              <a:avLst/>
              <a:gdLst/>
              <a:ahLst/>
              <a:cxnLst/>
              <a:rect l="l" t="t" r="r" b="b"/>
              <a:pathLst>
                <a:path w="405" h="416" extrusionOk="0">
                  <a:moveTo>
                    <a:pt x="67" y="1"/>
                  </a:moveTo>
                  <a:cubicBezTo>
                    <a:pt x="41" y="1"/>
                    <a:pt x="20" y="10"/>
                    <a:pt x="14" y="40"/>
                  </a:cubicBezTo>
                  <a:cubicBezTo>
                    <a:pt x="0" y="109"/>
                    <a:pt x="70" y="165"/>
                    <a:pt x="70" y="235"/>
                  </a:cubicBezTo>
                  <a:cubicBezTo>
                    <a:pt x="70" y="263"/>
                    <a:pt x="56" y="291"/>
                    <a:pt x="56" y="318"/>
                  </a:cubicBezTo>
                  <a:cubicBezTo>
                    <a:pt x="56" y="360"/>
                    <a:pt x="70" y="388"/>
                    <a:pt x="84" y="416"/>
                  </a:cubicBezTo>
                  <a:cubicBezTo>
                    <a:pt x="140" y="402"/>
                    <a:pt x="182" y="416"/>
                    <a:pt x="237" y="388"/>
                  </a:cubicBezTo>
                  <a:cubicBezTo>
                    <a:pt x="279" y="346"/>
                    <a:pt x="307" y="318"/>
                    <a:pt x="335" y="263"/>
                  </a:cubicBezTo>
                  <a:cubicBezTo>
                    <a:pt x="349" y="235"/>
                    <a:pt x="377" y="207"/>
                    <a:pt x="391" y="165"/>
                  </a:cubicBezTo>
                  <a:cubicBezTo>
                    <a:pt x="405" y="123"/>
                    <a:pt x="405" y="109"/>
                    <a:pt x="391" y="54"/>
                  </a:cubicBezTo>
                  <a:cubicBezTo>
                    <a:pt x="377" y="54"/>
                    <a:pt x="363" y="26"/>
                    <a:pt x="349" y="12"/>
                  </a:cubicBezTo>
                  <a:cubicBezTo>
                    <a:pt x="337" y="7"/>
                    <a:pt x="326" y="5"/>
                    <a:pt x="315" y="5"/>
                  </a:cubicBezTo>
                  <a:cubicBezTo>
                    <a:pt x="275" y="5"/>
                    <a:pt x="242" y="32"/>
                    <a:pt x="202" y="32"/>
                  </a:cubicBezTo>
                  <a:cubicBezTo>
                    <a:pt x="191" y="32"/>
                    <a:pt x="180" y="31"/>
                    <a:pt x="168" y="26"/>
                  </a:cubicBezTo>
                  <a:cubicBezTo>
                    <a:pt x="144" y="18"/>
                    <a:pt x="101" y="1"/>
                    <a:pt x="67"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943;p38">
              <a:extLst>
                <a:ext uri="{FF2B5EF4-FFF2-40B4-BE49-F238E27FC236}">
                  <a16:creationId xmlns:a16="http://schemas.microsoft.com/office/drawing/2014/main" id="{D097D250-98FB-33EE-2C20-DCF6B53551E6}"/>
                </a:ext>
              </a:extLst>
            </p:cNvPr>
            <p:cNvSpPr/>
            <p:nvPr/>
          </p:nvSpPr>
          <p:spPr>
            <a:xfrm>
              <a:off x="-1476138" y="2516212"/>
              <a:ext cx="12465" cy="15756"/>
            </a:xfrm>
            <a:custGeom>
              <a:avLst/>
              <a:gdLst/>
              <a:ahLst/>
              <a:cxnLst/>
              <a:rect l="l" t="t" r="r" b="b"/>
              <a:pathLst>
                <a:path w="322" h="407" extrusionOk="0">
                  <a:moveTo>
                    <a:pt x="290" y="0"/>
                  </a:moveTo>
                  <a:cubicBezTo>
                    <a:pt x="243" y="0"/>
                    <a:pt x="205" y="49"/>
                    <a:pt x="168" y="86"/>
                  </a:cubicBezTo>
                  <a:cubicBezTo>
                    <a:pt x="112" y="128"/>
                    <a:pt x="56" y="170"/>
                    <a:pt x="15" y="239"/>
                  </a:cubicBezTo>
                  <a:cubicBezTo>
                    <a:pt x="1" y="281"/>
                    <a:pt x="15" y="351"/>
                    <a:pt x="42" y="393"/>
                  </a:cubicBezTo>
                  <a:cubicBezTo>
                    <a:pt x="52" y="402"/>
                    <a:pt x="62" y="407"/>
                    <a:pt x="72" y="407"/>
                  </a:cubicBezTo>
                  <a:cubicBezTo>
                    <a:pt x="117" y="407"/>
                    <a:pt x="159" y="315"/>
                    <a:pt x="182" y="281"/>
                  </a:cubicBezTo>
                  <a:cubicBezTo>
                    <a:pt x="224" y="239"/>
                    <a:pt x="279" y="197"/>
                    <a:pt x="307" y="142"/>
                  </a:cubicBezTo>
                  <a:cubicBezTo>
                    <a:pt x="321" y="100"/>
                    <a:pt x="321" y="44"/>
                    <a:pt x="307" y="2"/>
                  </a:cubicBezTo>
                  <a:cubicBezTo>
                    <a:pt x="301" y="1"/>
                    <a:pt x="296" y="0"/>
                    <a:pt x="290"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944;p38">
              <a:extLst>
                <a:ext uri="{FF2B5EF4-FFF2-40B4-BE49-F238E27FC236}">
                  <a16:creationId xmlns:a16="http://schemas.microsoft.com/office/drawing/2014/main" id="{B5412C8D-E49A-AB41-258E-9B4060975D3A}"/>
                </a:ext>
              </a:extLst>
            </p:cNvPr>
            <p:cNvSpPr/>
            <p:nvPr/>
          </p:nvSpPr>
          <p:spPr>
            <a:xfrm>
              <a:off x="-1568934" y="2615860"/>
              <a:ext cx="28647" cy="24002"/>
            </a:xfrm>
            <a:custGeom>
              <a:avLst/>
              <a:gdLst/>
              <a:ahLst/>
              <a:cxnLst/>
              <a:rect l="l" t="t" r="r" b="b"/>
              <a:pathLst>
                <a:path w="740" h="620" extrusionOk="0">
                  <a:moveTo>
                    <a:pt x="248" y="1"/>
                  </a:moveTo>
                  <a:cubicBezTo>
                    <a:pt x="240" y="1"/>
                    <a:pt x="232" y="2"/>
                    <a:pt x="224" y="7"/>
                  </a:cubicBezTo>
                  <a:cubicBezTo>
                    <a:pt x="210" y="34"/>
                    <a:pt x="182" y="90"/>
                    <a:pt x="168" y="118"/>
                  </a:cubicBezTo>
                  <a:cubicBezTo>
                    <a:pt x="140" y="202"/>
                    <a:pt x="98" y="271"/>
                    <a:pt x="56" y="341"/>
                  </a:cubicBezTo>
                  <a:cubicBezTo>
                    <a:pt x="15" y="397"/>
                    <a:pt x="1" y="466"/>
                    <a:pt x="1" y="536"/>
                  </a:cubicBezTo>
                  <a:cubicBezTo>
                    <a:pt x="1" y="578"/>
                    <a:pt x="15" y="620"/>
                    <a:pt x="56" y="620"/>
                  </a:cubicBezTo>
                  <a:cubicBezTo>
                    <a:pt x="98" y="620"/>
                    <a:pt x="140" y="606"/>
                    <a:pt x="182" y="592"/>
                  </a:cubicBezTo>
                  <a:cubicBezTo>
                    <a:pt x="238" y="578"/>
                    <a:pt x="293" y="564"/>
                    <a:pt x="349" y="550"/>
                  </a:cubicBezTo>
                  <a:cubicBezTo>
                    <a:pt x="419" y="550"/>
                    <a:pt x="461" y="536"/>
                    <a:pt x="530" y="522"/>
                  </a:cubicBezTo>
                  <a:cubicBezTo>
                    <a:pt x="572" y="508"/>
                    <a:pt x="628" y="480"/>
                    <a:pt x="656" y="439"/>
                  </a:cubicBezTo>
                  <a:cubicBezTo>
                    <a:pt x="670" y="425"/>
                    <a:pt x="670" y="411"/>
                    <a:pt x="656" y="397"/>
                  </a:cubicBezTo>
                  <a:cubicBezTo>
                    <a:pt x="656" y="383"/>
                    <a:pt x="642" y="369"/>
                    <a:pt x="642" y="369"/>
                  </a:cubicBezTo>
                  <a:cubicBezTo>
                    <a:pt x="628" y="341"/>
                    <a:pt x="628" y="313"/>
                    <a:pt x="642" y="285"/>
                  </a:cubicBezTo>
                  <a:cubicBezTo>
                    <a:pt x="642" y="271"/>
                    <a:pt x="656" y="243"/>
                    <a:pt x="670" y="216"/>
                  </a:cubicBezTo>
                  <a:cubicBezTo>
                    <a:pt x="684" y="202"/>
                    <a:pt x="725" y="202"/>
                    <a:pt x="725" y="188"/>
                  </a:cubicBezTo>
                  <a:cubicBezTo>
                    <a:pt x="739" y="160"/>
                    <a:pt x="711" y="104"/>
                    <a:pt x="711" y="76"/>
                  </a:cubicBezTo>
                  <a:cubicBezTo>
                    <a:pt x="701" y="45"/>
                    <a:pt x="690" y="29"/>
                    <a:pt x="674" y="29"/>
                  </a:cubicBezTo>
                  <a:cubicBezTo>
                    <a:pt x="669" y="29"/>
                    <a:pt x="663" y="31"/>
                    <a:pt x="656" y="34"/>
                  </a:cubicBezTo>
                  <a:cubicBezTo>
                    <a:pt x="614" y="48"/>
                    <a:pt x="586" y="76"/>
                    <a:pt x="558" y="76"/>
                  </a:cubicBezTo>
                  <a:cubicBezTo>
                    <a:pt x="544" y="81"/>
                    <a:pt x="530" y="82"/>
                    <a:pt x="517" y="82"/>
                  </a:cubicBezTo>
                  <a:cubicBezTo>
                    <a:pt x="490" y="82"/>
                    <a:pt x="465" y="76"/>
                    <a:pt x="447" y="76"/>
                  </a:cubicBezTo>
                  <a:cubicBezTo>
                    <a:pt x="391" y="76"/>
                    <a:pt x="363" y="20"/>
                    <a:pt x="307" y="20"/>
                  </a:cubicBezTo>
                  <a:cubicBezTo>
                    <a:pt x="288" y="11"/>
                    <a:pt x="268" y="1"/>
                    <a:pt x="248"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945;p38">
              <a:extLst>
                <a:ext uri="{FF2B5EF4-FFF2-40B4-BE49-F238E27FC236}">
                  <a16:creationId xmlns:a16="http://schemas.microsoft.com/office/drawing/2014/main" id="{317ECDA9-7D63-B24F-E4FD-FE9D57920BE2}"/>
                </a:ext>
              </a:extLst>
            </p:cNvPr>
            <p:cNvSpPr/>
            <p:nvPr/>
          </p:nvSpPr>
          <p:spPr>
            <a:xfrm>
              <a:off x="-1565140" y="2640908"/>
              <a:ext cx="16763" cy="9678"/>
            </a:xfrm>
            <a:custGeom>
              <a:avLst/>
              <a:gdLst/>
              <a:ahLst/>
              <a:cxnLst/>
              <a:rect l="l" t="t" r="r" b="b"/>
              <a:pathLst>
                <a:path w="433" h="250" extrusionOk="0">
                  <a:moveTo>
                    <a:pt x="265" y="1"/>
                  </a:moveTo>
                  <a:cubicBezTo>
                    <a:pt x="209" y="1"/>
                    <a:pt x="140" y="1"/>
                    <a:pt x="98" y="28"/>
                  </a:cubicBezTo>
                  <a:cubicBezTo>
                    <a:pt x="42" y="70"/>
                    <a:pt x="0" y="154"/>
                    <a:pt x="0" y="238"/>
                  </a:cubicBezTo>
                  <a:lnTo>
                    <a:pt x="84" y="238"/>
                  </a:lnTo>
                  <a:cubicBezTo>
                    <a:pt x="112" y="238"/>
                    <a:pt x="140" y="224"/>
                    <a:pt x="181" y="224"/>
                  </a:cubicBezTo>
                  <a:cubicBezTo>
                    <a:pt x="220" y="233"/>
                    <a:pt x="258" y="249"/>
                    <a:pt x="297" y="249"/>
                  </a:cubicBezTo>
                  <a:cubicBezTo>
                    <a:pt x="314" y="249"/>
                    <a:pt x="331" y="246"/>
                    <a:pt x="349" y="238"/>
                  </a:cubicBezTo>
                  <a:cubicBezTo>
                    <a:pt x="404" y="224"/>
                    <a:pt x="432" y="168"/>
                    <a:pt x="404" y="112"/>
                  </a:cubicBezTo>
                  <a:cubicBezTo>
                    <a:pt x="390" y="84"/>
                    <a:pt x="363" y="56"/>
                    <a:pt x="335" y="28"/>
                  </a:cubicBezTo>
                  <a:cubicBezTo>
                    <a:pt x="307" y="1"/>
                    <a:pt x="307" y="1"/>
                    <a:pt x="265"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946;p38">
              <a:extLst>
                <a:ext uri="{FF2B5EF4-FFF2-40B4-BE49-F238E27FC236}">
                  <a16:creationId xmlns:a16="http://schemas.microsoft.com/office/drawing/2014/main" id="{DA3222A2-A4F7-03C4-D992-4454CB43FD2F}"/>
                </a:ext>
              </a:extLst>
            </p:cNvPr>
            <p:cNvSpPr/>
            <p:nvPr/>
          </p:nvSpPr>
          <p:spPr>
            <a:xfrm>
              <a:off x="-1620732" y="2719883"/>
              <a:ext cx="18388" cy="14633"/>
            </a:xfrm>
            <a:custGeom>
              <a:avLst/>
              <a:gdLst/>
              <a:ahLst/>
              <a:cxnLst/>
              <a:rect l="l" t="t" r="r" b="b"/>
              <a:pathLst>
                <a:path w="475" h="378" extrusionOk="0">
                  <a:moveTo>
                    <a:pt x="142" y="0"/>
                  </a:moveTo>
                  <a:cubicBezTo>
                    <a:pt x="111" y="0"/>
                    <a:pt x="82" y="11"/>
                    <a:pt x="57" y="37"/>
                  </a:cubicBezTo>
                  <a:cubicBezTo>
                    <a:pt x="43" y="65"/>
                    <a:pt x="1" y="79"/>
                    <a:pt x="1" y="107"/>
                  </a:cubicBezTo>
                  <a:cubicBezTo>
                    <a:pt x="1" y="135"/>
                    <a:pt x="43" y="163"/>
                    <a:pt x="57" y="190"/>
                  </a:cubicBezTo>
                  <a:cubicBezTo>
                    <a:pt x="84" y="218"/>
                    <a:pt x="126" y="246"/>
                    <a:pt x="154" y="274"/>
                  </a:cubicBezTo>
                  <a:cubicBezTo>
                    <a:pt x="168" y="302"/>
                    <a:pt x="168" y="330"/>
                    <a:pt x="196" y="344"/>
                  </a:cubicBezTo>
                  <a:cubicBezTo>
                    <a:pt x="226" y="364"/>
                    <a:pt x="294" y="377"/>
                    <a:pt x="351" y="377"/>
                  </a:cubicBezTo>
                  <a:cubicBezTo>
                    <a:pt x="371" y="377"/>
                    <a:pt x="390" y="375"/>
                    <a:pt x="405" y="372"/>
                  </a:cubicBezTo>
                  <a:cubicBezTo>
                    <a:pt x="475" y="358"/>
                    <a:pt x="419" y="232"/>
                    <a:pt x="377" y="204"/>
                  </a:cubicBezTo>
                  <a:cubicBezTo>
                    <a:pt x="363" y="176"/>
                    <a:pt x="335" y="163"/>
                    <a:pt x="321" y="121"/>
                  </a:cubicBezTo>
                  <a:cubicBezTo>
                    <a:pt x="293" y="93"/>
                    <a:pt x="279" y="51"/>
                    <a:pt x="252" y="37"/>
                  </a:cubicBezTo>
                  <a:cubicBezTo>
                    <a:pt x="214" y="15"/>
                    <a:pt x="177" y="0"/>
                    <a:pt x="142"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947;p38">
              <a:extLst>
                <a:ext uri="{FF2B5EF4-FFF2-40B4-BE49-F238E27FC236}">
                  <a16:creationId xmlns:a16="http://schemas.microsoft.com/office/drawing/2014/main" id="{F0D2E1D4-F045-DBD0-D35E-4D8875D7F7D3}"/>
                </a:ext>
              </a:extLst>
            </p:cNvPr>
            <p:cNvSpPr/>
            <p:nvPr/>
          </p:nvSpPr>
          <p:spPr>
            <a:xfrm>
              <a:off x="-1614267" y="2785502"/>
              <a:ext cx="16801" cy="19008"/>
            </a:xfrm>
            <a:custGeom>
              <a:avLst/>
              <a:gdLst/>
              <a:ahLst/>
              <a:cxnLst/>
              <a:rect l="l" t="t" r="r" b="b"/>
              <a:pathLst>
                <a:path w="434" h="491" extrusionOk="0">
                  <a:moveTo>
                    <a:pt x="154" y="1"/>
                  </a:moveTo>
                  <a:cubicBezTo>
                    <a:pt x="126" y="1"/>
                    <a:pt x="99" y="1"/>
                    <a:pt x="71" y="28"/>
                  </a:cubicBezTo>
                  <a:cubicBezTo>
                    <a:pt x="57" y="56"/>
                    <a:pt x="85" y="98"/>
                    <a:pt x="85" y="126"/>
                  </a:cubicBezTo>
                  <a:cubicBezTo>
                    <a:pt x="112" y="182"/>
                    <a:pt x="126" y="224"/>
                    <a:pt x="85" y="293"/>
                  </a:cubicBezTo>
                  <a:cubicBezTo>
                    <a:pt x="57" y="349"/>
                    <a:pt x="1" y="447"/>
                    <a:pt x="99" y="488"/>
                  </a:cubicBezTo>
                  <a:cubicBezTo>
                    <a:pt x="103" y="490"/>
                    <a:pt x="108" y="490"/>
                    <a:pt x="113" y="490"/>
                  </a:cubicBezTo>
                  <a:cubicBezTo>
                    <a:pt x="164" y="490"/>
                    <a:pt x="214" y="429"/>
                    <a:pt x="252" y="391"/>
                  </a:cubicBezTo>
                  <a:cubicBezTo>
                    <a:pt x="335" y="321"/>
                    <a:pt x="433" y="224"/>
                    <a:pt x="335" y="112"/>
                  </a:cubicBezTo>
                  <a:cubicBezTo>
                    <a:pt x="308" y="84"/>
                    <a:pt x="294" y="56"/>
                    <a:pt x="266" y="28"/>
                  </a:cubicBezTo>
                  <a:cubicBezTo>
                    <a:pt x="224" y="1"/>
                    <a:pt x="210" y="1"/>
                    <a:pt x="154"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948;p38">
              <a:extLst>
                <a:ext uri="{FF2B5EF4-FFF2-40B4-BE49-F238E27FC236}">
                  <a16:creationId xmlns:a16="http://schemas.microsoft.com/office/drawing/2014/main" id="{2F3195BE-5098-182F-6352-B13A3D7C553C}"/>
                </a:ext>
              </a:extLst>
            </p:cNvPr>
            <p:cNvSpPr/>
            <p:nvPr/>
          </p:nvSpPr>
          <p:spPr>
            <a:xfrm>
              <a:off x="-2127336" y="2737691"/>
              <a:ext cx="489907" cy="737357"/>
            </a:xfrm>
            <a:custGeom>
              <a:avLst/>
              <a:gdLst/>
              <a:ahLst/>
              <a:cxnLst/>
              <a:rect l="l" t="t" r="r" b="b"/>
              <a:pathLst>
                <a:path w="12655" h="19047" extrusionOk="0">
                  <a:moveTo>
                    <a:pt x="4674" y="0"/>
                  </a:moveTo>
                  <a:cubicBezTo>
                    <a:pt x="4278" y="0"/>
                    <a:pt x="4186" y="428"/>
                    <a:pt x="3917" y="581"/>
                  </a:cubicBezTo>
                  <a:cubicBezTo>
                    <a:pt x="3875" y="608"/>
                    <a:pt x="3847" y="636"/>
                    <a:pt x="3819" y="664"/>
                  </a:cubicBezTo>
                  <a:cubicBezTo>
                    <a:pt x="3694" y="845"/>
                    <a:pt x="3917" y="1082"/>
                    <a:pt x="3903" y="1403"/>
                  </a:cubicBezTo>
                  <a:cubicBezTo>
                    <a:pt x="3861" y="1779"/>
                    <a:pt x="4084" y="1723"/>
                    <a:pt x="4154" y="1960"/>
                  </a:cubicBezTo>
                  <a:cubicBezTo>
                    <a:pt x="4223" y="2197"/>
                    <a:pt x="3540" y="2573"/>
                    <a:pt x="3276" y="2796"/>
                  </a:cubicBezTo>
                  <a:cubicBezTo>
                    <a:pt x="2997" y="3019"/>
                    <a:pt x="2913" y="3019"/>
                    <a:pt x="2760" y="3256"/>
                  </a:cubicBezTo>
                  <a:cubicBezTo>
                    <a:pt x="2607" y="3507"/>
                    <a:pt x="2760" y="3424"/>
                    <a:pt x="2941" y="3521"/>
                  </a:cubicBezTo>
                  <a:cubicBezTo>
                    <a:pt x="3122" y="3633"/>
                    <a:pt x="2788" y="3744"/>
                    <a:pt x="2621" y="3911"/>
                  </a:cubicBezTo>
                  <a:cubicBezTo>
                    <a:pt x="2453" y="4065"/>
                    <a:pt x="2607" y="4106"/>
                    <a:pt x="2593" y="4413"/>
                  </a:cubicBezTo>
                  <a:cubicBezTo>
                    <a:pt x="2588" y="4524"/>
                    <a:pt x="2545" y="4567"/>
                    <a:pt x="2484" y="4567"/>
                  </a:cubicBezTo>
                  <a:cubicBezTo>
                    <a:pt x="2376" y="4567"/>
                    <a:pt x="2212" y="4430"/>
                    <a:pt x="2105" y="4288"/>
                  </a:cubicBezTo>
                  <a:cubicBezTo>
                    <a:pt x="2070" y="4239"/>
                    <a:pt x="2047" y="4219"/>
                    <a:pt x="2032" y="4219"/>
                  </a:cubicBezTo>
                  <a:cubicBezTo>
                    <a:pt x="1982" y="4219"/>
                    <a:pt x="2019" y="4441"/>
                    <a:pt x="1966" y="4580"/>
                  </a:cubicBezTo>
                  <a:cubicBezTo>
                    <a:pt x="1952" y="4615"/>
                    <a:pt x="1925" y="4630"/>
                    <a:pt x="1889" y="4630"/>
                  </a:cubicBezTo>
                  <a:cubicBezTo>
                    <a:pt x="1737" y="4630"/>
                    <a:pt x="1434" y="4372"/>
                    <a:pt x="1366" y="4260"/>
                  </a:cubicBezTo>
                  <a:cubicBezTo>
                    <a:pt x="1339" y="4219"/>
                    <a:pt x="1321" y="4200"/>
                    <a:pt x="1307" y="4200"/>
                  </a:cubicBezTo>
                  <a:cubicBezTo>
                    <a:pt x="1277" y="4200"/>
                    <a:pt x="1265" y="4281"/>
                    <a:pt x="1227" y="4413"/>
                  </a:cubicBezTo>
                  <a:cubicBezTo>
                    <a:pt x="1218" y="4453"/>
                    <a:pt x="1198" y="4468"/>
                    <a:pt x="1168" y="4468"/>
                  </a:cubicBezTo>
                  <a:cubicBezTo>
                    <a:pt x="1083" y="4468"/>
                    <a:pt x="922" y="4351"/>
                    <a:pt x="730" y="4351"/>
                  </a:cubicBezTo>
                  <a:cubicBezTo>
                    <a:pt x="658" y="4351"/>
                    <a:pt x="581" y="4368"/>
                    <a:pt x="502" y="4413"/>
                  </a:cubicBezTo>
                  <a:cubicBezTo>
                    <a:pt x="126" y="4622"/>
                    <a:pt x="1" y="5793"/>
                    <a:pt x="15" y="6211"/>
                  </a:cubicBezTo>
                  <a:cubicBezTo>
                    <a:pt x="15" y="6294"/>
                    <a:pt x="42" y="6364"/>
                    <a:pt x="70" y="6420"/>
                  </a:cubicBezTo>
                  <a:cubicBezTo>
                    <a:pt x="196" y="6573"/>
                    <a:pt x="488" y="6531"/>
                    <a:pt x="642" y="6643"/>
                  </a:cubicBezTo>
                  <a:cubicBezTo>
                    <a:pt x="837" y="6796"/>
                    <a:pt x="697" y="7033"/>
                    <a:pt x="767" y="7312"/>
                  </a:cubicBezTo>
                  <a:cubicBezTo>
                    <a:pt x="804" y="7469"/>
                    <a:pt x="930" y="7522"/>
                    <a:pt x="1082" y="7522"/>
                  </a:cubicBezTo>
                  <a:cubicBezTo>
                    <a:pt x="1213" y="7522"/>
                    <a:pt x="1363" y="7482"/>
                    <a:pt x="1492" y="7437"/>
                  </a:cubicBezTo>
                  <a:cubicBezTo>
                    <a:pt x="1556" y="7414"/>
                    <a:pt x="1621" y="7404"/>
                    <a:pt x="1685" y="7404"/>
                  </a:cubicBezTo>
                  <a:cubicBezTo>
                    <a:pt x="1886" y="7404"/>
                    <a:pt x="2079" y="7499"/>
                    <a:pt x="2216" y="7563"/>
                  </a:cubicBezTo>
                  <a:cubicBezTo>
                    <a:pt x="2241" y="7572"/>
                    <a:pt x="2262" y="7576"/>
                    <a:pt x="2280" y="7576"/>
                  </a:cubicBezTo>
                  <a:cubicBezTo>
                    <a:pt x="2390" y="7576"/>
                    <a:pt x="2368" y="7406"/>
                    <a:pt x="2356" y="7298"/>
                  </a:cubicBezTo>
                  <a:cubicBezTo>
                    <a:pt x="2342" y="7172"/>
                    <a:pt x="2425" y="7047"/>
                    <a:pt x="2621" y="7033"/>
                  </a:cubicBezTo>
                  <a:cubicBezTo>
                    <a:pt x="2623" y="7033"/>
                    <a:pt x="2626" y="7033"/>
                    <a:pt x="2629" y="7033"/>
                  </a:cubicBezTo>
                  <a:cubicBezTo>
                    <a:pt x="2815" y="7033"/>
                    <a:pt x="2806" y="7486"/>
                    <a:pt x="3067" y="7981"/>
                  </a:cubicBezTo>
                  <a:cubicBezTo>
                    <a:pt x="3331" y="8496"/>
                    <a:pt x="3429" y="8482"/>
                    <a:pt x="3763" y="8817"/>
                  </a:cubicBezTo>
                  <a:cubicBezTo>
                    <a:pt x="4112" y="9137"/>
                    <a:pt x="4307" y="9305"/>
                    <a:pt x="4377" y="9528"/>
                  </a:cubicBezTo>
                  <a:cubicBezTo>
                    <a:pt x="4446" y="9751"/>
                    <a:pt x="4572" y="9792"/>
                    <a:pt x="4739" y="9918"/>
                  </a:cubicBezTo>
                  <a:cubicBezTo>
                    <a:pt x="4920" y="10043"/>
                    <a:pt x="4920" y="10322"/>
                    <a:pt x="4976" y="10656"/>
                  </a:cubicBezTo>
                  <a:cubicBezTo>
                    <a:pt x="5018" y="10991"/>
                    <a:pt x="5157" y="11214"/>
                    <a:pt x="5450" y="11618"/>
                  </a:cubicBezTo>
                  <a:cubicBezTo>
                    <a:pt x="5742" y="12008"/>
                    <a:pt x="6188" y="11925"/>
                    <a:pt x="6523" y="11953"/>
                  </a:cubicBezTo>
                  <a:cubicBezTo>
                    <a:pt x="6857" y="11966"/>
                    <a:pt x="6899" y="12872"/>
                    <a:pt x="6899" y="12872"/>
                  </a:cubicBezTo>
                  <a:lnTo>
                    <a:pt x="7638" y="13820"/>
                  </a:lnTo>
                  <a:lnTo>
                    <a:pt x="7721" y="14377"/>
                  </a:lnTo>
                  <a:lnTo>
                    <a:pt x="6899" y="15785"/>
                  </a:lnTo>
                  <a:lnTo>
                    <a:pt x="7986" y="17402"/>
                  </a:lnTo>
                  <a:lnTo>
                    <a:pt x="8530" y="17276"/>
                  </a:lnTo>
                  <a:lnTo>
                    <a:pt x="8432" y="17792"/>
                  </a:lnTo>
                  <a:lnTo>
                    <a:pt x="9185" y="19046"/>
                  </a:lnTo>
                  <a:cubicBezTo>
                    <a:pt x="9380" y="19004"/>
                    <a:pt x="9561" y="18907"/>
                    <a:pt x="9686" y="18684"/>
                  </a:cubicBezTo>
                  <a:cubicBezTo>
                    <a:pt x="9923" y="18335"/>
                    <a:pt x="10522" y="18363"/>
                    <a:pt x="10857" y="17987"/>
                  </a:cubicBezTo>
                  <a:cubicBezTo>
                    <a:pt x="10759" y="17889"/>
                    <a:pt x="10704" y="17792"/>
                    <a:pt x="10759" y="17708"/>
                  </a:cubicBezTo>
                  <a:cubicBezTo>
                    <a:pt x="10955" y="17402"/>
                    <a:pt x="11373" y="17067"/>
                    <a:pt x="11484" y="16761"/>
                  </a:cubicBezTo>
                  <a:cubicBezTo>
                    <a:pt x="11582" y="16454"/>
                    <a:pt x="11972" y="15032"/>
                    <a:pt x="11972" y="15032"/>
                  </a:cubicBezTo>
                  <a:cubicBezTo>
                    <a:pt x="11791" y="14935"/>
                    <a:pt x="11749" y="14796"/>
                    <a:pt x="11582" y="14712"/>
                  </a:cubicBezTo>
                  <a:cubicBezTo>
                    <a:pt x="11414" y="14628"/>
                    <a:pt x="11136" y="14545"/>
                    <a:pt x="11303" y="14461"/>
                  </a:cubicBezTo>
                  <a:cubicBezTo>
                    <a:pt x="11470" y="14377"/>
                    <a:pt x="11805" y="14196"/>
                    <a:pt x="11721" y="14127"/>
                  </a:cubicBezTo>
                  <a:cubicBezTo>
                    <a:pt x="11637" y="14057"/>
                    <a:pt x="11498" y="13918"/>
                    <a:pt x="11623" y="13848"/>
                  </a:cubicBezTo>
                  <a:cubicBezTo>
                    <a:pt x="11735" y="13778"/>
                    <a:pt x="11832" y="13667"/>
                    <a:pt x="11735" y="13639"/>
                  </a:cubicBezTo>
                  <a:cubicBezTo>
                    <a:pt x="11651" y="13611"/>
                    <a:pt x="11275" y="13667"/>
                    <a:pt x="11387" y="13486"/>
                  </a:cubicBezTo>
                  <a:cubicBezTo>
                    <a:pt x="11512" y="13304"/>
                    <a:pt x="11707" y="12984"/>
                    <a:pt x="11568" y="12942"/>
                  </a:cubicBezTo>
                  <a:cubicBezTo>
                    <a:pt x="11414" y="12914"/>
                    <a:pt x="11108" y="12886"/>
                    <a:pt x="11191" y="12719"/>
                  </a:cubicBezTo>
                  <a:cubicBezTo>
                    <a:pt x="11275" y="12538"/>
                    <a:pt x="11289" y="12496"/>
                    <a:pt x="11177" y="12440"/>
                  </a:cubicBezTo>
                  <a:cubicBezTo>
                    <a:pt x="11066" y="12398"/>
                    <a:pt x="10843" y="12259"/>
                    <a:pt x="11080" y="12162"/>
                  </a:cubicBezTo>
                  <a:cubicBezTo>
                    <a:pt x="11317" y="12078"/>
                    <a:pt x="11540" y="12092"/>
                    <a:pt x="11387" y="11994"/>
                  </a:cubicBezTo>
                  <a:cubicBezTo>
                    <a:pt x="11354" y="11968"/>
                    <a:pt x="11312" y="11960"/>
                    <a:pt x="11269" y="11960"/>
                  </a:cubicBezTo>
                  <a:cubicBezTo>
                    <a:pt x="11190" y="11960"/>
                    <a:pt x="11104" y="11988"/>
                    <a:pt x="11052" y="11988"/>
                  </a:cubicBezTo>
                  <a:cubicBezTo>
                    <a:pt x="11012" y="11988"/>
                    <a:pt x="10992" y="11971"/>
                    <a:pt x="11010" y="11911"/>
                  </a:cubicBezTo>
                  <a:cubicBezTo>
                    <a:pt x="11052" y="11730"/>
                    <a:pt x="11205" y="11674"/>
                    <a:pt x="11108" y="11604"/>
                  </a:cubicBezTo>
                  <a:cubicBezTo>
                    <a:pt x="11010" y="11534"/>
                    <a:pt x="10968" y="11493"/>
                    <a:pt x="11038" y="11395"/>
                  </a:cubicBezTo>
                  <a:cubicBezTo>
                    <a:pt x="11108" y="11298"/>
                    <a:pt x="11164" y="11172"/>
                    <a:pt x="11094" y="11158"/>
                  </a:cubicBezTo>
                  <a:cubicBezTo>
                    <a:pt x="11024" y="11158"/>
                    <a:pt x="11010" y="11102"/>
                    <a:pt x="11094" y="11033"/>
                  </a:cubicBezTo>
                  <a:cubicBezTo>
                    <a:pt x="11177" y="10963"/>
                    <a:pt x="11275" y="11019"/>
                    <a:pt x="11150" y="10935"/>
                  </a:cubicBezTo>
                  <a:cubicBezTo>
                    <a:pt x="11038" y="10852"/>
                    <a:pt x="10941" y="10838"/>
                    <a:pt x="11080" y="10726"/>
                  </a:cubicBezTo>
                  <a:cubicBezTo>
                    <a:pt x="11219" y="10601"/>
                    <a:pt x="11442" y="10447"/>
                    <a:pt x="11275" y="10378"/>
                  </a:cubicBezTo>
                  <a:cubicBezTo>
                    <a:pt x="11108" y="10308"/>
                    <a:pt x="10927" y="10113"/>
                    <a:pt x="11122" y="10113"/>
                  </a:cubicBezTo>
                  <a:cubicBezTo>
                    <a:pt x="11161" y="10116"/>
                    <a:pt x="11200" y="10117"/>
                    <a:pt x="11238" y="10117"/>
                  </a:cubicBezTo>
                  <a:cubicBezTo>
                    <a:pt x="11388" y="10117"/>
                    <a:pt x="11506" y="10091"/>
                    <a:pt x="11428" y="10001"/>
                  </a:cubicBezTo>
                  <a:cubicBezTo>
                    <a:pt x="11345" y="9890"/>
                    <a:pt x="11205" y="9765"/>
                    <a:pt x="11275" y="9709"/>
                  </a:cubicBezTo>
                  <a:cubicBezTo>
                    <a:pt x="11359" y="9639"/>
                    <a:pt x="10955" y="9388"/>
                    <a:pt x="11205" y="9319"/>
                  </a:cubicBezTo>
                  <a:cubicBezTo>
                    <a:pt x="11259" y="9306"/>
                    <a:pt x="11316" y="9303"/>
                    <a:pt x="11369" y="9303"/>
                  </a:cubicBezTo>
                  <a:cubicBezTo>
                    <a:pt x="11427" y="9303"/>
                    <a:pt x="11480" y="9307"/>
                    <a:pt x="11520" y="9307"/>
                  </a:cubicBezTo>
                  <a:cubicBezTo>
                    <a:pt x="11604" y="9307"/>
                    <a:pt x="11629" y="9289"/>
                    <a:pt x="11512" y="9179"/>
                  </a:cubicBezTo>
                  <a:cubicBezTo>
                    <a:pt x="11275" y="8984"/>
                    <a:pt x="11080" y="8970"/>
                    <a:pt x="11038" y="8803"/>
                  </a:cubicBezTo>
                  <a:cubicBezTo>
                    <a:pt x="10996" y="8636"/>
                    <a:pt x="11038" y="8218"/>
                    <a:pt x="11150" y="8078"/>
                  </a:cubicBezTo>
                  <a:cubicBezTo>
                    <a:pt x="11247" y="7939"/>
                    <a:pt x="11414" y="7897"/>
                    <a:pt x="11247" y="7744"/>
                  </a:cubicBezTo>
                  <a:cubicBezTo>
                    <a:pt x="11080" y="7590"/>
                    <a:pt x="10843" y="7521"/>
                    <a:pt x="10955" y="7437"/>
                  </a:cubicBezTo>
                  <a:cubicBezTo>
                    <a:pt x="11052" y="7354"/>
                    <a:pt x="11275" y="7381"/>
                    <a:pt x="11122" y="7298"/>
                  </a:cubicBezTo>
                  <a:cubicBezTo>
                    <a:pt x="10968" y="7214"/>
                    <a:pt x="10773" y="7186"/>
                    <a:pt x="10941" y="7145"/>
                  </a:cubicBezTo>
                  <a:cubicBezTo>
                    <a:pt x="11094" y="7103"/>
                    <a:pt x="11359" y="7145"/>
                    <a:pt x="11136" y="7061"/>
                  </a:cubicBezTo>
                  <a:cubicBezTo>
                    <a:pt x="10927" y="6977"/>
                    <a:pt x="10773" y="6935"/>
                    <a:pt x="10871" y="6908"/>
                  </a:cubicBezTo>
                  <a:cubicBezTo>
                    <a:pt x="10955" y="6880"/>
                    <a:pt x="10982" y="6699"/>
                    <a:pt x="10885" y="6629"/>
                  </a:cubicBezTo>
                  <a:cubicBezTo>
                    <a:pt x="10815" y="6571"/>
                    <a:pt x="10687" y="6445"/>
                    <a:pt x="10792" y="6445"/>
                  </a:cubicBezTo>
                  <a:cubicBezTo>
                    <a:pt x="10813" y="6445"/>
                    <a:pt x="10843" y="6450"/>
                    <a:pt x="10885" y="6462"/>
                  </a:cubicBezTo>
                  <a:cubicBezTo>
                    <a:pt x="10966" y="6480"/>
                    <a:pt x="11048" y="6489"/>
                    <a:pt x="11119" y="6489"/>
                  </a:cubicBezTo>
                  <a:cubicBezTo>
                    <a:pt x="11268" y="6489"/>
                    <a:pt x="11373" y="6449"/>
                    <a:pt x="11345" y="6364"/>
                  </a:cubicBezTo>
                  <a:cubicBezTo>
                    <a:pt x="11303" y="6239"/>
                    <a:pt x="11470" y="6030"/>
                    <a:pt x="11345" y="5932"/>
                  </a:cubicBezTo>
                  <a:cubicBezTo>
                    <a:pt x="11219" y="5848"/>
                    <a:pt x="10857" y="5821"/>
                    <a:pt x="11122" y="5737"/>
                  </a:cubicBezTo>
                  <a:cubicBezTo>
                    <a:pt x="11295" y="5682"/>
                    <a:pt x="11396" y="5634"/>
                    <a:pt x="11446" y="5634"/>
                  </a:cubicBezTo>
                  <a:cubicBezTo>
                    <a:pt x="11472" y="5634"/>
                    <a:pt x="11484" y="5647"/>
                    <a:pt x="11484" y="5681"/>
                  </a:cubicBezTo>
                  <a:cubicBezTo>
                    <a:pt x="11498" y="5793"/>
                    <a:pt x="11610" y="5904"/>
                    <a:pt x="11749" y="5904"/>
                  </a:cubicBezTo>
                  <a:cubicBezTo>
                    <a:pt x="11902" y="5904"/>
                    <a:pt x="12111" y="5946"/>
                    <a:pt x="12083" y="6127"/>
                  </a:cubicBezTo>
                  <a:cubicBezTo>
                    <a:pt x="12071" y="6294"/>
                    <a:pt x="12176" y="6708"/>
                    <a:pt x="12334" y="6708"/>
                  </a:cubicBezTo>
                  <a:cubicBezTo>
                    <a:pt x="12347" y="6708"/>
                    <a:pt x="12362" y="6705"/>
                    <a:pt x="12376" y="6699"/>
                  </a:cubicBezTo>
                  <a:cubicBezTo>
                    <a:pt x="12543" y="6615"/>
                    <a:pt x="12599" y="6657"/>
                    <a:pt x="12613" y="6476"/>
                  </a:cubicBezTo>
                  <a:cubicBezTo>
                    <a:pt x="12627" y="6294"/>
                    <a:pt x="12627" y="6071"/>
                    <a:pt x="12641" y="5932"/>
                  </a:cubicBezTo>
                  <a:cubicBezTo>
                    <a:pt x="12654" y="5815"/>
                    <a:pt x="12594" y="5467"/>
                    <a:pt x="12472" y="5467"/>
                  </a:cubicBezTo>
                  <a:cubicBezTo>
                    <a:pt x="12464" y="5467"/>
                    <a:pt x="12455" y="5468"/>
                    <a:pt x="12446" y="5472"/>
                  </a:cubicBezTo>
                  <a:cubicBezTo>
                    <a:pt x="12331" y="5541"/>
                    <a:pt x="12073" y="5772"/>
                    <a:pt x="12042" y="5772"/>
                  </a:cubicBezTo>
                  <a:cubicBezTo>
                    <a:pt x="12035" y="5772"/>
                    <a:pt x="12038" y="5761"/>
                    <a:pt x="12055" y="5737"/>
                  </a:cubicBezTo>
                  <a:cubicBezTo>
                    <a:pt x="12167" y="5584"/>
                    <a:pt x="12139" y="5389"/>
                    <a:pt x="12097" y="5319"/>
                  </a:cubicBezTo>
                  <a:cubicBezTo>
                    <a:pt x="12042" y="5249"/>
                    <a:pt x="12306" y="4957"/>
                    <a:pt x="12139" y="4873"/>
                  </a:cubicBezTo>
                  <a:cubicBezTo>
                    <a:pt x="11972" y="4775"/>
                    <a:pt x="11832" y="4831"/>
                    <a:pt x="11888" y="4761"/>
                  </a:cubicBezTo>
                  <a:cubicBezTo>
                    <a:pt x="11958" y="4706"/>
                    <a:pt x="12042" y="4664"/>
                    <a:pt x="11930" y="4594"/>
                  </a:cubicBezTo>
                  <a:cubicBezTo>
                    <a:pt x="11819" y="4524"/>
                    <a:pt x="11777" y="4483"/>
                    <a:pt x="11846" y="4413"/>
                  </a:cubicBezTo>
                  <a:cubicBezTo>
                    <a:pt x="11902" y="4343"/>
                    <a:pt x="12069" y="4343"/>
                    <a:pt x="12014" y="4260"/>
                  </a:cubicBezTo>
                  <a:cubicBezTo>
                    <a:pt x="11958" y="4176"/>
                    <a:pt x="11874" y="4120"/>
                    <a:pt x="11972" y="4009"/>
                  </a:cubicBezTo>
                  <a:cubicBezTo>
                    <a:pt x="12069" y="3897"/>
                    <a:pt x="12014" y="3897"/>
                    <a:pt x="12028" y="3688"/>
                  </a:cubicBezTo>
                  <a:cubicBezTo>
                    <a:pt x="12042" y="3465"/>
                    <a:pt x="12000" y="3507"/>
                    <a:pt x="12083" y="3424"/>
                  </a:cubicBezTo>
                  <a:cubicBezTo>
                    <a:pt x="12167" y="3354"/>
                    <a:pt x="12362" y="3270"/>
                    <a:pt x="12278" y="3159"/>
                  </a:cubicBezTo>
                  <a:cubicBezTo>
                    <a:pt x="12209" y="3047"/>
                    <a:pt x="12153" y="3117"/>
                    <a:pt x="12265" y="2950"/>
                  </a:cubicBezTo>
                  <a:cubicBezTo>
                    <a:pt x="12376" y="2782"/>
                    <a:pt x="12418" y="2866"/>
                    <a:pt x="12390" y="2615"/>
                  </a:cubicBezTo>
                  <a:cubicBezTo>
                    <a:pt x="12362" y="2364"/>
                    <a:pt x="12320" y="2281"/>
                    <a:pt x="12474" y="2169"/>
                  </a:cubicBezTo>
                  <a:cubicBezTo>
                    <a:pt x="12599" y="2086"/>
                    <a:pt x="12655" y="2100"/>
                    <a:pt x="12655" y="2016"/>
                  </a:cubicBezTo>
                  <a:lnTo>
                    <a:pt x="10927" y="1863"/>
                  </a:lnTo>
                  <a:lnTo>
                    <a:pt x="10522" y="2016"/>
                  </a:lnTo>
                  <a:lnTo>
                    <a:pt x="10188" y="1723"/>
                  </a:lnTo>
                  <a:lnTo>
                    <a:pt x="9226" y="1626"/>
                  </a:lnTo>
                  <a:lnTo>
                    <a:pt x="8808" y="1347"/>
                  </a:lnTo>
                  <a:cubicBezTo>
                    <a:pt x="8808" y="1347"/>
                    <a:pt x="8030" y="1316"/>
                    <a:pt x="7624" y="1316"/>
                  </a:cubicBezTo>
                  <a:cubicBezTo>
                    <a:pt x="7556" y="1316"/>
                    <a:pt x="7498" y="1317"/>
                    <a:pt x="7456" y="1319"/>
                  </a:cubicBezTo>
                  <a:cubicBezTo>
                    <a:pt x="7455" y="1319"/>
                    <a:pt x="7453" y="1319"/>
                    <a:pt x="7451" y="1319"/>
                  </a:cubicBezTo>
                  <a:cubicBezTo>
                    <a:pt x="7143" y="1319"/>
                    <a:pt x="5557" y="286"/>
                    <a:pt x="4934" y="51"/>
                  </a:cubicBezTo>
                  <a:cubicBezTo>
                    <a:pt x="4834" y="15"/>
                    <a:pt x="4748" y="0"/>
                    <a:pt x="4674"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949;p38">
              <a:extLst>
                <a:ext uri="{FF2B5EF4-FFF2-40B4-BE49-F238E27FC236}">
                  <a16:creationId xmlns:a16="http://schemas.microsoft.com/office/drawing/2014/main" id="{4E80D0DB-3F67-C797-EABC-D7EDFE808071}"/>
                </a:ext>
              </a:extLst>
            </p:cNvPr>
            <p:cNvSpPr/>
            <p:nvPr/>
          </p:nvSpPr>
          <p:spPr>
            <a:xfrm>
              <a:off x="-1636372" y="2948640"/>
              <a:ext cx="11923" cy="10491"/>
            </a:xfrm>
            <a:custGeom>
              <a:avLst/>
              <a:gdLst/>
              <a:ahLst/>
              <a:cxnLst/>
              <a:rect l="l" t="t" r="r" b="b"/>
              <a:pathLst>
                <a:path w="308" h="271" extrusionOk="0">
                  <a:moveTo>
                    <a:pt x="137" y="0"/>
                  </a:moveTo>
                  <a:cubicBezTo>
                    <a:pt x="112" y="0"/>
                    <a:pt x="88" y="3"/>
                    <a:pt x="70" y="9"/>
                  </a:cubicBezTo>
                  <a:cubicBezTo>
                    <a:pt x="28" y="9"/>
                    <a:pt x="15" y="65"/>
                    <a:pt x="15" y="107"/>
                  </a:cubicBezTo>
                  <a:cubicBezTo>
                    <a:pt x="1" y="135"/>
                    <a:pt x="1" y="190"/>
                    <a:pt x="15" y="232"/>
                  </a:cubicBezTo>
                  <a:cubicBezTo>
                    <a:pt x="28" y="260"/>
                    <a:pt x="49" y="271"/>
                    <a:pt x="72" y="271"/>
                  </a:cubicBezTo>
                  <a:cubicBezTo>
                    <a:pt x="95" y="271"/>
                    <a:pt x="119" y="260"/>
                    <a:pt x="140" y="246"/>
                  </a:cubicBezTo>
                  <a:cubicBezTo>
                    <a:pt x="182" y="204"/>
                    <a:pt x="307" y="79"/>
                    <a:pt x="224" y="23"/>
                  </a:cubicBezTo>
                  <a:cubicBezTo>
                    <a:pt x="207" y="7"/>
                    <a:pt x="172" y="0"/>
                    <a:pt x="137"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950;p38">
              <a:extLst>
                <a:ext uri="{FF2B5EF4-FFF2-40B4-BE49-F238E27FC236}">
                  <a16:creationId xmlns:a16="http://schemas.microsoft.com/office/drawing/2014/main" id="{E0FA0F48-1937-7571-150A-5D4E8B872076}"/>
                </a:ext>
              </a:extLst>
            </p:cNvPr>
            <p:cNvSpPr/>
            <p:nvPr/>
          </p:nvSpPr>
          <p:spPr>
            <a:xfrm>
              <a:off x="-1664827" y="2992077"/>
              <a:ext cx="7472" cy="7046"/>
            </a:xfrm>
            <a:custGeom>
              <a:avLst/>
              <a:gdLst/>
              <a:ahLst/>
              <a:cxnLst/>
              <a:rect l="l" t="t" r="r" b="b"/>
              <a:pathLst>
                <a:path w="193" h="182" extrusionOk="0">
                  <a:moveTo>
                    <a:pt x="55" y="1"/>
                  </a:moveTo>
                  <a:cubicBezTo>
                    <a:pt x="0" y="1"/>
                    <a:pt x="26" y="101"/>
                    <a:pt x="53" y="128"/>
                  </a:cubicBezTo>
                  <a:cubicBezTo>
                    <a:pt x="67" y="141"/>
                    <a:pt x="81" y="155"/>
                    <a:pt x="95" y="155"/>
                  </a:cubicBezTo>
                  <a:cubicBezTo>
                    <a:pt x="110" y="171"/>
                    <a:pt x="129" y="182"/>
                    <a:pt x="144" y="182"/>
                  </a:cubicBezTo>
                  <a:cubicBezTo>
                    <a:pt x="156" y="182"/>
                    <a:pt x="164" y="174"/>
                    <a:pt x="164" y="155"/>
                  </a:cubicBezTo>
                  <a:cubicBezTo>
                    <a:pt x="192" y="100"/>
                    <a:pt x="122" y="16"/>
                    <a:pt x="67" y="2"/>
                  </a:cubicBezTo>
                  <a:cubicBezTo>
                    <a:pt x="63" y="1"/>
                    <a:pt x="59" y="1"/>
                    <a:pt x="55"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951;p38">
              <a:extLst>
                <a:ext uri="{FF2B5EF4-FFF2-40B4-BE49-F238E27FC236}">
                  <a16:creationId xmlns:a16="http://schemas.microsoft.com/office/drawing/2014/main" id="{0C834D7B-B650-8B17-69E4-FD607E7063A6}"/>
                </a:ext>
              </a:extLst>
            </p:cNvPr>
            <p:cNvSpPr/>
            <p:nvPr/>
          </p:nvSpPr>
          <p:spPr>
            <a:xfrm>
              <a:off x="-1678841" y="2970436"/>
              <a:ext cx="15524" cy="10569"/>
            </a:xfrm>
            <a:custGeom>
              <a:avLst/>
              <a:gdLst/>
              <a:ahLst/>
              <a:cxnLst/>
              <a:rect l="l" t="t" r="r" b="b"/>
              <a:pathLst>
                <a:path w="401" h="273" extrusionOk="0">
                  <a:moveTo>
                    <a:pt x="79" y="1"/>
                  </a:moveTo>
                  <a:cubicBezTo>
                    <a:pt x="32" y="1"/>
                    <a:pt x="0" y="21"/>
                    <a:pt x="25" y="101"/>
                  </a:cubicBezTo>
                  <a:cubicBezTo>
                    <a:pt x="37" y="164"/>
                    <a:pt x="84" y="272"/>
                    <a:pt x="164" y="272"/>
                  </a:cubicBezTo>
                  <a:cubicBezTo>
                    <a:pt x="173" y="272"/>
                    <a:pt x="182" y="271"/>
                    <a:pt x="192" y="268"/>
                  </a:cubicBezTo>
                  <a:cubicBezTo>
                    <a:pt x="261" y="268"/>
                    <a:pt x="401" y="157"/>
                    <a:pt x="359" y="73"/>
                  </a:cubicBezTo>
                  <a:cubicBezTo>
                    <a:pt x="331" y="18"/>
                    <a:pt x="234" y="32"/>
                    <a:pt x="192" y="18"/>
                  </a:cubicBezTo>
                  <a:cubicBezTo>
                    <a:pt x="156" y="12"/>
                    <a:pt x="113" y="1"/>
                    <a:pt x="79"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952;p38">
              <a:extLst>
                <a:ext uri="{FF2B5EF4-FFF2-40B4-BE49-F238E27FC236}">
                  <a16:creationId xmlns:a16="http://schemas.microsoft.com/office/drawing/2014/main" id="{0F309FD1-F794-3673-CBB5-526D2D3DB50B}"/>
                </a:ext>
              </a:extLst>
            </p:cNvPr>
            <p:cNvSpPr/>
            <p:nvPr/>
          </p:nvSpPr>
          <p:spPr>
            <a:xfrm>
              <a:off x="-1700017" y="2992928"/>
              <a:ext cx="14053" cy="10259"/>
            </a:xfrm>
            <a:custGeom>
              <a:avLst/>
              <a:gdLst/>
              <a:ahLst/>
              <a:cxnLst/>
              <a:rect l="l" t="t" r="r" b="b"/>
              <a:pathLst>
                <a:path w="363" h="265" extrusionOk="0">
                  <a:moveTo>
                    <a:pt x="84" y="1"/>
                  </a:moveTo>
                  <a:cubicBezTo>
                    <a:pt x="51" y="1"/>
                    <a:pt x="24" y="7"/>
                    <a:pt x="14" y="22"/>
                  </a:cubicBezTo>
                  <a:cubicBezTo>
                    <a:pt x="0" y="36"/>
                    <a:pt x="14" y="106"/>
                    <a:pt x="14" y="119"/>
                  </a:cubicBezTo>
                  <a:cubicBezTo>
                    <a:pt x="42" y="133"/>
                    <a:pt x="70" y="147"/>
                    <a:pt x="98" y="161"/>
                  </a:cubicBezTo>
                  <a:cubicBezTo>
                    <a:pt x="139" y="189"/>
                    <a:pt x="167" y="245"/>
                    <a:pt x="223" y="259"/>
                  </a:cubicBezTo>
                  <a:cubicBezTo>
                    <a:pt x="234" y="262"/>
                    <a:pt x="247" y="264"/>
                    <a:pt x="261" y="264"/>
                  </a:cubicBezTo>
                  <a:cubicBezTo>
                    <a:pt x="302" y="264"/>
                    <a:pt x="352" y="248"/>
                    <a:pt x="362" y="217"/>
                  </a:cubicBezTo>
                  <a:cubicBezTo>
                    <a:pt x="362" y="189"/>
                    <a:pt x="321" y="92"/>
                    <a:pt x="307" y="78"/>
                  </a:cubicBezTo>
                  <a:cubicBezTo>
                    <a:pt x="279" y="50"/>
                    <a:pt x="251" y="50"/>
                    <a:pt x="237" y="36"/>
                  </a:cubicBezTo>
                  <a:cubicBezTo>
                    <a:pt x="211" y="18"/>
                    <a:pt x="140" y="1"/>
                    <a:pt x="84"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953;p38">
              <a:extLst>
                <a:ext uri="{FF2B5EF4-FFF2-40B4-BE49-F238E27FC236}">
                  <a16:creationId xmlns:a16="http://schemas.microsoft.com/office/drawing/2014/main" id="{D0105A80-8F76-EB71-FAAE-208433915ACF}"/>
                </a:ext>
              </a:extLst>
            </p:cNvPr>
            <p:cNvSpPr/>
            <p:nvPr/>
          </p:nvSpPr>
          <p:spPr>
            <a:xfrm>
              <a:off x="-1673615" y="3012633"/>
              <a:ext cx="7084" cy="10840"/>
            </a:xfrm>
            <a:custGeom>
              <a:avLst/>
              <a:gdLst/>
              <a:ahLst/>
              <a:cxnLst/>
              <a:rect l="l" t="t" r="r" b="b"/>
              <a:pathLst>
                <a:path w="183" h="280" extrusionOk="0">
                  <a:moveTo>
                    <a:pt x="85" y="1"/>
                  </a:moveTo>
                  <a:cubicBezTo>
                    <a:pt x="43" y="1"/>
                    <a:pt x="1" y="70"/>
                    <a:pt x="1" y="140"/>
                  </a:cubicBezTo>
                  <a:cubicBezTo>
                    <a:pt x="1" y="210"/>
                    <a:pt x="43" y="279"/>
                    <a:pt x="85" y="279"/>
                  </a:cubicBezTo>
                  <a:cubicBezTo>
                    <a:pt x="140" y="279"/>
                    <a:pt x="182" y="210"/>
                    <a:pt x="182" y="140"/>
                  </a:cubicBezTo>
                  <a:cubicBezTo>
                    <a:pt x="182" y="70"/>
                    <a:pt x="140" y="1"/>
                    <a:pt x="85"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954;p38">
              <a:extLst>
                <a:ext uri="{FF2B5EF4-FFF2-40B4-BE49-F238E27FC236}">
                  <a16:creationId xmlns:a16="http://schemas.microsoft.com/office/drawing/2014/main" id="{CF225EBD-A3C5-6895-F66C-110E70244B76}"/>
                </a:ext>
              </a:extLst>
            </p:cNvPr>
            <p:cNvSpPr/>
            <p:nvPr/>
          </p:nvSpPr>
          <p:spPr>
            <a:xfrm>
              <a:off x="-1661188" y="3015343"/>
              <a:ext cx="15137" cy="10840"/>
            </a:xfrm>
            <a:custGeom>
              <a:avLst/>
              <a:gdLst/>
              <a:ahLst/>
              <a:cxnLst/>
              <a:rect l="l" t="t" r="r" b="b"/>
              <a:pathLst>
                <a:path w="391" h="280" extrusionOk="0">
                  <a:moveTo>
                    <a:pt x="196" y="0"/>
                  </a:moveTo>
                  <a:cubicBezTo>
                    <a:pt x="84" y="0"/>
                    <a:pt x="1" y="70"/>
                    <a:pt x="1" y="140"/>
                  </a:cubicBezTo>
                  <a:cubicBezTo>
                    <a:pt x="1" y="209"/>
                    <a:pt x="84" y="279"/>
                    <a:pt x="196" y="279"/>
                  </a:cubicBezTo>
                  <a:cubicBezTo>
                    <a:pt x="293" y="279"/>
                    <a:pt x="391" y="209"/>
                    <a:pt x="391" y="140"/>
                  </a:cubicBezTo>
                  <a:cubicBezTo>
                    <a:pt x="391" y="70"/>
                    <a:pt x="293" y="0"/>
                    <a:pt x="196"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955;p38">
              <a:extLst>
                <a:ext uri="{FF2B5EF4-FFF2-40B4-BE49-F238E27FC236}">
                  <a16:creationId xmlns:a16="http://schemas.microsoft.com/office/drawing/2014/main" id="{55F778B8-A634-C7B1-B359-F75F26D05B85}"/>
                </a:ext>
              </a:extLst>
            </p:cNvPr>
            <p:cNvSpPr/>
            <p:nvPr/>
          </p:nvSpPr>
          <p:spPr>
            <a:xfrm>
              <a:off x="-1690842" y="3101674"/>
              <a:ext cx="11885" cy="6504"/>
            </a:xfrm>
            <a:custGeom>
              <a:avLst/>
              <a:gdLst/>
              <a:ahLst/>
              <a:cxnLst/>
              <a:rect l="l" t="t" r="r" b="b"/>
              <a:pathLst>
                <a:path w="307" h="168" extrusionOk="0">
                  <a:moveTo>
                    <a:pt x="153" y="0"/>
                  </a:moveTo>
                  <a:cubicBezTo>
                    <a:pt x="70" y="0"/>
                    <a:pt x="0" y="42"/>
                    <a:pt x="0" y="84"/>
                  </a:cubicBezTo>
                  <a:cubicBezTo>
                    <a:pt x="0" y="126"/>
                    <a:pt x="70" y="167"/>
                    <a:pt x="153" y="167"/>
                  </a:cubicBezTo>
                  <a:cubicBezTo>
                    <a:pt x="237" y="167"/>
                    <a:pt x="307" y="126"/>
                    <a:pt x="307" y="84"/>
                  </a:cubicBezTo>
                  <a:cubicBezTo>
                    <a:pt x="307" y="42"/>
                    <a:pt x="237" y="0"/>
                    <a:pt x="153"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956;p38">
              <a:extLst>
                <a:ext uri="{FF2B5EF4-FFF2-40B4-BE49-F238E27FC236}">
                  <a16:creationId xmlns:a16="http://schemas.microsoft.com/office/drawing/2014/main" id="{6FF336D2-A3A0-04BC-6474-51D59B0241F1}"/>
                </a:ext>
              </a:extLst>
            </p:cNvPr>
            <p:cNvSpPr/>
            <p:nvPr/>
          </p:nvSpPr>
          <p:spPr>
            <a:xfrm>
              <a:off x="-1677912" y="3143755"/>
              <a:ext cx="8672" cy="12969"/>
            </a:xfrm>
            <a:custGeom>
              <a:avLst/>
              <a:gdLst/>
              <a:ahLst/>
              <a:cxnLst/>
              <a:rect l="l" t="t" r="r" b="b"/>
              <a:pathLst>
                <a:path w="224" h="335" extrusionOk="0">
                  <a:moveTo>
                    <a:pt x="112" y="0"/>
                  </a:moveTo>
                  <a:cubicBezTo>
                    <a:pt x="56" y="0"/>
                    <a:pt x="1" y="70"/>
                    <a:pt x="1" y="167"/>
                  </a:cubicBezTo>
                  <a:cubicBezTo>
                    <a:pt x="1" y="265"/>
                    <a:pt x="56" y="335"/>
                    <a:pt x="112" y="335"/>
                  </a:cubicBezTo>
                  <a:cubicBezTo>
                    <a:pt x="168" y="335"/>
                    <a:pt x="223" y="265"/>
                    <a:pt x="223" y="167"/>
                  </a:cubicBezTo>
                  <a:cubicBezTo>
                    <a:pt x="223" y="70"/>
                    <a:pt x="168" y="0"/>
                    <a:pt x="112"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957;p38">
              <a:extLst>
                <a:ext uri="{FF2B5EF4-FFF2-40B4-BE49-F238E27FC236}">
                  <a16:creationId xmlns:a16="http://schemas.microsoft.com/office/drawing/2014/main" id="{9E26D02E-FD69-06D8-95AC-82087E8D240A}"/>
                </a:ext>
              </a:extLst>
            </p:cNvPr>
            <p:cNvSpPr/>
            <p:nvPr/>
          </p:nvSpPr>
          <p:spPr>
            <a:xfrm>
              <a:off x="-1687629" y="3183591"/>
              <a:ext cx="9214" cy="10375"/>
            </a:xfrm>
            <a:custGeom>
              <a:avLst/>
              <a:gdLst/>
              <a:ahLst/>
              <a:cxnLst/>
              <a:rect l="l" t="t" r="r" b="b"/>
              <a:pathLst>
                <a:path w="238" h="268" extrusionOk="0">
                  <a:moveTo>
                    <a:pt x="130" y="1"/>
                  </a:moveTo>
                  <a:cubicBezTo>
                    <a:pt x="124" y="1"/>
                    <a:pt x="118" y="1"/>
                    <a:pt x="112" y="3"/>
                  </a:cubicBezTo>
                  <a:cubicBezTo>
                    <a:pt x="56" y="3"/>
                    <a:pt x="1" y="58"/>
                    <a:pt x="1" y="128"/>
                  </a:cubicBezTo>
                  <a:cubicBezTo>
                    <a:pt x="1" y="212"/>
                    <a:pt x="56" y="267"/>
                    <a:pt x="112" y="267"/>
                  </a:cubicBezTo>
                  <a:cubicBezTo>
                    <a:pt x="182" y="267"/>
                    <a:pt x="238" y="212"/>
                    <a:pt x="238" y="128"/>
                  </a:cubicBezTo>
                  <a:cubicBezTo>
                    <a:pt x="238" y="64"/>
                    <a:pt x="191" y="1"/>
                    <a:pt x="130"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958;p38">
              <a:extLst>
                <a:ext uri="{FF2B5EF4-FFF2-40B4-BE49-F238E27FC236}">
                  <a16:creationId xmlns:a16="http://schemas.microsoft.com/office/drawing/2014/main" id="{8BE8EFC0-DD0B-C7B0-4619-8695993ADC7D}"/>
                </a:ext>
              </a:extLst>
            </p:cNvPr>
            <p:cNvSpPr/>
            <p:nvPr/>
          </p:nvSpPr>
          <p:spPr>
            <a:xfrm>
              <a:off x="-1784180" y="3318585"/>
              <a:ext cx="316707" cy="410043"/>
            </a:xfrm>
            <a:custGeom>
              <a:avLst/>
              <a:gdLst/>
              <a:ahLst/>
              <a:cxnLst/>
              <a:rect l="l" t="t" r="r" b="b"/>
              <a:pathLst>
                <a:path w="8181" h="10592" extrusionOk="0">
                  <a:moveTo>
                    <a:pt x="3631" y="1"/>
                  </a:moveTo>
                  <a:cubicBezTo>
                    <a:pt x="3600" y="1"/>
                    <a:pt x="3569" y="5"/>
                    <a:pt x="3540" y="14"/>
                  </a:cubicBezTo>
                  <a:cubicBezTo>
                    <a:pt x="3415" y="42"/>
                    <a:pt x="3390" y="97"/>
                    <a:pt x="3313" y="97"/>
                  </a:cubicBezTo>
                  <a:cubicBezTo>
                    <a:pt x="3279" y="97"/>
                    <a:pt x="3233" y="86"/>
                    <a:pt x="3164" y="55"/>
                  </a:cubicBezTo>
                  <a:cubicBezTo>
                    <a:pt x="3150" y="55"/>
                    <a:pt x="3136" y="41"/>
                    <a:pt x="3108" y="41"/>
                  </a:cubicBezTo>
                  <a:cubicBezTo>
                    <a:pt x="3108" y="41"/>
                    <a:pt x="2732" y="1463"/>
                    <a:pt x="2620" y="1769"/>
                  </a:cubicBezTo>
                  <a:cubicBezTo>
                    <a:pt x="2523" y="2076"/>
                    <a:pt x="2104" y="2411"/>
                    <a:pt x="1895" y="2717"/>
                  </a:cubicBezTo>
                  <a:cubicBezTo>
                    <a:pt x="1854" y="2801"/>
                    <a:pt x="1895" y="2884"/>
                    <a:pt x="2007" y="2996"/>
                  </a:cubicBezTo>
                  <a:cubicBezTo>
                    <a:pt x="2313" y="3289"/>
                    <a:pt x="3094" y="3623"/>
                    <a:pt x="3289" y="3721"/>
                  </a:cubicBezTo>
                  <a:cubicBezTo>
                    <a:pt x="3540" y="3846"/>
                    <a:pt x="3331" y="4069"/>
                    <a:pt x="3191" y="4264"/>
                  </a:cubicBezTo>
                  <a:cubicBezTo>
                    <a:pt x="3052" y="4459"/>
                    <a:pt x="2815" y="4905"/>
                    <a:pt x="2801" y="5170"/>
                  </a:cubicBezTo>
                  <a:cubicBezTo>
                    <a:pt x="2787" y="5435"/>
                    <a:pt x="2174" y="5658"/>
                    <a:pt x="1937" y="5825"/>
                  </a:cubicBezTo>
                  <a:cubicBezTo>
                    <a:pt x="1686" y="5992"/>
                    <a:pt x="1728" y="6438"/>
                    <a:pt x="1756" y="6633"/>
                  </a:cubicBezTo>
                  <a:cubicBezTo>
                    <a:pt x="1784" y="6828"/>
                    <a:pt x="1631" y="6954"/>
                    <a:pt x="1463" y="7093"/>
                  </a:cubicBezTo>
                  <a:cubicBezTo>
                    <a:pt x="1407" y="7137"/>
                    <a:pt x="1361" y="7156"/>
                    <a:pt x="1317" y="7156"/>
                  </a:cubicBezTo>
                  <a:cubicBezTo>
                    <a:pt x="1222" y="7156"/>
                    <a:pt x="1138" y="7064"/>
                    <a:pt x="976" y="6940"/>
                  </a:cubicBezTo>
                  <a:cubicBezTo>
                    <a:pt x="937" y="6910"/>
                    <a:pt x="900" y="6897"/>
                    <a:pt x="866" y="6897"/>
                  </a:cubicBezTo>
                  <a:cubicBezTo>
                    <a:pt x="678" y="6897"/>
                    <a:pt x="562" y="7293"/>
                    <a:pt x="585" y="7469"/>
                  </a:cubicBezTo>
                  <a:cubicBezTo>
                    <a:pt x="627" y="7665"/>
                    <a:pt x="544" y="7665"/>
                    <a:pt x="279" y="7748"/>
                  </a:cubicBezTo>
                  <a:cubicBezTo>
                    <a:pt x="0" y="7846"/>
                    <a:pt x="613" y="8459"/>
                    <a:pt x="753" y="8752"/>
                  </a:cubicBezTo>
                  <a:cubicBezTo>
                    <a:pt x="906" y="9044"/>
                    <a:pt x="976" y="9727"/>
                    <a:pt x="976" y="9727"/>
                  </a:cubicBezTo>
                  <a:cubicBezTo>
                    <a:pt x="979" y="9723"/>
                    <a:pt x="982" y="9722"/>
                    <a:pt x="985" y="9722"/>
                  </a:cubicBezTo>
                  <a:cubicBezTo>
                    <a:pt x="993" y="9722"/>
                    <a:pt x="1001" y="9735"/>
                    <a:pt x="1031" y="9755"/>
                  </a:cubicBezTo>
                  <a:cubicBezTo>
                    <a:pt x="1101" y="9783"/>
                    <a:pt x="1157" y="9853"/>
                    <a:pt x="1213" y="9894"/>
                  </a:cubicBezTo>
                  <a:cubicBezTo>
                    <a:pt x="1282" y="9936"/>
                    <a:pt x="1366" y="10020"/>
                    <a:pt x="1449" y="10034"/>
                  </a:cubicBezTo>
                  <a:cubicBezTo>
                    <a:pt x="1449" y="9922"/>
                    <a:pt x="1422" y="9825"/>
                    <a:pt x="1394" y="9727"/>
                  </a:cubicBezTo>
                  <a:cubicBezTo>
                    <a:pt x="1382" y="9681"/>
                    <a:pt x="1371" y="9588"/>
                    <a:pt x="1422" y="9588"/>
                  </a:cubicBezTo>
                  <a:cubicBezTo>
                    <a:pt x="1433" y="9588"/>
                    <a:pt x="1446" y="9592"/>
                    <a:pt x="1463" y="9602"/>
                  </a:cubicBezTo>
                  <a:cubicBezTo>
                    <a:pt x="1547" y="9643"/>
                    <a:pt x="1645" y="9657"/>
                    <a:pt x="1742" y="9699"/>
                  </a:cubicBezTo>
                  <a:cubicBezTo>
                    <a:pt x="1784" y="9727"/>
                    <a:pt x="1812" y="9755"/>
                    <a:pt x="1840" y="9783"/>
                  </a:cubicBezTo>
                  <a:cubicBezTo>
                    <a:pt x="1868" y="9811"/>
                    <a:pt x="1881" y="9839"/>
                    <a:pt x="1909" y="9853"/>
                  </a:cubicBezTo>
                  <a:cubicBezTo>
                    <a:pt x="1923" y="9811"/>
                    <a:pt x="1909" y="9769"/>
                    <a:pt x="1951" y="9755"/>
                  </a:cubicBezTo>
                  <a:cubicBezTo>
                    <a:pt x="1965" y="9751"/>
                    <a:pt x="1979" y="9750"/>
                    <a:pt x="1993" y="9750"/>
                  </a:cubicBezTo>
                  <a:cubicBezTo>
                    <a:pt x="2034" y="9750"/>
                    <a:pt x="2073" y="9765"/>
                    <a:pt x="2104" y="9797"/>
                  </a:cubicBezTo>
                  <a:cubicBezTo>
                    <a:pt x="2146" y="9839"/>
                    <a:pt x="2174" y="9880"/>
                    <a:pt x="2216" y="9922"/>
                  </a:cubicBezTo>
                  <a:cubicBezTo>
                    <a:pt x="2286" y="9964"/>
                    <a:pt x="2341" y="10006"/>
                    <a:pt x="2383" y="10075"/>
                  </a:cubicBezTo>
                  <a:cubicBezTo>
                    <a:pt x="2455" y="10199"/>
                    <a:pt x="2482" y="10375"/>
                    <a:pt x="2580" y="10375"/>
                  </a:cubicBezTo>
                  <a:cubicBezTo>
                    <a:pt x="2615" y="10375"/>
                    <a:pt x="2659" y="10353"/>
                    <a:pt x="2718" y="10298"/>
                  </a:cubicBezTo>
                  <a:cubicBezTo>
                    <a:pt x="2785" y="10393"/>
                    <a:pt x="2826" y="10592"/>
                    <a:pt x="2993" y="10592"/>
                  </a:cubicBezTo>
                  <a:cubicBezTo>
                    <a:pt x="2999" y="10592"/>
                    <a:pt x="3004" y="10592"/>
                    <a:pt x="3010" y="10591"/>
                  </a:cubicBezTo>
                  <a:cubicBezTo>
                    <a:pt x="3010" y="10494"/>
                    <a:pt x="3038" y="10354"/>
                    <a:pt x="2941" y="10271"/>
                  </a:cubicBezTo>
                  <a:cubicBezTo>
                    <a:pt x="2968" y="10271"/>
                    <a:pt x="3034" y="10283"/>
                    <a:pt x="3082" y="10283"/>
                  </a:cubicBezTo>
                  <a:cubicBezTo>
                    <a:pt x="3106" y="10283"/>
                    <a:pt x="3126" y="10280"/>
                    <a:pt x="3136" y="10271"/>
                  </a:cubicBezTo>
                  <a:cubicBezTo>
                    <a:pt x="3164" y="10257"/>
                    <a:pt x="3150" y="10131"/>
                    <a:pt x="3150" y="10089"/>
                  </a:cubicBezTo>
                  <a:cubicBezTo>
                    <a:pt x="3150" y="9964"/>
                    <a:pt x="3080" y="9866"/>
                    <a:pt x="3038" y="9755"/>
                  </a:cubicBezTo>
                  <a:cubicBezTo>
                    <a:pt x="2983" y="9604"/>
                    <a:pt x="2727" y="9211"/>
                    <a:pt x="3062" y="9211"/>
                  </a:cubicBezTo>
                  <a:cubicBezTo>
                    <a:pt x="3068" y="9211"/>
                    <a:pt x="3074" y="9211"/>
                    <a:pt x="3080" y="9211"/>
                  </a:cubicBezTo>
                  <a:cubicBezTo>
                    <a:pt x="3136" y="9309"/>
                    <a:pt x="3150" y="9379"/>
                    <a:pt x="3191" y="9490"/>
                  </a:cubicBezTo>
                  <a:cubicBezTo>
                    <a:pt x="3219" y="9588"/>
                    <a:pt x="3289" y="9602"/>
                    <a:pt x="3387" y="9671"/>
                  </a:cubicBezTo>
                  <a:cubicBezTo>
                    <a:pt x="3414" y="9685"/>
                    <a:pt x="3428" y="9699"/>
                    <a:pt x="3456" y="9727"/>
                  </a:cubicBezTo>
                  <a:lnTo>
                    <a:pt x="3944" y="9448"/>
                  </a:lnTo>
                  <a:lnTo>
                    <a:pt x="3637" y="8849"/>
                  </a:lnTo>
                  <a:lnTo>
                    <a:pt x="3819" y="8668"/>
                  </a:lnTo>
                  <a:cubicBezTo>
                    <a:pt x="3819" y="8654"/>
                    <a:pt x="3805" y="8640"/>
                    <a:pt x="3805" y="8626"/>
                  </a:cubicBezTo>
                  <a:cubicBezTo>
                    <a:pt x="3791" y="8515"/>
                    <a:pt x="3888" y="8445"/>
                    <a:pt x="3833" y="8333"/>
                  </a:cubicBezTo>
                  <a:cubicBezTo>
                    <a:pt x="3819" y="8333"/>
                    <a:pt x="3819" y="8333"/>
                    <a:pt x="3805" y="8320"/>
                  </a:cubicBezTo>
                  <a:cubicBezTo>
                    <a:pt x="3805" y="8292"/>
                    <a:pt x="3791" y="8278"/>
                    <a:pt x="3777" y="8264"/>
                  </a:cubicBezTo>
                  <a:cubicBezTo>
                    <a:pt x="3763" y="8208"/>
                    <a:pt x="3763" y="8166"/>
                    <a:pt x="3763" y="8110"/>
                  </a:cubicBezTo>
                  <a:cubicBezTo>
                    <a:pt x="3756" y="8109"/>
                    <a:pt x="3748" y="8109"/>
                    <a:pt x="3740" y="8109"/>
                  </a:cubicBezTo>
                  <a:cubicBezTo>
                    <a:pt x="3639" y="8109"/>
                    <a:pt x="3482" y="8186"/>
                    <a:pt x="3456" y="8264"/>
                  </a:cubicBezTo>
                  <a:cubicBezTo>
                    <a:pt x="3417" y="8369"/>
                    <a:pt x="3477" y="8474"/>
                    <a:pt x="3332" y="8474"/>
                  </a:cubicBezTo>
                  <a:cubicBezTo>
                    <a:pt x="3323" y="8474"/>
                    <a:pt x="3313" y="8474"/>
                    <a:pt x="3303" y="8473"/>
                  </a:cubicBezTo>
                  <a:cubicBezTo>
                    <a:pt x="3289" y="8347"/>
                    <a:pt x="3359" y="8320"/>
                    <a:pt x="3387" y="8222"/>
                  </a:cubicBezTo>
                  <a:cubicBezTo>
                    <a:pt x="3414" y="8124"/>
                    <a:pt x="3289" y="8083"/>
                    <a:pt x="3205" y="8083"/>
                  </a:cubicBezTo>
                  <a:cubicBezTo>
                    <a:pt x="3189" y="8007"/>
                    <a:pt x="3262" y="7992"/>
                    <a:pt x="3339" y="7992"/>
                  </a:cubicBezTo>
                  <a:cubicBezTo>
                    <a:pt x="3390" y="7992"/>
                    <a:pt x="3442" y="7999"/>
                    <a:pt x="3470" y="7999"/>
                  </a:cubicBezTo>
                  <a:cubicBezTo>
                    <a:pt x="3623" y="7999"/>
                    <a:pt x="3665" y="7971"/>
                    <a:pt x="3763" y="7860"/>
                  </a:cubicBezTo>
                  <a:cubicBezTo>
                    <a:pt x="3809" y="7807"/>
                    <a:pt x="3852" y="7779"/>
                    <a:pt x="3892" y="7779"/>
                  </a:cubicBezTo>
                  <a:cubicBezTo>
                    <a:pt x="3936" y="7779"/>
                    <a:pt x="3977" y="7814"/>
                    <a:pt x="4014" y="7887"/>
                  </a:cubicBezTo>
                  <a:cubicBezTo>
                    <a:pt x="4069" y="8027"/>
                    <a:pt x="4069" y="8013"/>
                    <a:pt x="4195" y="8069"/>
                  </a:cubicBezTo>
                  <a:cubicBezTo>
                    <a:pt x="4209" y="8083"/>
                    <a:pt x="4209" y="8097"/>
                    <a:pt x="4223" y="8097"/>
                  </a:cubicBezTo>
                  <a:cubicBezTo>
                    <a:pt x="4237" y="8250"/>
                    <a:pt x="4167" y="8306"/>
                    <a:pt x="4083" y="8431"/>
                  </a:cubicBezTo>
                  <a:cubicBezTo>
                    <a:pt x="4042" y="8501"/>
                    <a:pt x="4028" y="8556"/>
                    <a:pt x="4028" y="8612"/>
                  </a:cubicBezTo>
                  <a:lnTo>
                    <a:pt x="4292" y="8542"/>
                  </a:lnTo>
                  <a:lnTo>
                    <a:pt x="4780" y="8626"/>
                  </a:lnTo>
                  <a:lnTo>
                    <a:pt x="5226" y="8208"/>
                  </a:lnTo>
                  <a:lnTo>
                    <a:pt x="6007" y="7985"/>
                  </a:lnTo>
                  <a:lnTo>
                    <a:pt x="6536" y="7804"/>
                  </a:lnTo>
                  <a:lnTo>
                    <a:pt x="6731" y="7274"/>
                  </a:lnTo>
                  <a:cubicBezTo>
                    <a:pt x="6731" y="7274"/>
                    <a:pt x="7344" y="6731"/>
                    <a:pt x="7358" y="6731"/>
                  </a:cubicBezTo>
                  <a:cubicBezTo>
                    <a:pt x="7386" y="6717"/>
                    <a:pt x="7442" y="5839"/>
                    <a:pt x="7442" y="5839"/>
                  </a:cubicBezTo>
                  <a:lnTo>
                    <a:pt x="8083" y="4752"/>
                  </a:lnTo>
                  <a:cubicBezTo>
                    <a:pt x="7999" y="4668"/>
                    <a:pt x="7916" y="4585"/>
                    <a:pt x="7888" y="4487"/>
                  </a:cubicBezTo>
                  <a:cubicBezTo>
                    <a:pt x="7804" y="4236"/>
                    <a:pt x="7860" y="4222"/>
                    <a:pt x="7972" y="4069"/>
                  </a:cubicBezTo>
                  <a:cubicBezTo>
                    <a:pt x="8083" y="3916"/>
                    <a:pt x="8181" y="3846"/>
                    <a:pt x="7972" y="3790"/>
                  </a:cubicBezTo>
                  <a:cubicBezTo>
                    <a:pt x="7763" y="3734"/>
                    <a:pt x="7860" y="3665"/>
                    <a:pt x="7679" y="3512"/>
                  </a:cubicBezTo>
                  <a:cubicBezTo>
                    <a:pt x="7534" y="3389"/>
                    <a:pt x="7254" y="3158"/>
                    <a:pt x="7293" y="3158"/>
                  </a:cubicBezTo>
                  <a:cubicBezTo>
                    <a:pt x="7302" y="3158"/>
                    <a:pt x="7331" y="3172"/>
                    <a:pt x="7386" y="3205"/>
                  </a:cubicBezTo>
                  <a:cubicBezTo>
                    <a:pt x="7615" y="3331"/>
                    <a:pt x="7703" y="3429"/>
                    <a:pt x="7781" y="3429"/>
                  </a:cubicBezTo>
                  <a:cubicBezTo>
                    <a:pt x="7798" y="3429"/>
                    <a:pt x="7815" y="3424"/>
                    <a:pt x="7832" y="3414"/>
                  </a:cubicBezTo>
                  <a:cubicBezTo>
                    <a:pt x="7930" y="3344"/>
                    <a:pt x="8013" y="3289"/>
                    <a:pt x="7902" y="3205"/>
                  </a:cubicBezTo>
                  <a:cubicBezTo>
                    <a:pt x="7790" y="3121"/>
                    <a:pt x="7651" y="3219"/>
                    <a:pt x="7707" y="3079"/>
                  </a:cubicBezTo>
                  <a:cubicBezTo>
                    <a:pt x="7763" y="2940"/>
                    <a:pt x="7944" y="2968"/>
                    <a:pt x="7735" y="2870"/>
                  </a:cubicBezTo>
                  <a:cubicBezTo>
                    <a:pt x="7554" y="2798"/>
                    <a:pt x="7331" y="2559"/>
                    <a:pt x="7229" y="2559"/>
                  </a:cubicBezTo>
                  <a:cubicBezTo>
                    <a:pt x="7214" y="2559"/>
                    <a:pt x="7201" y="2565"/>
                    <a:pt x="7191" y="2578"/>
                  </a:cubicBezTo>
                  <a:cubicBezTo>
                    <a:pt x="7125" y="2644"/>
                    <a:pt x="7015" y="2921"/>
                    <a:pt x="6923" y="2921"/>
                  </a:cubicBezTo>
                  <a:cubicBezTo>
                    <a:pt x="6899" y="2921"/>
                    <a:pt x="6877" y="2903"/>
                    <a:pt x="6857" y="2857"/>
                  </a:cubicBezTo>
                  <a:cubicBezTo>
                    <a:pt x="6773" y="2634"/>
                    <a:pt x="7149" y="2494"/>
                    <a:pt x="6982" y="2397"/>
                  </a:cubicBezTo>
                  <a:cubicBezTo>
                    <a:pt x="6957" y="2380"/>
                    <a:pt x="6933" y="2374"/>
                    <a:pt x="6912" y="2374"/>
                  </a:cubicBezTo>
                  <a:cubicBezTo>
                    <a:pt x="6842" y="2374"/>
                    <a:pt x="6787" y="2438"/>
                    <a:pt x="6716" y="2438"/>
                  </a:cubicBezTo>
                  <a:cubicBezTo>
                    <a:pt x="6677" y="2438"/>
                    <a:pt x="6632" y="2418"/>
                    <a:pt x="6578" y="2355"/>
                  </a:cubicBezTo>
                  <a:cubicBezTo>
                    <a:pt x="6397" y="2132"/>
                    <a:pt x="6453" y="2188"/>
                    <a:pt x="6327" y="2034"/>
                  </a:cubicBezTo>
                  <a:cubicBezTo>
                    <a:pt x="6188" y="1895"/>
                    <a:pt x="6146" y="1867"/>
                    <a:pt x="6090" y="1714"/>
                  </a:cubicBezTo>
                  <a:cubicBezTo>
                    <a:pt x="6048" y="1560"/>
                    <a:pt x="6188" y="1463"/>
                    <a:pt x="6048" y="1421"/>
                  </a:cubicBezTo>
                  <a:cubicBezTo>
                    <a:pt x="6031" y="1418"/>
                    <a:pt x="6012" y="1416"/>
                    <a:pt x="5993" y="1416"/>
                  </a:cubicBezTo>
                  <a:cubicBezTo>
                    <a:pt x="5939" y="1416"/>
                    <a:pt x="5883" y="1426"/>
                    <a:pt x="5838" y="1426"/>
                  </a:cubicBezTo>
                  <a:cubicBezTo>
                    <a:pt x="5773" y="1426"/>
                    <a:pt x="5733" y="1404"/>
                    <a:pt x="5770" y="1296"/>
                  </a:cubicBezTo>
                  <a:cubicBezTo>
                    <a:pt x="5825" y="1087"/>
                    <a:pt x="6021" y="1003"/>
                    <a:pt x="5937" y="905"/>
                  </a:cubicBezTo>
                  <a:cubicBezTo>
                    <a:pt x="5867" y="808"/>
                    <a:pt x="5784" y="878"/>
                    <a:pt x="5784" y="710"/>
                  </a:cubicBezTo>
                  <a:cubicBezTo>
                    <a:pt x="5795" y="585"/>
                    <a:pt x="5760" y="403"/>
                    <a:pt x="5616" y="403"/>
                  </a:cubicBezTo>
                  <a:cubicBezTo>
                    <a:pt x="5584" y="403"/>
                    <a:pt x="5548" y="412"/>
                    <a:pt x="5505" y="432"/>
                  </a:cubicBezTo>
                  <a:cubicBezTo>
                    <a:pt x="5254" y="543"/>
                    <a:pt x="4808" y="724"/>
                    <a:pt x="4697" y="919"/>
                  </a:cubicBezTo>
                  <a:cubicBezTo>
                    <a:pt x="4614" y="1085"/>
                    <a:pt x="4581" y="1382"/>
                    <a:pt x="4436" y="1382"/>
                  </a:cubicBezTo>
                  <a:cubicBezTo>
                    <a:pt x="4411" y="1382"/>
                    <a:pt x="4382" y="1372"/>
                    <a:pt x="4348" y="1351"/>
                  </a:cubicBezTo>
                  <a:cubicBezTo>
                    <a:pt x="4139" y="1198"/>
                    <a:pt x="4279" y="1184"/>
                    <a:pt x="4167" y="989"/>
                  </a:cubicBezTo>
                  <a:cubicBezTo>
                    <a:pt x="4042" y="794"/>
                    <a:pt x="3958" y="655"/>
                    <a:pt x="4069" y="529"/>
                  </a:cubicBezTo>
                  <a:cubicBezTo>
                    <a:pt x="4181" y="390"/>
                    <a:pt x="4292" y="223"/>
                    <a:pt x="4125" y="153"/>
                  </a:cubicBezTo>
                  <a:cubicBezTo>
                    <a:pt x="3985" y="106"/>
                    <a:pt x="3796" y="1"/>
                    <a:pt x="3631"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959;p38">
              <a:extLst>
                <a:ext uri="{FF2B5EF4-FFF2-40B4-BE49-F238E27FC236}">
                  <a16:creationId xmlns:a16="http://schemas.microsoft.com/office/drawing/2014/main" id="{9779677D-2BB1-91E3-6B85-BB25F6203572}"/>
                </a:ext>
              </a:extLst>
            </p:cNvPr>
            <p:cNvSpPr/>
            <p:nvPr/>
          </p:nvSpPr>
          <p:spPr>
            <a:xfrm>
              <a:off x="-1496075" y="3364421"/>
              <a:ext cx="11885" cy="8130"/>
            </a:xfrm>
            <a:custGeom>
              <a:avLst/>
              <a:gdLst/>
              <a:ahLst/>
              <a:cxnLst/>
              <a:rect l="l" t="t" r="r" b="b"/>
              <a:pathLst>
                <a:path w="307" h="210" extrusionOk="0">
                  <a:moveTo>
                    <a:pt x="153" y="0"/>
                  </a:moveTo>
                  <a:cubicBezTo>
                    <a:pt x="70" y="0"/>
                    <a:pt x="0" y="56"/>
                    <a:pt x="0" y="112"/>
                  </a:cubicBezTo>
                  <a:cubicBezTo>
                    <a:pt x="0" y="167"/>
                    <a:pt x="70" y="209"/>
                    <a:pt x="153" y="209"/>
                  </a:cubicBezTo>
                  <a:cubicBezTo>
                    <a:pt x="237" y="209"/>
                    <a:pt x="307" y="167"/>
                    <a:pt x="307" y="112"/>
                  </a:cubicBezTo>
                  <a:cubicBezTo>
                    <a:pt x="307" y="56"/>
                    <a:pt x="237" y="14"/>
                    <a:pt x="153"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960;p38">
              <a:extLst>
                <a:ext uri="{FF2B5EF4-FFF2-40B4-BE49-F238E27FC236}">
                  <a16:creationId xmlns:a16="http://schemas.microsoft.com/office/drawing/2014/main" id="{B5F961A2-6FAA-869F-9C84-30CA3C81B25F}"/>
                </a:ext>
              </a:extLst>
            </p:cNvPr>
            <p:cNvSpPr/>
            <p:nvPr/>
          </p:nvSpPr>
          <p:spPr>
            <a:xfrm>
              <a:off x="-1495030" y="3377313"/>
              <a:ext cx="24350" cy="49823"/>
            </a:xfrm>
            <a:custGeom>
              <a:avLst/>
              <a:gdLst/>
              <a:ahLst/>
              <a:cxnLst/>
              <a:rect l="l" t="t" r="r" b="b"/>
              <a:pathLst>
                <a:path w="629" h="1287" extrusionOk="0">
                  <a:moveTo>
                    <a:pt x="168" y="0"/>
                  </a:moveTo>
                  <a:cubicBezTo>
                    <a:pt x="130" y="0"/>
                    <a:pt x="104" y="46"/>
                    <a:pt x="85" y="85"/>
                  </a:cubicBezTo>
                  <a:cubicBezTo>
                    <a:pt x="43" y="141"/>
                    <a:pt x="57" y="225"/>
                    <a:pt x="98" y="280"/>
                  </a:cubicBezTo>
                  <a:cubicBezTo>
                    <a:pt x="126" y="336"/>
                    <a:pt x="154" y="378"/>
                    <a:pt x="140" y="448"/>
                  </a:cubicBezTo>
                  <a:cubicBezTo>
                    <a:pt x="140" y="489"/>
                    <a:pt x="112" y="503"/>
                    <a:pt x="98" y="531"/>
                  </a:cubicBezTo>
                  <a:cubicBezTo>
                    <a:pt x="85" y="559"/>
                    <a:pt x="85" y="587"/>
                    <a:pt x="71" y="601"/>
                  </a:cubicBezTo>
                  <a:cubicBezTo>
                    <a:pt x="43" y="657"/>
                    <a:pt x="1" y="740"/>
                    <a:pt x="43" y="796"/>
                  </a:cubicBezTo>
                  <a:cubicBezTo>
                    <a:pt x="71" y="838"/>
                    <a:pt x="140" y="880"/>
                    <a:pt x="168" y="921"/>
                  </a:cubicBezTo>
                  <a:cubicBezTo>
                    <a:pt x="210" y="991"/>
                    <a:pt x="266" y="1047"/>
                    <a:pt x="280" y="1117"/>
                  </a:cubicBezTo>
                  <a:cubicBezTo>
                    <a:pt x="294" y="1186"/>
                    <a:pt x="308" y="1186"/>
                    <a:pt x="377" y="1228"/>
                  </a:cubicBezTo>
                  <a:cubicBezTo>
                    <a:pt x="425" y="1252"/>
                    <a:pt x="484" y="1287"/>
                    <a:pt x="544" y="1287"/>
                  </a:cubicBezTo>
                  <a:cubicBezTo>
                    <a:pt x="553" y="1287"/>
                    <a:pt x="563" y="1286"/>
                    <a:pt x="572" y="1284"/>
                  </a:cubicBezTo>
                  <a:cubicBezTo>
                    <a:pt x="586" y="1242"/>
                    <a:pt x="628" y="1200"/>
                    <a:pt x="614" y="1144"/>
                  </a:cubicBezTo>
                  <a:cubicBezTo>
                    <a:pt x="600" y="1117"/>
                    <a:pt x="572" y="1117"/>
                    <a:pt x="558" y="1089"/>
                  </a:cubicBezTo>
                  <a:cubicBezTo>
                    <a:pt x="544" y="1075"/>
                    <a:pt x="530" y="1033"/>
                    <a:pt x="530" y="1019"/>
                  </a:cubicBezTo>
                  <a:cubicBezTo>
                    <a:pt x="503" y="963"/>
                    <a:pt x="503" y="907"/>
                    <a:pt x="503" y="838"/>
                  </a:cubicBezTo>
                  <a:cubicBezTo>
                    <a:pt x="503" y="824"/>
                    <a:pt x="503" y="782"/>
                    <a:pt x="503" y="768"/>
                  </a:cubicBezTo>
                  <a:cubicBezTo>
                    <a:pt x="503" y="740"/>
                    <a:pt x="475" y="726"/>
                    <a:pt x="475" y="698"/>
                  </a:cubicBezTo>
                  <a:lnTo>
                    <a:pt x="461" y="698"/>
                  </a:lnTo>
                  <a:cubicBezTo>
                    <a:pt x="447" y="643"/>
                    <a:pt x="349" y="601"/>
                    <a:pt x="335" y="531"/>
                  </a:cubicBezTo>
                  <a:cubicBezTo>
                    <a:pt x="294" y="503"/>
                    <a:pt x="294" y="406"/>
                    <a:pt x="294" y="350"/>
                  </a:cubicBezTo>
                  <a:cubicBezTo>
                    <a:pt x="308" y="280"/>
                    <a:pt x="363" y="239"/>
                    <a:pt x="335" y="169"/>
                  </a:cubicBezTo>
                  <a:cubicBezTo>
                    <a:pt x="321" y="127"/>
                    <a:pt x="266" y="57"/>
                    <a:pt x="224" y="29"/>
                  </a:cubicBezTo>
                  <a:cubicBezTo>
                    <a:pt x="203" y="9"/>
                    <a:pt x="185" y="0"/>
                    <a:pt x="168"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961;p38">
              <a:extLst>
                <a:ext uri="{FF2B5EF4-FFF2-40B4-BE49-F238E27FC236}">
                  <a16:creationId xmlns:a16="http://schemas.microsoft.com/office/drawing/2014/main" id="{AB817855-8DBC-FFA8-52CA-30920C3A9BBC}"/>
                </a:ext>
              </a:extLst>
            </p:cNvPr>
            <p:cNvSpPr/>
            <p:nvPr/>
          </p:nvSpPr>
          <p:spPr>
            <a:xfrm>
              <a:off x="-1476138" y="3416413"/>
              <a:ext cx="18853" cy="26905"/>
            </a:xfrm>
            <a:custGeom>
              <a:avLst/>
              <a:gdLst/>
              <a:ahLst/>
              <a:cxnLst/>
              <a:rect l="l" t="t" r="r" b="b"/>
              <a:pathLst>
                <a:path w="487" h="695" extrusionOk="0">
                  <a:moveTo>
                    <a:pt x="271" y="0"/>
                  </a:moveTo>
                  <a:cubicBezTo>
                    <a:pt x="242" y="0"/>
                    <a:pt x="211" y="14"/>
                    <a:pt x="196" y="37"/>
                  </a:cubicBezTo>
                  <a:cubicBezTo>
                    <a:pt x="182" y="65"/>
                    <a:pt x="182" y="93"/>
                    <a:pt x="182" y="134"/>
                  </a:cubicBezTo>
                  <a:cubicBezTo>
                    <a:pt x="182" y="162"/>
                    <a:pt x="168" y="190"/>
                    <a:pt x="154" y="218"/>
                  </a:cubicBezTo>
                  <a:cubicBezTo>
                    <a:pt x="154" y="246"/>
                    <a:pt x="168" y="274"/>
                    <a:pt x="154" y="302"/>
                  </a:cubicBezTo>
                  <a:cubicBezTo>
                    <a:pt x="140" y="330"/>
                    <a:pt x="126" y="357"/>
                    <a:pt x="98" y="371"/>
                  </a:cubicBezTo>
                  <a:cubicBezTo>
                    <a:pt x="70" y="427"/>
                    <a:pt x="1" y="469"/>
                    <a:pt x="42" y="525"/>
                  </a:cubicBezTo>
                  <a:cubicBezTo>
                    <a:pt x="63" y="550"/>
                    <a:pt x="83" y="557"/>
                    <a:pt x="103" y="557"/>
                  </a:cubicBezTo>
                  <a:cubicBezTo>
                    <a:pt x="130" y="557"/>
                    <a:pt x="157" y="546"/>
                    <a:pt x="187" y="546"/>
                  </a:cubicBezTo>
                  <a:cubicBezTo>
                    <a:pt x="199" y="546"/>
                    <a:pt x="211" y="547"/>
                    <a:pt x="224" y="552"/>
                  </a:cubicBezTo>
                  <a:cubicBezTo>
                    <a:pt x="265" y="580"/>
                    <a:pt x="265" y="622"/>
                    <a:pt x="279" y="650"/>
                  </a:cubicBezTo>
                  <a:cubicBezTo>
                    <a:pt x="307" y="678"/>
                    <a:pt x="335" y="692"/>
                    <a:pt x="377" y="692"/>
                  </a:cubicBezTo>
                  <a:cubicBezTo>
                    <a:pt x="386" y="694"/>
                    <a:pt x="395" y="695"/>
                    <a:pt x="403" y="695"/>
                  </a:cubicBezTo>
                  <a:cubicBezTo>
                    <a:pt x="457" y="695"/>
                    <a:pt x="487" y="655"/>
                    <a:pt x="475" y="594"/>
                  </a:cubicBezTo>
                  <a:cubicBezTo>
                    <a:pt x="475" y="552"/>
                    <a:pt x="461" y="539"/>
                    <a:pt x="447" y="511"/>
                  </a:cubicBezTo>
                  <a:cubicBezTo>
                    <a:pt x="433" y="483"/>
                    <a:pt x="433" y="455"/>
                    <a:pt x="419" y="427"/>
                  </a:cubicBezTo>
                  <a:cubicBezTo>
                    <a:pt x="405" y="357"/>
                    <a:pt x="405" y="288"/>
                    <a:pt x="405" y="218"/>
                  </a:cubicBezTo>
                  <a:cubicBezTo>
                    <a:pt x="405" y="134"/>
                    <a:pt x="377" y="107"/>
                    <a:pt x="335" y="37"/>
                  </a:cubicBezTo>
                  <a:cubicBezTo>
                    <a:pt x="322" y="11"/>
                    <a:pt x="297" y="0"/>
                    <a:pt x="271"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962;p38">
              <a:extLst>
                <a:ext uri="{FF2B5EF4-FFF2-40B4-BE49-F238E27FC236}">
                  <a16:creationId xmlns:a16="http://schemas.microsoft.com/office/drawing/2014/main" id="{38274B82-C6EE-33F2-DA05-C7CFF428AC7E}"/>
                </a:ext>
              </a:extLst>
            </p:cNvPr>
            <p:cNvSpPr/>
            <p:nvPr/>
          </p:nvSpPr>
          <p:spPr>
            <a:xfrm>
              <a:off x="-1456161" y="3442777"/>
              <a:ext cx="14053" cy="12427"/>
            </a:xfrm>
            <a:custGeom>
              <a:avLst/>
              <a:gdLst/>
              <a:ahLst/>
              <a:cxnLst/>
              <a:rect l="l" t="t" r="r" b="b"/>
              <a:pathLst>
                <a:path w="363" h="321" extrusionOk="0">
                  <a:moveTo>
                    <a:pt x="71" y="1"/>
                  </a:moveTo>
                  <a:cubicBezTo>
                    <a:pt x="62" y="1"/>
                    <a:pt x="52" y="4"/>
                    <a:pt x="42" y="11"/>
                  </a:cubicBezTo>
                  <a:cubicBezTo>
                    <a:pt x="0" y="25"/>
                    <a:pt x="14" y="164"/>
                    <a:pt x="28" y="206"/>
                  </a:cubicBezTo>
                  <a:cubicBezTo>
                    <a:pt x="42" y="234"/>
                    <a:pt x="112" y="304"/>
                    <a:pt x="140" y="317"/>
                  </a:cubicBezTo>
                  <a:cubicBezTo>
                    <a:pt x="147" y="319"/>
                    <a:pt x="156" y="320"/>
                    <a:pt x="164" y="320"/>
                  </a:cubicBezTo>
                  <a:cubicBezTo>
                    <a:pt x="214" y="320"/>
                    <a:pt x="271" y="288"/>
                    <a:pt x="307" y="276"/>
                  </a:cubicBezTo>
                  <a:cubicBezTo>
                    <a:pt x="363" y="248"/>
                    <a:pt x="349" y="220"/>
                    <a:pt x="335" y="164"/>
                  </a:cubicBezTo>
                  <a:cubicBezTo>
                    <a:pt x="321" y="122"/>
                    <a:pt x="335" y="122"/>
                    <a:pt x="293" y="108"/>
                  </a:cubicBezTo>
                  <a:cubicBezTo>
                    <a:pt x="251" y="108"/>
                    <a:pt x="223" y="108"/>
                    <a:pt x="195" y="81"/>
                  </a:cubicBezTo>
                  <a:cubicBezTo>
                    <a:pt x="161" y="69"/>
                    <a:pt x="117" y="1"/>
                    <a:pt x="71"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963;p38">
              <a:extLst>
                <a:ext uri="{FF2B5EF4-FFF2-40B4-BE49-F238E27FC236}">
                  <a16:creationId xmlns:a16="http://schemas.microsoft.com/office/drawing/2014/main" id="{1735588A-C487-B092-01AA-889DB1D84D85}"/>
                </a:ext>
              </a:extLst>
            </p:cNvPr>
            <p:cNvSpPr/>
            <p:nvPr/>
          </p:nvSpPr>
          <p:spPr>
            <a:xfrm>
              <a:off x="-1482061" y="3446881"/>
              <a:ext cx="32402" cy="29383"/>
            </a:xfrm>
            <a:custGeom>
              <a:avLst/>
              <a:gdLst/>
              <a:ahLst/>
              <a:cxnLst/>
              <a:rect l="l" t="t" r="r" b="b"/>
              <a:pathLst>
                <a:path w="837" h="759" extrusionOk="0">
                  <a:moveTo>
                    <a:pt x="264" y="1"/>
                  </a:moveTo>
                  <a:cubicBezTo>
                    <a:pt x="260" y="1"/>
                    <a:pt x="256" y="1"/>
                    <a:pt x="251" y="2"/>
                  </a:cubicBezTo>
                  <a:cubicBezTo>
                    <a:pt x="209" y="2"/>
                    <a:pt x="195" y="44"/>
                    <a:pt x="182" y="72"/>
                  </a:cubicBezTo>
                  <a:cubicBezTo>
                    <a:pt x="168" y="100"/>
                    <a:pt x="154" y="114"/>
                    <a:pt x="112" y="114"/>
                  </a:cubicBezTo>
                  <a:cubicBezTo>
                    <a:pt x="70" y="156"/>
                    <a:pt x="0" y="225"/>
                    <a:pt x="56" y="281"/>
                  </a:cubicBezTo>
                  <a:cubicBezTo>
                    <a:pt x="112" y="323"/>
                    <a:pt x="182" y="295"/>
                    <a:pt x="237" y="323"/>
                  </a:cubicBezTo>
                  <a:cubicBezTo>
                    <a:pt x="293" y="337"/>
                    <a:pt x="363" y="393"/>
                    <a:pt x="377" y="448"/>
                  </a:cubicBezTo>
                  <a:cubicBezTo>
                    <a:pt x="391" y="518"/>
                    <a:pt x="321" y="560"/>
                    <a:pt x="321" y="630"/>
                  </a:cubicBezTo>
                  <a:cubicBezTo>
                    <a:pt x="321" y="671"/>
                    <a:pt x="335" y="727"/>
                    <a:pt x="363" y="755"/>
                  </a:cubicBezTo>
                  <a:cubicBezTo>
                    <a:pt x="371" y="757"/>
                    <a:pt x="378" y="758"/>
                    <a:pt x="385" y="758"/>
                  </a:cubicBezTo>
                  <a:cubicBezTo>
                    <a:pt x="456" y="758"/>
                    <a:pt x="437" y="628"/>
                    <a:pt x="488" y="616"/>
                  </a:cubicBezTo>
                  <a:cubicBezTo>
                    <a:pt x="516" y="616"/>
                    <a:pt x="516" y="630"/>
                    <a:pt x="530" y="643"/>
                  </a:cubicBezTo>
                  <a:cubicBezTo>
                    <a:pt x="565" y="657"/>
                    <a:pt x="600" y="661"/>
                    <a:pt x="634" y="661"/>
                  </a:cubicBezTo>
                  <a:cubicBezTo>
                    <a:pt x="669" y="661"/>
                    <a:pt x="704" y="657"/>
                    <a:pt x="739" y="657"/>
                  </a:cubicBezTo>
                  <a:cubicBezTo>
                    <a:pt x="767" y="657"/>
                    <a:pt x="739" y="602"/>
                    <a:pt x="739" y="588"/>
                  </a:cubicBezTo>
                  <a:cubicBezTo>
                    <a:pt x="725" y="574"/>
                    <a:pt x="697" y="560"/>
                    <a:pt x="683" y="546"/>
                  </a:cubicBezTo>
                  <a:cubicBezTo>
                    <a:pt x="655" y="532"/>
                    <a:pt x="628" y="462"/>
                    <a:pt x="683" y="448"/>
                  </a:cubicBezTo>
                  <a:cubicBezTo>
                    <a:pt x="694" y="445"/>
                    <a:pt x="708" y="443"/>
                    <a:pt x="722" y="443"/>
                  </a:cubicBezTo>
                  <a:cubicBezTo>
                    <a:pt x="760" y="443"/>
                    <a:pt x="806" y="456"/>
                    <a:pt x="837" y="476"/>
                  </a:cubicBezTo>
                  <a:cubicBezTo>
                    <a:pt x="837" y="434"/>
                    <a:pt x="837" y="407"/>
                    <a:pt x="837" y="365"/>
                  </a:cubicBezTo>
                  <a:cubicBezTo>
                    <a:pt x="823" y="323"/>
                    <a:pt x="809" y="323"/>
                    <a:pt x="767" y="309"/>
                  </a:cubicBezTo>
                  <a:cubicBezTo>
                    <a:pt x="725" y="295"/>
                    <a:pt x="683" y="281"/>
                    <a:pt x="641" y="267"/>
                  </a:cubicBezTo>
                  <a:cubicBezTo>
                    <a:pt x="614" y="253"/>
                    <a:pt x="572" y="239"/>
                    <a:pt x="558" y="225"/>
                  </a:cubicBezTo>
                  <a:cubicBezTo>
                    <a:pt x="502" y="170"/>
                    <a:pt x="460" y="128"/>
                    <a:pt x="405" y="86"/>
                  </a:cubicBezTo>
                  <a:cubicBezTo>
                    <a:pt x="366" y="73"/>
                    <a:pt x="315" y="1"/>
                    <a:pt x="264"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64;p38">
              <a:extLst>
                <a:ext uri="{FF2B5EF4-FFF2-40B4-BE49-F238E27FC236}">
                  <a16:creationId xmlns:a16="http://schemas.microsoft.com/office/drawing/2014/main" id="{DA0FDF20-AD6A-8988-648B-73AAE0B67D28}"/>
                </a:ext>
              </a:extLst>
            </p:cNvPr>
            <p:cNvSpPr/>
            <p:nvPr/>
          </p:nvSpPr>
          <p:spPr>
            <a:xfrm>
              <a:off x="-1439437" y="3468483"/>
              <a:ext cx="18930" cy="27408"/>
            </a:xfrm>
            <a:custGeom>
              <a:avLst/>
              <a:gdLst/>
              <a:ahLst/>
              <a:cxnLst/>
              <a:rect l="l" t="t" r="r" b="b"/>
              <a:pathLst>
                <a:path w="489" h="708" extrusionOk="0">
                  <a:moveTo>
                    <a:pt x="160" y="0"/>
                  </a:moveTo>
                  <a:cubicBezTo>
                    <a:pt x="87" y="0"/>
                    <a:pt x="31" y="64"/>
                    <a:pt x="56" y="127"/>
                  </a:cubicBezTo>
                  <a:cubicBezTo>
                    <a:pt x="84" y="183"/>
                    <a:pt x="182" y="225"/>
                    <a:pt x="182" y="281"/>
                  </a:cubicBezTo>
                  <a:cubicBezTo>
                    <a:pt x="126" y="308"/>
                    <a:pt x="56" y="336"/>
                    <a:pt x="0" y="336"/>
                  </a:cubicBezTo>
                  <a:cubicBezTo>
                    <a:pt x="0" y="364"/>
                    <a:pt x="14" y="406"/>
                    <a:pt x="14" y="448"/>
                  </a:cubicBezTo>
                  <a:cubicBezTo>
                    <a:pt x="28" y="517"/>
                    <a:pt x="56" y="531"/>
                    <a:pt x="98" y="587"/>
                  </a:cubicBezTo>
                  <a:cubicBezTo>
                    <a:pt x="126" y="615"/>
                    <a:pt x="140" y="643"/>
                    <a:pt x="168" y="671"/>
                  </a:cubicBezTo>
                  <a:cubicBezTo>
                    <a:pt x="197" y="693"/>
                    <a:pt x="259" y="708"/>
                    <a:pt x="317" y="708"/>
                  </a:cubicBezTo>
                  <a:cubicBezTo>
                    <a:pt x="366" y="708"/>
                    <a:pt x="413" y="697"/>
                    <a:pt x="432" y="671"/>
                  </a:cubicBezTo>
                  <a:cubicBezTo>
                    <a:pt x="474" y="643"/>
                    <a:pt x="488" y="587"/>
                    <a:pt x="488" y="545"/>
                  </a:cubicBezTo>
                  <a:cubicBezTo>
                    <a:pt x="488" y="462"/>
                    <a:pt x="432" y="420"/>
                    <a:pt x="391" y="350"/>
                  </a:cubicBezTo>
                  <a:cubicBezTo>
                    <a:pt x="363" y="281"/>
                    <a:pt x="321" y="225"/>
                    <a:pt x="293" y="155"/>
                  </a:cubicBezTo>
                  <a:cubicBezTo>
                    <a:pt x="265" y="113"/>
                    <a:pt x="237" y="16"/>
                    <a:pt x="182" y="2"/>
                  </a:cubicBezTo>
                  <a:cubicBezTo>
                    <a:pt x="174" y="1"/>
                    <a:pt x="167" y="0"/>
                    <a:pt x="160"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965;p38">
              <a:extLst>
                <a:ext uri="{FF2B5EF4-FFF2-40B4-BE49-F238E27FC236}">
                  <a16:creationId xmlns:a16="http://schemas.microsoft.com/office/drawing/2014/main" id="{4B7793AC-88B1-0FDD-DA06-1AE57327C33A}"/>
                </a:ext>
              </a:extLst>
            </p:cNvPr>
            <p:cNvSpPr/>
            <p:nvPr/>
          </p:nvSpPr>
          <p:spPr>
            <a:xfrm>
              <a:off x="-2201240" y="3874779"/>
              <a:ext cx="456459" cy="431102"/>
            </a:xfrm>
            <a:custGeom>
              <a:avLst/>
              <a:gdLst/>
              <a:ahLst/>
              <a:cxnLst/>
              <a:rect l="l" t="t" r="r" b="b"/>
              <a:pathLst>
                <a:path w="11791" h="11136" extrusionOk="0">
                  <a:moveTo>
                    <a:pt x="6732" y="1"/>
                  </a:moveTo>
                  <a:lnTo>
                    <a:pt x="6355" y="307"/>
                  </a:lnTo>
                  <a:lnTo>
                    <a:pt x="5923" y="98"/>
                  </a:lnTo>
                  <a:lnTo>
                    <a:pt x="5491" y="140"/>
                  </a:lnTo>
                  <a:lnTo>
                    <a:pt x="5463" y="503"/>
                  </a:lnTo>
                  <a:lnTo>
                    <a:pt x="5268" y="865"/>
                  </a:lnTo>
                  <a:lnTo>
                    <a:pt x="4753" y="976"/>
                  </a:lnTo>
                  <a:lnTo>
                    <a:pt x="4446" y="1381"/>
                  </a:lnTo>
                  <a:lnTo>
                    <a:pt x="2983" y="1548"/>
                  </a:lnTo>
                  <a:lnTo>
                    <a:pt x="2397" y="2356"/>
                  </a:lnTo>
                  <a:lnTo>
                    <a:pt x="2397" y="2370"/>
                  </a:lnTo>
                  <a:cubicBezTo>
                    <a:pt x="2383" y="2398"/>
                    <a:pt x="2369" y="2412"/>
                    <a:pt x="2356" y="2440"/>
                  </a:cubicBezTo>
                  <a:cubicBezTo>
                    <a:pt x="2286" y="2495"/>
                    <a:pt x="2174" y="2468"/>
                    <a:pt x="2119" y="2551"/>
                  </a:cubicBezTo>
                  <a:cubicBezTo>
                    <a:pt x="2035" y="2704"/>
                    <a:pt x="2091" y="2955"/>
                    <a:pt x="2146" y="3109"/>
                  </a:cubicBezTo>
                  <a:cubicBezTo>
                    <a:pt x="2174" y="3178"/>
                    <a:pt x="2202" y="3206"/>
                    <a:pt x="2216" y="3276"/>
                  </a:cubicBezTo>
                  <a:cubicBezTo>
                    <a:pt x="2216" y="3346"/>
                    <a:pt x="2202" y="3387"/>
                    <a:pt x="2174" y="3443"/>
                  </a:cubicBezTo>
                  <a:cubicBezTo>
                    <a:pt x="2119" y="3569"/>
                    <a:pt x="2160" y="3638"/>
                    <a:pt x="2244" y="3750"/>
                  </a:cubicBezTo>
                  <a:cubicBezTo>
                    <a:pt x="2300" y="3819"/>
                    <a:pt x="2369" y="3987"/>
                    <a:pt x="2314" y="4098"/>
                  </a:cubicBezTo>
                  <a:cubicBezTo>
                    <a:pt x="2300" y="4140"/>
                    <a:pt x="2230" y="4168"/>
                    <a:pt x="2188" y="4210"/>
                  </a:cubicBezTo>
                  <a:cubicBezTo>
                    <a:pt x="2160" y="4251"/>
                    <a:pt x="2146" y="4307"/>
                    <a:pt x="2133" y="4363"/>
                  </a:cubicBezTo>
                  <a:cubicBezTo>
                    <a:pt x="2085" y="4517"/>
                    <a:pt x="1936" y="4763"/>
                    <a:pt x="1764" y="4763"/>
                  </a:cubicBezTo>
                  <a:cubicBezTo>
                    <a:pt x="1734" y="4763"/>
                    <a:pt x="1703" y="4756"/>
                    <a:pt x="1673" y="4739"/>
                  </a:cubicBezTo>
                  <a:cubicBezTo>
                    <a:pt x="1617" y="4704"/>
                    <a:pt x="1568" y="4687"/>
                    <a:pt x="1519" y="4687"/>
                  </a:cubicBezTo>
                  <a:cubicBezTo>
                    <a:pt x="1471" y="4687"/>
                    <a:pt x="1422" y="4704"/>
                    <a:pt x="1366" y="4739"/>
                  </a:cubicBezTo>
                  <a:cubicBezTo>
                    <a:pt x="1268" y="4809"/>
                    <a:pt x="1185" y="4892"/>
                    <a:pt x="1087" y="4962"/>
                  </a:cubicBezTo>
                  <a:cubicBezTo>
                    <a:pt x="1004" y="5032"/>
                    <a:pt x="906" y="5115"/>
                    <a:pt x="823" y="5199"/>
                  </a:cubicBezTo>
                  <a:cubicBezTo>
                    <a:pt x="739" y="5297"/>
                    <a:pt x="697" y="5394"/>
                    <a:pt x="655" y="5520"/>
                  </a:cubicBezTo>
                  <a:cubicBezTo>
                    <a:pt x="627" y="5589"/>
                    <a:pt x="600" y="5659"/>
                    <a:pt x="586" y="5743"/>
                  </a:cubicBezTo>
                  <a:cubicBezTo>
                    <a:pt x="572" y="5826"/>
                    <a:pt x="530" y="5910"/>
                    <a:pt x="530" y="6007"/>
                  </a:cubicBezTo>
                  <a:cubicBezTo>
                    <a:pt x="516" y="6063"/>
                    <a:pt x="544" y="6133"/>
                    <a:pt x="544" y="6202"/>
                  </a:cubicBezTo>
                  <a:cubicBezTo>
                    <a:pt x="544" y="6258"/>
                    <a:pt x="530" y="6328"/>
                    <a:pt x="516" y="6384"/>
                  </a:cubicBezTo>
                  <a:cubicBezTo>
                    <a:pt x="488" y="6523"/>
                    <a:pt x="446" y="6676"/>
                    <a:pt x="404" y="6816"/>
                  </a:cubicBezTo>
                  <a:cubicBezTo>
                    <a:pt x="349" y="6983"/>
                    <a:pt x="265" y="7136"/>
                    <a:pt x="181" y="7303"/>
                  </a:cubicBezTo>
                  <a:cubicBezTo>
                    <a:pt x="112" y="7415"/>
                    <a:pt x="56" y="7526"/>
                    <a:pt x="0" y="7652"/>
                  </a:cubicBezTo>
                  <a:lnTo>
                    <a:pt x="544" y="7763"/>
                  </a:lnTo>
                  <a:lnTo>
                    <a:pt x="1450" y="7694"/>
                  </a:lnTo>
                  <a:lnTo>
                    <a:pt x="1826" y="7958"/>
                  </a:lnTo>
                  <a:lnTo>
                    <a:pt x="1979" y="7847"/>
                  </a:lnTo>
                  <a:lnTo>
                    <a:pt x="2133" y="7373"/>
                  </a:lnTo>
                  <a:lnTo>
                    <a:pt x="2565" y="7485"/>
                  </a:lnTo>
                  <a:lnTo>
                    <a:pt x="2537" y="8600"/>
                  </a:lnTo>
                  <a:lnTo>
                    <a:pt x="2216" y="9422"/>
                  </a:lnTo>
                  <a:lnTo>
                    <a:pt x="2620" y="10509"/>
                  </a:lnTo>
                  <a:lnTo>
                    <a:pt x="2927" y="11080"/>
                  </a:lnTo>
                  <a:lnTo>
                    <a:pt x="4432" y="11136"/>
                  </a:lnTo>
                  <a:cubicBezTo>
                    <a:pt x="4432" y="11122"/>
                    <a:pt x="4432" y="11122"/>
                    <a:pt x="4446" y="11108"/>
                  </a:cubicBezTo>
                  <a:cubicBezTo>
                    <a:pt x="4570" y="10887"/>
                    <a:pt x="5326" y="9993"/>
                    <a:pt x="5692" y="9993"/>
                  </a:cubicBezTo>
                  <a:cubicBezTo>
                    <a:pt x="5695" y="9993"/>
                    <a:pt x="5697" y="9993"/>
                    <a:pt x="5700" y="9993"/>
                  </a:cubicBezTo>
                  <a:cubicBezTo>
                    <a:pt x="5976" y="10014"/>
                    <a:pt x="6494" y="10262"/>
                    <a:pt x="6781" y="10262"/>
                  </a:cubicBezTo>
                  <a:cubicBezTo>
                    <a:pt x="6871" y="10262"/>
                    <a:pt x="6939" y="10237"/>
                    <a:pt x="6968" y="10174"/>
                  </a:cubicBezTo>
                  <a:cubicBezTo>
                    <a:pt x="7094" y="9910"/>
                    <a:pt x="7303" y="9673"/>
                    <a:pt x="7261" y="9519"/>
                  </a:cubicBezTo>
                  <a:cubicBezTo>
                    <a:pt x="7233" y="9366"/>
                    <a:pt x="7498" y="9045"/>
                    <a:pt x="7387" y="8934"/>
                  </a:cubicBezTo>
                  <a:cubicBezTo>
                    <a:pt x="7275" y="8809"/>
                    <a:pt x="7177" y="8781"/>
                    <a:pt x="7177" y="8516"/>
                  </a:cubicBezTo>
                  <a:cubicBezTo>
                    <a:pt x="7191" y="8245"/>
                    <a:pt x="7139" y="8028"/>
                    <a:pt x="7276" y="8028"/>
                  </a:cubicBezTo>
                  <a:cubicBezTo>
                    <a:pt x="7280" y="8028"/>
                    <a:pt x="7284" y="8028"/>
                    <a:pt x="7289" y="8028"/>
                  </a:cubicBezTo>
                  <a:cubicBezTo>
                    <a:pt x="7309" y="8032"/>
                    <a:pt x="7328" y="8034"/>
                    <a:pt x="7345" y="8034"/>
                  </a:cubicBezTo>
                  <a:cubicBezTo>
                    <a:pt x="7427" y="8034"/>
                    <a:pt x="7479" y="7994"/>
                    <a:pt x="7589" y="7994"/>
                  </a:cubicBezTo>
                  <a:cubicBezTo>
                    <a:pt x="7611" y="7994"/>
                    <a:pt x="7637" y="7996"/>
                    <a:pt x="7665" y="8000"/>
                  </a:cubicBezTo>
                  <a:cubicBezTo>
                    <a:pt x="7808" y="8010"/>
                    <a:pt x="8002" y="8102"/>
                    <a:pt x="8162" y="8102"/>
                  </a:cubicBezTo>
                  <a:cubicBezTo>
                    <a:pt x="8221" y="8102"/>
                    <a:pt x="8275" y="8090"/>
                    <a:pt x="8320" y="8056"/>
                  </a:cubicBezTo>
                  <a:cubicBezTo>
                    <a:pt x="8442" y="7968"/>
                    <a:pt x="8572" y="7792"/>
                    <a:pt x="8745" y="7792"/>
                  </a:cubicBezTo>
                  <a:cubicBezTo>
                    <a:pt x="8791" y="7792"/>
                    <a:pt x="8840" y="7804"/>
                    <a:pt x="8892" y="7833"/>
                  </a:cubicBezTo>
                  <a:cubicBezTo>
                    <a:pt x="9143" y="7958"/>
                    <a:pt x="9324" y="8237"/>
                    <a:pt x="9616" y="8265"/>
                  </a:cubicBezTo>
                  <a:cubicBezTo>
                    <a:pt x="9909" y="8293"/>
                    <a:pt x="10034" y="8279"/>
                    <a:pt x="10062" y="8377"/>
                  </a:cubicBezTo>
                  <a:cubicBezTo>
                    <a:pt x="10090" y="8460"/>
                    <a:pt x="10216" y="8697"/>
                    <a:pt x="10327" y="8823"/>
                  </a:cubicBezTo>
                  <a:cubicBezTo>
                    <a:pt x="10354" y="8768"/>
                    <a:pt x="10358" y="8725"/>
                    <a:pt x="10384" y="8725"/>
                  </a:cubicBezTo>
                  <a:cubicBezTo>
                    <a:pt x="10398" y="8725"/>
                    <a:pt x="10419" y="8738"/>
                    <a:pt x="10453" y="8767"/>
                  </a:cubicBezTo>
                  <a:cubicBezTo>
                    <a:pt x="10545" y="8831"/>
                    <a:pt x="10594" y="8890"/>
                    <a:pt x="10649" y="8890"/>
                  </a:cubicBezTo>
                  <a:cubicBezTo>
                    <a:pt x="10678" y="8890"/>
                    <a:pt x="10707" y="8874"/>
                    <a:pt x="10745" y="8836"/>
                  </a:cubicBezTo>
                  <a:cubicBezTo>
                    <a:pt x="10871" y="8725"/>
                    <a:pt x="10996" y="8697"/>
                    <a:pt x="10843" y="8586"/>
                  </a:cubicBezTo>
                  <a:cubicBezTo>
                    <a:pt x="10689" y="8460"/>
                    <a:pt x="10425" y="8390"/>
                    <a:pt x="10648" y="8307"/>
                  </a:cubicBezTo>
                  <a:cubicBezTo>
                    <a:pt x="10857" y="8209"/>
                    <a:pt x="10703" y="8167"/>
                    <a:pt x="10578" y="8056"/>
                  </a:cubicBezTo>
                  <a:cubicBezTo>
                    <a:pt x="10473" y="7962"/>
                    <a:pt x="10043" y="7338"/>
                    <a:pt x="10122" y="7338"/>
                  </a:cubicBezTo>
                  <a:cubicBezTo>
                    <a:pt x="10138" y="7338"/>
                    <a:pt x="10171" y="7361"/>
                    <a:pt x="10230" y="7415"/>
                  </a:cubicBezTo>
                  <a:cubicBezTo>
                    <a:pt x="10529" y="7703"/>
                    <a:pt x="10891" y="8073"/>
                    <a:pt x="11022" y="8073"/>
                  </a:cubicBezTo>
                  <a:cubicBezTo>
                    <a:pt x="11043" y="8073"/>
                    <a:pt x="11058" y="8063"/>
                    <a:pt x="11066" y="8042"/>
                  </a:cubicBezTo>
                  <a:cubicBezTo>
                    <a:pt x="11107" y="7892"/>
                    <a:pt x="10678" y="7526"/>
                    <a:pt x="10860" y="7526"/>
                  </a:cubicBezTo>
                  <a:cubicBezTo>
                    <a:pt x="10863" y="7526"/>
                    <a:pt x="10867" y="7526"/>
                    <a:pt x="10871" y="7526"/>
                  </a:cubicBezTo>
                  <a:cubicBezTo>
                    <a:pt x="10901" y="7528"/>
                    <a:pt x="10929" y="7529"/>
                    <a:pt x="10954" y="7529"/>
                  </a:cubicBezTo>
                  <a:cubicBezTo>
                    <a:pt x="11116" y="7529"/>
                    <a:pt x="11174" y="7484"/>
                    <a:pt x="11066" y="7303"/>
                  </a:cubicBezTo>
                  <a:cubicBezTo>
                    <a:pt x="10940" y="7080"/>
                    <a:pt x="10480" y="6537"/>
                    <a:pt x="10662" y="6537"/>
                  </a:cubicBezTo>
                  <a:cubicBezTo>
                    <a:pt x="10710" y="6537"/>
                    <a:pt x="10753" y="6539"/>
                    <a:pt x="10790" y="6539"/>
                  </a:cubicBezTo>
                  <a:cubicBezTo>
                    <a:pt x="10891" y="6539"/>
                    <a:pt x="10943" y="6524"/>
                    <a:pt x="10912" y="6412"/>
                  </a:cubicBezTo>
                  <a:cubicBezTo>
                    <a:pt x="10871" y="6244"/>
                    <a:pt x="10926" y="6133"/>
                    <a:pt x="10801" y="6133"/>
                  </a:cubicBezTo>
                  <a:cubicBezTo>
                    <a:pt x="10797" y="6133"/>
                    <a:pt x="10793" y="6133"/>
                    <a:pt x="10789" y="6133"/>
                  </a:cubicBezTo>
                  <a:cubicBezTo>
                    <a:pt x="10663" y="6133"/>
                    <a:pt x="10332" y="5960"/>
                    <a:pt x="10479" y="5960"/>
                  </a:cubicBezTo>
                  <a:cubicBezTo>
                    <a:pt x="10493" y="5960"/>
                    <a:pt x="10512" y="5962"/>
                    <a:pt x="10536" y="5966"/>
                  </a:cubicBezTo>
                  <a:cubicBezTo>
                    <a:pt x="10615" y="5974"/>
                    <a:pt x="10680" y="5980"/>
                    <a:pt x="10729" y="5980"/>
                  </a:cubicBezTo>
                  <a:cubicBezTo>
                    <a:pt x="10844" y="5980"/>
                    <a:pt x="10878" y="5948"/>
                    <a:pt x="10829" y="5840"/>
                  </a:cubicBezTo>
                  <a:cubicBezTo>
                    <a:pt x="10759" y="5673"/>
                    <a:pt x="10648" y="5575"/>
                    <a:pt x="10383" y="5366"/>
                  </a:cubicBezTo>
                  <a:cubicBezTo>
                    <a:pt x="10118" y="5157"/>
                    <a:pt x="9839" y="5115"/>
                    <a:pt x="9742" y="5004"/>
                  </a:cubicBezTo>
                  <a:cubicBezTo>
                    <a:pt x="9668" y="4919"/>
                    <a:pt x="9392" y="4729"/>
                    <a:pt x="9466" y="4729"/>
                  </a:cubicBezTo>
                  <a:cubicBezTo>
                    <a:pt x="9490" y="4729"/>
                    <a:pt x="9548" y="4748"/>
                    <a:pt x="9658" y="4795"/>
                  </a:cubicBezTo>
                  <a:cubicBezTo>
                    <a:pt x="10070" y="4957"/>
                    <a:pt x="10582" y="5298"/>
                    <a:pt x="10785" y="5298"/>
                  </a:cubicBezTo>
                  <a:cubicBezTo>
                    <a:pt x="10808" y="5298"/>
                    <a:pt x="10828" y="5293"/>
                    <a:pt x="10843" y="5283"/>
                  </a:cubicBezTo>
                  <a:cubicBezTo>
                    <a:pt x="10982" y="5185"/>
                    <a:pt x="11108" y="5018"/>
                    <a:pt x="11303" y="4976"/>
                  </a:cubicBezTo>
                  <a:cubicBezTo>
                    <a:pt x="11512" y="4934"/>
                    <a:pt x="11707" y="4892"/>
                    <a:pt x="11637" y="4739"/>
                  </a:cubicBezTo>
                  <a:cubicBezTo>
                    <a:pt x="11567" y="4572"/>
                    <a:pt x="11790" y="4572"/>
                    <a:pt x="11651" y="4474"/>
                  </a:cubicBezTo>
                  <a:cubicBezTo>
                    <a:pt x="11524" y="4382"/>
                    <a:pt x="11474" y="4262"/>
                    <a:pt x="11421" y="4262"/>
                  </a:cubicBezTo>
                  <a:cubicBezTo>
                    <a:pt x="11410" y="4262"/>
                    <a:pt x="11398" y="4267"/>
                    <a:pt x="11386" y="4279"/>
                  </a:cubicBezTo>
                  <a:cubicBezTo>
                    <a:pt x="11343" y="4322"/>
                    <a:pt x="11306" y="4360"/>
                    <a:pt x="11264" y="4360"/>
                  </a:cubicBezTo>
                  <a:cubicBezTo>
                    <a:pt x="11238" y="4360"/>
                    <a:pt x="11209" y="4345"/>
                    <a:pt x="11177" y="4307"/>
                  </a:cubicBezTo>
                  <a:cubicBezTo>
                    <a:pt x="11094" y="4210"/>
                    <a:pt x="10912" y="4224"/>
                    <a:pt x="11010" y="4126"/>
                  </a:cubicBezTo>
                  <a:cubicBezTo>
                    <a:pt x="11121" y="4028"/>
                    <a:pt x="11177" y="3833"/>
                    <a:pt x="11010" y="3833"/>
                  </a:cubicBezTo>
                  <a:cubicBezTo>
                    <a:pt x="10892" y="3833"/>
                    <a:pt x="10871" y="3917"/>
                    <a:pt x="10805" y="3917"/>
                  </a:cubicBezTo>
                  <a:cubicBezTo>
                    <a:pt x="10778" y="3917"/>
                    <a:pt x="10743" y="3902"/>
                    <a:pt x="10689" y="3861"/>
                  </a:cubicBezTo>
                  <a:cubicBezTo>
                    <a:pt x="10508" y="3722"/>
                    <a:pt x="10341" y="3666"/>
                    <a:pt x="10271" y="3666"/>
                  </a:cubicBezTo>
                  <a:cubicBezTo>
                    <a:pt x="10218" y="3666"/>
                    <a:pt x="9826" y="3542"/>
                    <a:pt x="9566" y="3542"/>
                  </a:cubicBezTo>
                  <a:cubicBezTo>
                    <a:pt x="9488" y="3542"/>
                    <a:pt x="9421" y="3554"/>
                    <a:pt x="9379" y="3582"/>
                  </a:cubicBezTo>
                  <a:cubicBezTo>
                    <a:pt x="9252" y="3664"/>
                    <a:pt x="9178" y="3741"/>
                    <a:pt x="9103" y="3741"/>
                  </a:cubicBezTo>
                  <a:cubicBezTo>
                    <a:pt x="9063" y="3741"/>
                    <a:pt x="9024" y="3719"/>
                    <a:pt x="8975" y="3666"/>
                  </a:cubicBezTo>
                  <a:cubicBezTo>
                    <a:pt x="8855" y="3545"/>
                    <a:pt x="8881" y="3373"/>
                    <a:pt x="8829" y="3373"/>
                  </a:cubicBezTo>
                  <a:cubicBezTo>
                    <a:pt x="8815" y="3373"/>
                    <a:pt x="8796" y="3386"/>
                    <a:pt x="8766" y="3415"/>
                  </a:cubicBezTo>
                  <a:cubicBezTo>
                    <a:pt x="8663" y="3530"/>
                    <a:pt x="8616" y="3607"/>
                    <a:pt x="8533" y="3607"/>
                  </a:cubicBezTo>
                  <a:cubicBezTo>
                    <a:pt x="8515" y="3607"/>
                    <a:pt x="8496" y="3604"/>
                    <a:pt x="8474" y="3596"/>
                  </a:cubicBezTo>
                  <a:cubicBezTo>
                    <a:pt x="8334" y="3555"/>
                    <a:pt x="8153" y="3596"/>
                    <a:pt x="8404" y="3401"/>
                  </a:cubicBezTo>
                  <a:cubicBezTo>
                    <a:pt x="8587" y="3261"/>
                    <a:pt x="8737" y="3087"/>
                    <a:pt x="8873" y="3087"/>
                  </a:cubicBezTo>
                  <a:cubicBezTo>
                    <a:pt x="8913" y="3087"/>
                    <a:pt x="8952" y="3102"/>
                    <a:pt x="8989" y="3137"/>
                  </a:cubicBezTo>
                  <a:cubicBezTo>
                    <a:pt x="9156" y="3290"/>
                    <a:pt x="9240" y="3332"/>
                    <a:pt x="9616" y="3373"/>
                  </a:cubicBezTo>
                  <a:cubicBezTo>
                    <a:pt x="9993" y="3415"/>
                    <a:pt x="10341" y="3443"/>
                    <a:pt x="10731" y="3624"/>
                  </a:cubicBezTo>
                  <a:cubicBezTo>
                    <a:pt x="10839" y="3678"/>
                    <a:pt x="10922" y="3699"/>
                    <a:pt x="10993" y="3699"/>
                  </a:cubicBezTo>
                  <a:cubicBezTo>
                    <a:pt x="11013" y="3699"/>
                    <a:pt x="11033" y="3697"/>
                    <a:pt x="11052" y="3694"/>
                  </a:cubicBezTo>
                  <a:lnTo>
                    <a:pt x="10926" y="3123"/>
                  </a:lnTo>
                  <a:lnTo>
                    <a:pt x="10216" y="2412"/>
                  </a:lnTo>
                  <a:lnTo>
                    <a:pt x="9352" y="2704"/>
                  </a:lnTo>
                  <a:lnTo>
                    <a:pt x="8892" y="2328"/>
                  </a:lnTo>
                  <a:lnTo>
                    <a:pt x="8683" y="1743"/>
                  </a:lnTo>
                  <a:lnTo>
                    <a:pt x="8571" y="1450"/>
                  </a:lnTo>
                  <a:lnTo>
                    <a:pt x="8097" y="1102"/>
                  </a:lnTo>
                  <a:lnTo>
                    <a:pt x="7373" y="516"/>
                  </a:lnTo>
                  <a:lnTo>
                    <a:pt x="6955" y="516"/>
                  </a:lnTo>
                  <a:cubicBezTo>
                    <a:pt x="6927" y="516"/>
                    <a:pt x="6759" y="294"/>
                    <a:pt x="6759" y="294"/>
                  </a:cubicBezTo>
                  <a:lnTo>
                    <a:pt x="6857" y="112"/>
                  </a:lnTo>
                  <a:lnTo>
                    <a:pt x="6732" y="1"/>
                  </a:ln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966;p38">
              <a:extLst>
                <a:ext uri="{FF2B5EF4-FFF2-40B4-BE49-F238E27FC236}">
                  <a16:creationId xmlns:a16="http://schemas.microsoft.com/office/drawing/2014/main" id="{B128228E-B125-04B8-3CA1-D22A34DC8F47}"/>
                </a:ext>
              </a:extLst>
            </p:cNvPr>
            <p:cNvSpPr/>
            <p:nvPr/>
          </p:nvSpPr>
          <p:spPr>
            <a:xfrm>
              <a:off x="-1751816" y="4069546"/>
              <a:ext cx="9756" cy="13549"/>
            </a:xfrm>
            <a:custGeom>
              <a:avLst/>
              <a:gdLst/>
              <a:ahLst/>
              <a:cxnLst/>
              <a:rect l="l" t="t" r="r" b="b"/>
              <a:pathLst>
                <a:path w="252" h="350" extrusionOk="0">
                  <a:moveTo>
                    <a:pt x="126" y="1"/>
                  </a:moveTo>
                  <a:cubicBezTo>
                    <a:pt x="56" y="1"/>
                    <a:pt x="0" y="71"/>
                    <a:pt x="0" y="168"/>
                  </a:cubicBezTo>
                  <a:cubicBezTo>
                    <a:pt x="0" y="266"/>
                    <a:pt x="56" y="349"/>
                    <a:pt x="126" y="349"/>
                  </a:cubicBezTo>
                  <a:cubicBezTo>
                    <a:pt x="195" y="349"/>
                    <a:pt x="251" y="266"/>
                    <a:pt x="251" y="168"/>
                  </a:cubicBezTo>
                  <a:cubicBezTo>
                    <a:pt x="251" y="71"/>
                    <a:pt x="195" y="1"/>
                    <a:pt x="126"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967;p38">
              <a:extLst>
                <a:ext uri="{FF2B5EF4-FFF2-40B4-BE49-F238E27FC236}">
                  <a16:creationId xmlns:a16="http://schemas.microsoft.com/office/drawing/2014/main" id="{12707387-2D57-BC15-6903-E28E591E6D49}"/>
                </a:ext>
              </a:extLst>
            </p:cNvPr>
            <p:cNvSpPr/>
            <p:nvPr/>
          </p:nvSpPr>
          <p:spPr>
            <a:xfrm>
              <a:off x="-1776631" y="4081973"/>
              <a:ext cx="9756" cy="9756"/>
            </a:xfrm>
            <a:custGeom>
              <a:avLst/>
              <a:gdLst/>
              <a:ahLst/>
              <a:cxnLst/>
              <a:rect l="l" t="t" r="r" b="b"/>
              <a:pathLst>
                <a:path w="252" h="252" extrusionOk="0">
                  <a:moveTo>
                    <a:pt x="126" y="0"/>
                  </a:moveTo>
                  <a:cubicBezTo>
                    <a:pt x="56" y="0"/>
                    <a:pt x="0" y="56"/>
                    <a:pt x="0" y="126"/>
                  </a:cubicBezTo>
                  <a:cubicBezTo>
                    <a:pt x="0" y="195"/>
                    <a:pt x="56" y="251"/>
                    <a:pt x="126" y="251"/>
                  </a:cubicBezTo>
                  <a:cubicBezTo>
                    <a:pt x="195" y="251"/>
                    <a:pt x="251" y="195"/>
                    <a:pt x="251" y="126"/>
                  </a:cubicBezTo>
                  <a:cubicBezTo>
                    <a:pt x="251" y="56"/>
                    <a:pt x="195" y="0"/>
                    <a:pt x="126"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968;p38">
              <a:extLst>
                <a:ext uri="{FF2B5EF4-FFF2-40B4-BE49-F238E27FC236}">
                  <a16:creationId xmlns:a16="http://schemas.microsoft.com/office/drawing/2014/main" id="{C85CAB2D-AD26-D165-3C6C-61128BB54677}"/>
                </a:ext>
              </a:extLst>
            </p:cNvPr>
            <p:cNvSpPr/>
            <p:nvPr/>
          </p:nvSpPr>
          <p:spPr>
            <a:xfrm>
              <a:off x="-1775044" y="4097613"/>
              <a:ext cx="16259" cy="7588"/>
            </a:xfrm>
            <a:custGeom>
              <a:avLst/>
              <a:gdLst/>
              <a:ahLst/>
              <a:cxnLst/>
              <a:rect l="l" t="t" r="r" b="b"/>
              <a:pathLst>
                <a:path w="420" h="196" extrusionOk="0">
                  <a:moveTo>
                    <a:pt x="210" y="1"/>
                  </a:moveTo>
                  <a:cubicBezTo>
                    <a:pt x="85" y="1"/>
                    <a:pt x="1" y="42"/>
                    <a:pt x="1" y="98"/>
                  </a:cubicBezTo>
                  <a:cubicBezTo>
                    <a:pt x="1" y="154"/>
                    <a:pt x="85" y="196"/>
                    <a:pt x="210" y="196"/>
                  </a:cubicBezTo>
                  <a:cubicBezTo>
                    <a:pt x="322" y="196"/>
                    <a:pt x="419" y="154"/>
                    <a:pt x="419" y="98"/>
                  </a:cubicBezTo>
                  <a:cubicBezTo>
                    <a:pt x="419" y="42"/>
                    <a:pt x="322" y="1"/>
                    <a:pt x="210"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969;p38">
              <a:extLst>
                <a:ext uri="{FF2B5EF4-FFF2-40B4-BE49-F238E27FC236}">
                  <a16:creationId xmlns:a16="http://schemas.microsoft.com/office/drawing/2014/main" id="{61202AF1-6B7E-5005-952B-C2D193A249C8}"/>
                </a:ext>
              </a:extLst>
            </p:cNvPr>
            <p:cNvSpPr/>
            <p:nvPr/>
          </p:nvSpPr>
          <p:spPr>
            <a:xfrm>
              <a:off x="-1765869" y="4108414"/>
              <a:ext cx="10840" cy="6504"/>
            </a:xfrm>
            <a:custGeom>
              <a:avLst/>
              <a:gdLst/>
              <a:ahLst/>
              <a:cxnLst/>
              <a:rect l="l" t="t" r="r" b="b"/>
              <a:pathLst>
                <a:path w="280" h="168" extrusionOk="0">
                  <a:moveTo>
                    <a:pt x="140" y="0"/>
                  </a:moveTo>
                  <a:cubicBezTo>
                    <a:pt x="57" y="0"/>
                    <a:pt x="1" y="28"/>
                    <a:pt x="1" y="84"/>
                  </a:cubicBezTo>
                  <a:cubicBezTo>
                    <a:pt x="1" y="126"/>
                    <a:pt x="57" y="167"/>
                    <a:pt x="140" y="167"/>
                  </a:cubicBezTo>
                  <a:cubicBezTo>
                    <a:pt x="210" y="167"/>
                    <a:pt x="280" y="126"/>
                    <a:pt x="280" y="84"/>
                  </a:cubicBezTo>
                  <a:cubicBezTo>
                    <a:pt x="280" y="28"/>
                    <a:pt x="210" y="0"/>
                    <a:pt x="140"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970;p38">
              <a:extLst>
                <a:ext uri="{FF2B5EF4-FFF2-40B4-BE49-F238E27FC236}">
                  <a16:creationId xmlns:a16="http://schemas.microsoft.com/office/drawing/2014/main" id="{851BEFAD-7C49-1F56-42F1-4628220C4FFB}"/>
                </a:ext>
              </a:extLst>
            </p:cNvPr>
            <p:cNvSpPr/>
            <p:nvPr/>
          </p:nvSpPr>
          <p:spPr>
            <a:xfrm>
              <a:off x="-1773960" y="4115963"/>
              <a:ext cx="7084" cy="7588"/>
            </a:xfrm>
            <a:custGeom>
              <a:avLst/>
              <a:gdLst/>
              <a:ahLst/>
              <a:cxnLst/>
              <a:rect l="l" t="t" r="r" b="b"/>
              <a:pathLst>
                <a:path w="183" h="196" extrusionOk="0">
                  <a:moveTo>
                    <a:pt x="84" y="0"/>
                  </a:moveTo>
                  <a:cubicBezTo>
                    <a:pt x="43" y="0"/>
                    <a:pt x="1" y="42"/>
                    <a:pt x="1" y="98"/>
                  </a:cubicBezTo>
                  <a:cubicBezTo>
                    <a:pt x="1" y="154"/>
                    <a:pt x="43" y="195"/>
                    <a:pt x="84" y="195"/>
                  </a:cubicBezTo>
                  <a:cubicBezTo>
                    <a:pt x="140" y="195"/>
                    <a:pt x="182" y="154"/>
                    <a:pt x="182" y="98"/>
                  </a:cubicBezTo>
                  <a:cubicBezTo>
                    <a:pt x="182" y="42"/>
                    <a:pt x="140" y="0"/>
                    <a:pt x="84"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971;p38">
              <a:extLst>
                <a:ext uri="{FF2B5EF4-FFF2-40B4-BE49-F238E27FC236}">
                  <a16:creationId xmlns:a16="http://schemas.microsoft.com/office/drawing/2014/main" id="{E5E5912C-346F-C043-D689-016BA44BCF10}"/>
                </a:ext>
              </a:extLst>
            </p:cNvPr>
            <p:cNvSpPr/>
            <p:nvPr/>
          </p:nvSpPr>
          <p:spPr>
            <a:xfrm>
              <a:off x="-1765869" y="4127306"/>
              <a:ext cx="9214" cy="9717"/>
            </a:xfrm>
            <a:custGeom>
              <a:avLst/>
              <a:gdLst/>
              <a:ahLst/>
              <a:cxnLst/>
              <a:rect l="l" t="t" r="r" b="b"/>
              <a:pathLst>
                <a:path w="238" h="251" extrusionOk="0">
                  <a:moveTo>
                    <a:pt x="112" y="0"/>
                  </a:moveTo>
                  <a:cubicBezTo>
                    <a:pt x="43" y="0"/>
                    <a:pt x="1" y="56"/>
                    <a:pt x="1" y="125"/>
                  </a:cubicBezTo>
                  <a:cubicBezTo>
                    <a:pt x="1" y="195"/>
                    <a:pt x="57" y="251"/>
                    <a:pt x="112" y="251"/>
                  </a:cubicBezTo>
                  <a:cubicBezTo>
                    <a:pt x="182" y="251"/>
                    <a:pt x="238" y="195"/>
                    <a:pt x="238" y="125"/>
                  </a:cubicBezTo>
                  <a:cubicBezTo>
                    <a:pt x="238" y="56"/>
                    <a:pt x="182" y="0"/>
                    <a:pt x="112"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972;p38">
              <a:extLst>
                <a:ext uri="{FF2B5EF4-FFF2-40B4-BE49-F238E27FC236}">
                  <a16:creationId xmlns:a16="http://schemas.microsoft.com/office/drawing/2014/main" id="{9E9B0B33-F511-8814-9E5F-59E98BAF9540}"/>
                </a:ext>
              </a:extLst>
            </p:cNvPr>
            <p:cNvSpPr/>
            <p:nvPr/>
          </p:nvSpPr>
          <p:spPr>
            <a:xfrm>
              <a:off x="-1760449" y="4144031"/>
              <a:ext cx="9756" cy="8672"/>
            </a:xfrm>
            <a:custGeom>
              <a:avLst/>
              <a:gdLst/>
              <a:ahLst/>
              <a:cxnLst/>
              <a:rect l="l" t="t" r="r" b="b"/>
              <a:pathLst>
                <a:path w="252" h="224" extrusionOk="0">
                  <a:moveTo>
                    <a:pt x="126" y="0"/>
                  </a:moveTo>
                  <a:cubicBezTo>
                    <a:pt x="56" y="0"/>
                    <a:pt x="0" y="56"/>
                    <a:pt x="0" y="112"/>
                  </a:cubicBezTo>
                  <a:cubicBezTo>
                    <a:pt x="0" y="167"/>
                    <a:pt x="56" y="223"/>
                    <a:pt x="126" y="223"/>
                  </a:cubicBezTo>
                  <a:cubicBezTo>
                    <a:pt x="195" y="223"/>
                    <a:pt x="251" y="167"/>
                    <a:pt x="251" y="112"/>
                  </a:cubicBezTo>
                  <a:cubicBezTo>
                    <a:pt x="251" y="56"/>
                    <a:pt x="195" y="0"/>
                    <a:pt x="126"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973;p38">
              <a:extLst>
                <a:ext uri="{FF2B5EF4-FFF2-40B4-BE49-F238E27FC236}">
                  <a16:creationId xmlns:a16="http://schemas.microsoft.com/office/drawing/2014/main" id="{5CDD0074-763B-C225-DD63-37AC9E8A0484}"/>
                </a:ext>
              </a:extLst>
            </p:cNvPr>
            <p:cNvSpPr/>
            <p:nvPr/>
          </p:nvSpPr>
          <p:spPr>
            <a:xfrm>
              <a:off x="-1761533" y="4155335"/>
              <a:ext cx="10840" cy="16763"/>
            </a:xfrm>
            <a:custGeom>
              <a:avLst/>
              <a:gdLst/>
              <a:ahLst/>
              <a:cxnLst/>
              <a:rect l="l" t="t" r="r" b="b"/>
              <a:pathLst>
                <a:path w="280" h="433" extrusionOk="0">
                  <a:moveTo>
                    <a:pt x="140" y="1"/>
                  </a:moveTo>
                  <a:cubicBezTo>
                    <a:pt x="70" y="1"/>
                    <a:pt x="0" y="98"/>
                    <a:pt x="0" y="224"/>
                  </a:cubicBezTo>
                  <a:cubicBezTo>
                    <a:pt x="0" y="335"/>
                    <a:pt x="70" y="433"/>
                    <a:pt x="140" y="433"/>
                  </a:cubicBezTo>
                  <a:cubicBezTo>
                    <a:pt x="223" y="433"/>
                    <a:pt x="279" y="335"/>
                    <a:pt x="279" y="224"/>
                  </a:cubicBezTo>
                  <a:cubicBezTo>
                    <a:pt x="279" y="98"/>
                    <a:pt x="223" y="15"/>
                    <a:pt x="140"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974;p38">
              <a:extLst>
                <a:ext uri="{FF2B5EF4-FFF2-40B4-BE49-F238E27FC236}">
                  <a16:creationId xmlns:a16="http://schemas.microsoft.com/office/drawing/2014/main" id="{E091854E-375E-DE0C-D7FB-5A8842864B74}"/>
                </a:ext>
              </a:extLst>
            </p:cNvPr>
            <p:cNvSpPr/>
            <p:nvPr/>
          </p:nvSpPr>
          <p:spPr>
            <a:xfrm>
              <a:off x="-1782051" y="4194745"/>
              <a:ext cx="11381" cy="9175"/>
            </a:xfrm>
            <a:custGeom>
              <a:avLst/>
              <a:gdLst/>
              <a:ahLst/>
              <a:cxnLst/>
              <a:rect l="l" t="t" r="r" b="b"/>
              <a:pathLst>
                <a:path w="294" h="237" extrusionOk="0">
                  <a:moveTo>
                    <a:pt x="140" y="0"/>
                  </a:moveTo>
                  <a:cubicBezTo>
                    <a:pt x="57" y="0"/>
                    <a:pt x="1" y="56"/>
                    <a:pt x="1" y="112"/>
                  </a:cubicBezTo>
                  <a:cubicBezTo>
                    <a:pt x="1" y="181"/>
                    <a:pt x="57" y="237"/>
                    <a:pt x="140" y="237"/>
                  </a:cubicBezTo>
                  <a:cubicBezTo>
                    <a:pt x="224" y="237"/>
                    <a:pt x="293" y="181"/>
                    <a:pt x="293" y="112"/>
                  </a:cubicBezTo>
                  <a:cubicBezTo>
                    <a:pt x="293" y="56"/>
                    <a:pt x="224" y="0"/>
                    <a:pt x="140"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975;p38">
              <a:extLst>
                <a:ext uri="{FF2B5EF4-FFF2-40B4-BE49-F238E27FC236}">
                  <a16:creationId xmlns:a16="http://schemas.microsoft.com/office/drawing/2014/main" id="{1B7543D0-37EA-71A4-4953-B40C0421BEB1}"/>
                </a:ext>
              </a:extLst>
            </p:cNvPr>
            <p:cNvSpPr/>
            <p:nvPr/>
          </p:nvSpPr>
          <p:spPr>
            <a:xfrm>
              <a:off x="-2251955" y="4727247"/>
              <a:ext cx="323753" cy="160115"/>
            </a:xfrm>
            <a:custGeom>
              <a:avLst/>
              <a:gdLst/>
              <a:ahLst/>
              <a:cxnLst/>
              <a:rect l="l" t="t" r="r" b="b"/>
              <a:pathLst>
                <a:path w="8363" h="4136" extrusionOk="0">
                  <a:moveTo>
                    <a:pt x="4906" y="0"/>
                  </a:moveTo>
                  <a:cubicBezTo>
                    <a:pt x="4808" y="223"/>
                    <a:pt x="4502" y="293"/>
                    <a:pt x="4376" y="906"/>
                  </a:cubicBezTo>
                  <a:cubicBezTo>
                    <a:pt x="4339" y="1091"/>
                    <a:pt x="4285" y="1160"/>
                    <a:pt x="4224" y="1160"/>
                  </a:cubicBezTo>
                  <a:cubicBezTo>
                    <a:pt x="4076" y="1160"/>
                    <a:pt x="3885" y="769"/>
                    <a:pt x="3777" y="641"/>
                  </a:cubicBezTo>
                  <a:cubicBezTo>
                    <a:pt x="3638" y="446"/>
                    <a:pt x="3275" y="432"/>
                    <a:pt x="3038" y="321"/>
                  </a:cubicBezTo>
                  <a:cubicBezTo>
                    <a:pt x="3015" y="310"/>
                    <a:pt x="2991" y="306"/>
                    <a:pt x="2968" y="306"/>
                  </a:cubicBezTo>
                  <a:cubicBezTo>
                    <a:pt x="2766" y="306"/>
                    <a:pt x="2557" y="648"/>
                    <a:pt x="2369" y="822"/>
                  </a:cubicBezTo>
                  <a:cubicBezTo>
                    <a:pt x="2317" y="868"/>
                    <a:pt x="2238" y="887"/>
                    <a:pt x="2146" y="887"/>
                  </a:cubicBezTo>
                  <a:cubicBezTo>
                    <a:pt x="1869" y="887"/>
                    <a:pt x="1478" y="714"/>
                    <a:pt x="1352" y="558"/>
                  </a:cubicBezTo>
                  <a:cubicBezTo>
                    <a:pt x="1213" y="404"/>
                    <a:pt x="906" y="223"/>
                    <a:pt x="655" y="70"/>
                  </a:cubicBezTo>
                  <a:cubicBezTo>
                    <a:pt x="655" y="70"/>
                    <a:pt x="168" y="795"/>
                    <a:pt x="84" y="990"/>
                  </a:cubicBezTo>
                  <a:cubicBezTo>
                    <a:pt x="0" y="1171"/>
                    <a:pt x="84" y="1631"/>
                    <a:pt x="265" y="1937"/>
                  </a:cubicBezTo>
                  <a:cubicBezTo>
                    <a:pt x="327" y="2045"/>
                    <a:pt x="371" y="2083"/>
                    <a:pt x="408" y="2083"/>
                  </a:cubicBezTo>
                  <a:cubicBezTo>
                    <a:pt x="473" y="2083"/>
                    <a:pt x="515" y="1971"/>
                    <a:pt x="586" y="1909"/>
                  </a:cubicBezTo>
                  <a:cubicBezTo>
                    <a:pt x="616" y="1883"/>
                    <a:pt x="646" y="1867"/>
                    <a:pt x="676" y="1867"/>
                  </a:cubicBezTo>
                  <a:cubicBezTo>
                    <a:pt x="757" y="1867"/>
                    <a:pt x="844" y="1974"/>
                    <a:pt x="976" y="2258"/>
                  </a:cubicBezTo>
                  <a:cubicBezTo>
                    <a:pt x="1157" y="2648"/>
                    <a:pt x="892" y="3679"/>
                    <a:pt x="878" y="3721"/>
                  </a:cubicBezTo>
                  <a:cubicBezTo>
                    <a:pt x="923" y="3721"/>
                    <a:pt x="972" y="3717"/>
                    <a:pt x="1010" y="3717"/>
                  </a:cubicBezTo>
                  <a:cubicBezTo>
                    <a:pt x="1068" y="3717"/>
                    <a:pt x="1101" y="3727"/>
                    <a:pt x="1059" y="3777"/>
                  </a:cubicBezTo>
                  <a:cubicBezTo>
                    <a:pt x="966" y="3883"/>
                    <a:pt x="1000" y="4015"/>
                    <a:pt x="1088" y="4015"/>
                  </a:cubicBezTo>
                  <a:cubicBezTo>
                    <a:pt x="1092" y="4015"/>
                    <a:pt x="1097" y="4014"/>
                    <a:pt x="1101" y="4014"/>
                  </a:cubicBezTo>
                  <a:cubicBezTo>
                    <a:pt x="1172" y="3993"/>
                    <a:pt x="1236" y="3892"/>
                    <a:pt x="1287" y="3892"/>
                  </a:cubicBezTo>
                  <a:cubicBezTo>
                    <a:pt x="1306" y="3892"/>
                    <a:pt x="1323" y="3906"/>
                    <a:pt x="1338" y="3944"/>
                  </a:cubicBezTo>
                  <a:cubicBezTo>
                    <a:pt x="1368" y="4043"/>
                    <a:pt x="1398" y="4135"/>
                    <a:pt x="1427" y="4135"/>
                  </a:cubicBezTo>
                  <a:cubicBezTo>
                    <a:pt x="1439" y="4135"/>
                    <a:pt x="1451" y="4120"/>
                    <a:pt x="1464" y="4083"/>
                  </a:cubicBezTo>
                  <a:cubicBezTo>
                    <a:pt x="1496" y="3987"/>
                    <a:pt x="1512" y="3848"/>
                    <a:pt x="1556" y="3848"/>
                  </a:cubicBezTo>
                  <a:cubicBezTo>
                    <a:pt x="1569" y="3848"/>
                    <a:pt x="1584" y="3860"/>
                    <a:pt x="1603" y="3888"/>
                  </a:cubicBezTo>
                  <a:cubicBezTo>
                    <a:pt x="1662" y="3978"/>
                    <a:pt x="1715" y="4095"/>
                    <a:pt x="1760" y="4095"/>
                  </a:cubicBezTo>
                  <a:cubicBezTo>
                    <a:pt x="1779" y="4095"/>
                    <a:pt x="1796" y="4076"/>
                    <a:pt x="1812" y="4028"/>
                  </a:cubicBezTo>
                  <a:cubicBezTo>
                    <a:pt x="1868" y="3874"/>
                    <a:pt x="1965" y="3805"/>
                    <a:pt x="1882" y="3665"/>
                  </a:cubicBezTo>
                  <a:cubicBezTo>
                    <a:pt x="1798" y="3526"/>
                    <a:pt x="1770" y="3596"/>
                    <a:pt x="1756" y="3428"/>
                  </a:cubicBezTo>
                  <a:cubicBezTo>
                    <a:pt x="1742" y="3261"/>
                    <a:pt x="1770" y="3233"/>
                    <a:pt x="1659" y="3150"/>
                  </a:cubicBezTo>
                  <a:cubicBezTo>
                    <a:pt x="1547" y="3066"/>
                    <a:pt x="1464" y="3052"/>
                    <a:pt x="1589" y="2857"/>
                  </a:cubicBezTo>
                  <a:cubicBezTo>
                    <a:pt x="1674" y="2715"/>
                    <a:pt x="1817" y="2619"/>
                    <a:pt x="1921" y="2619"/>
                  </a:cubicBezTo>
                  <a:cubicBezTo>
                    <a:pt x="1971" y="2619"/>
                    <a:pt x="2013" y="2640"/>
                    <a:pt x="2035" y="2690"/>
                  </a:cubicBezTo>
                  <a:cubicBezTo>
                    <a:pt x="2087" y="2795"/>
                    <a:pt x="2203" y="2915"/>
                    <a:pt x="2281" y="2915"/>
                  </a:cubicBezTo>
                  <a:cubicBezTo>
                    <a:pt x="2306" y="2915"/>
                    <a:pt x="2328" y="2902"/>
                    <a:pt x="2342" y="2871"/>
                  </a:cubicBezTo>
                  <a:cubicBezTo>
                    <a:pt x="2397" y="2760"/>
                    <a:pt x="2417" y="2561"/>
                    <a:pt x="2493" y="2561"/>
                  </a:cubicBezTo>
                  <a:cubicBezTo>
                    <a:pt x="2513" y="2561"/>
                    <a:pt x="2536" y="2575"/>
                    <a:pt x="2565" y="2606"/>
                  </a:cubicBezTo>
                  <a:cubicBezTo>
                    <a:pt x="2659" y="2722"/>
                    <a:pt x="2882" y="2798"/>
                    <a:pt x="3003" y="2798"/>
                  </a:cubicBezTo>
                  <a:cubicBezTo>
                    <a:pt x="3042" y="2798"/>
                    <a:pt x="3070" y="2790"/>
                    <a:pt x="3080" y="2773"/>
                  </a:cubicBezTo>
                  <a:cubicBezTo>
                    <a:pt x="3112" y="2721"/>
                    <a:pt x="3176" y="2564"/>
                    <a:pt x="3223" y="2564"/>
                  </a:cubicBezTo>
                  <a:cubicBezTo>
                    <a:pt x="3238" y="2564"/>
                    <a:pt x="3251" y="2580"/>
                    <a:pt x="3261" y="2620"/>
                  </a:cubicBezTo>
                  <a:cubicBezTo>
                    <a:pt x="3294" y="2752"/>
                    <a:pt x="3336" y="2909"/>
                    <a:pt x="3413" y="2909"/>
                  </a:cubicBezTo>
                  <a:cubicBezTo>
                    <a:pt x="3434" y="2909"/>
                    <a:pt x="3458" y="2898"/>
                    <a:pt x="3484" y="2871"/>
                  </a:cubicBezTo>
                  <a:cubicBezTo>
                    <a:pt x="3549" y="2806"/>
                    <a:pt x="3567" y="2760"/>
                    <a:pt x="3581" y="2760"/>
                  </a:cubicBezTo>
                  <a:cubicBezTo>
                    <a:pt x="3592" y="2760"/>
                    <a:pt x="3600" y="2785"/>
                    <a:pt x="3624" y="2843"/>
                  </a:cubicBezTo>
                  <a:cubicBezTo>
                    <a:pt x="3659" y="2923"/>
                    <a:pt x="3717" y="2991"/>
                    <a:pt x="3772" y="2991"/>
                  </a:cubicBezTo>
                  <a:cubicBezTo>
                    <a:pt x="3804" y="2991"/>
                    <a:pt x="3835" y="2969"/>
                    <a:pt x="3861" y="2913"/>
                  </a:cubicBezTo>
                  <a:cubicBezTo>
                    <a:pt x="3915" y="2794"/>
                    <a:pt x="3918" y="2709"/>
                    <a:pt x="3989" y="2709"/>
                  </a:cubicBezTo>
                  <a:cubicBezTo>
                    <a:pt x="4009" y="2709"/>
                    <a:pt x="4035" y="2716"/>
                    <a:pt x="4070" y="2732"/>
                  </a:cubicBezTo>
                  <a:cubicBezTo>
                    <a:pt x="4237" y="2815"/>
                    <a:pt x="4488" y="2773"/>
                    <a:pt x="4404" y="2885"/>
                  </a:cubicBezTo>
                  <a:cubicBezTo>
                    <a:pt x="4334" y="2991"/>
                    <a:pt x="4362" y="3107"/>
                    <a:pt x="4415" y="3107"/>
                  </a:cubicBezTo>
                  <a:cubicBezTo>
                    <a:pt x="4425" y="3107"/>
                    <a:pt x="4435" y="3103"/>
                    <a:pt x="4446" y="3094"/>
                  </a:cubicBezTo>
                  <a:cubicBezTo>
                    <a:pt x="4454" y="3088"/>
                    <a:pt x="4462" y="3085"/>
                    <a:pt x="4470" y="3085"/>
                  </a:cubicBezTo>
                  <a:cubicBezTo>
                    <a:pt x="4518" y="3085"/>
                    <a:pt x="4575" y="3174"/>
                    <a:pt x="4626" y="3174"/>
                  </a:cubicBezTo>
                  <a:cubicBezTo>
                    <a:pt x="4646" y="3174"/>
                    <a:pt x="4665" y="3160"/>
                    <a:pt x="4683" y="3122"/>
                  </a:cubicBezTo>
                  <a:cubicBezTo>
                    <a:pt x="4738" y="2990"/>
                    <a:pt x="5036" y="2685"/>
                    <a:pt x="5111" y="2685"/>
                  </a:cubicBezTo>
                  <a:cubicBezTo>
                    <a:pt x="5131" y="2685"/>
                    <a:pt x="5136" y="2707"/>
                    <a:pt x="5115" y="2760"/>
                  </a:cubicBezTo>
                  <a:cubicBezTo>
                    <a:pt x="5038" y="2968"/>
                    <a:pt x="5074" y="3169"/>
                    <a:pt x="5133" y="3169"/>
                  </a:cubicBezTo>
                  <a:cubicBezTo>
                    <a:pt x="5149" y="3169"/>
                    <a:pt x="5167" y="3154"/>
                    <a:pt x="5185" y="3122"/>
                  </a:cubicBezTo>
                  <a:cubicBezTo>
                    <a:pt x="5268" y="2969"/>
                    <a:pt x="5394" y="3094"/>
                    <a:pt x="5449" y="2969"/>
                  </a:cubicBezTo>
                  <a:cubicBezTo>
                    <a:pt x="5491" y="2829"/>
                    <a:pt x="5644" y="2899"/>
                    <a:pt x="5728" y="2787"/>
                  </a:cubicBezTo>
                  <a:cubicBezTo>
                    <a:pt x="5782" y="2712"/>
                    <a:pt x="5894" y="2461"/>
                    <a:pt x="5923" y="2461"/>
                  </a:cubicBezTo>
                  <a:cubicBezTo>
                    <a:pt x="5931" y="2461"/>
                    <a:pt x="5933" y="2483"/>
                    <a:pt x="5923" y="2537"/>
                  </a:cubicBezTo>
                  <a:cubicBezTo>
                    <a:pt x="5900" y="2719"/>
                    <a:pt x="5887" y="2967"/>
                    <a:pt x="5952" y="2967"/>
                  </a:cubicBezTo>
                  <a:cubicBezTo>
                    <a:pt x="5966" y="2967"/>
                    <a:pt x="5984" y="2955"/>
                    <a:pt x="6007" y="2927"/>
                  </a:cubicBezTo>
                  <a:cubicBezTo>
                    <a:pt x="6083" y="2812"/>
                    <a:pt x="6198" y="2724"/>
                    <a:pt x="6299" y="2724"/>
                  </a:cubicBezTo>
                  <a:cubicBezTo>
                    <a:pt x="6346" y="2724"/>
                    <a:pt x="6390" y="2743"/>
                    <a:pt x="6425" y="2787"/>
                  </a:cubicBezTo>
                  <a:cubicBezTo>
                    <a:pt x="6521" y="2895"/>
                    <a:pt x="6576" y="3158"/>
                    <a:pt x="6651" y="3158"/>
                  </a:cubicBezTo>
                  <a:cubicBezTo>
                    <a:pt x="6663" y="3158"/>
                    <a:pt x="6676" y="3151"/>
                    <a:pt x="6690" y="3136"/>
                  </a:cubicBezTo>
                  <a:cubicBezTo>
                    <a:pt x="6747" y="3059"/>
                    <a:pt x="6916" y="2910"/>
                    <a:pt x="7008" y="2910"/>
                  </a:cubicBezTo>
                  <a:cubicBezTo>
                    <a:pt x="7049" y="2910"/>
                    <a:pt x="7075" y="2941"/>
                    <a:pt x="7066" y="3024"/>
                  </a:cubicBezTo>
                  <a:cubicBezTo>
                    <a:pt x="7052" y="3289"/>
                    <a:pt x="6941" y="3415"/>
                    <a:pt x="6996" y="3470"/>
                  </a:cubicBezTo>
                  <a:cubicBezTo>
                    <a:pt x="7048" y="3512"/>
                    <a:pt x="7162" y="3607"/>
                    <a:pt x="7269" y="3607"/>
                  </a:cubicBezTo>
                  <a:cubicBezTo>
                    <a:pt x="7305" y="3607"/>
                    <a:pt x="7341" y="3596"/>
                    <a:pt x="7373" y="3568"/>
                  </a:cubicBezTo>
                  <a:cubicBezTo>
                    <a:pt x="7498" y="3456"/>
                    <a:pt x="7623" y="3484"/>
                    <a:pt x="7568" y="3387"/>
                  </a:cubicBezTo>
                  <a:cubicBezTo>
                    <a:pt x="7526" y="3289"/>
                    <a:pt x="7498" y="3247"/>
                    <a:pt x="7610" y="3066"/>
                  </a:cubicBezTo>
                  <a:cubicBezTo>
                    <a:pt x="7707" y="2871"/>
                    <a:pt x="7958" y="2648"/>
                    <a:pt x="8069" y="2481"/>
                  </a:cubicBezTo>
                  <a:cubicBezTo>
                    <a:pt x="8167" y="2314"/>
                    <a:pt x="8362" y="2077"/>
                    <a:pt x="8334" y="1895"/>
                  </a:cubicBezTo>
                  <a:cubicBezTo>
                    <a:pt x="8334" y="1895"/>
                    <a:pt x="7456" y="1561"/>
                    <a:pt x="7289" y="1477"/>
                  </a:cubicBezTo>
                  <a:cubicBezTo>
                    <a:pt x="7136" y="1408"/>
                    <a:pt x="6968" y="1115"/>
                    <a:pt x="6843" y="864"/>
                  </a:cubicBezTo>
                  <a:cubicBezTo>
                    <a:pt x="6704" y="613"/>
                    <a:pt x="6536" y="488"/>
                    <a:pt x="6286" y="265"/>
                  </a:cubicBezTo>
                  <a:cubicBezTo>
                    <a:pt x="6178" y="169"/>
                    <a:pt x="6060" y="135"/>
                    <a:pt x="5944" y="135"/>
                  </a:cubicBezTo>
                  <a:cubicBezTo>
                    <a:pt x="5789" y="135"/>
                    <a:pt x="5638" y="195"/>
                    <a:pt x="5519" y="251"/>
                  </a:cubicBezTo>
                  <a:cubicBezTo>
                    <a:pt x="5492" y="263"/>
                    <a:pt x="5462" y="268"/>
                    <a:pt x="5430" y="268"/>
                  </a:cubicBezTo>
                  <a:cubicBezTo>
                    <a:pt x="5206" y="268"/>
                    <a:pt x="4906" y="0"/>
                    <a:pt x="4906"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976;p38">
              <a:extLst>
                <a:ext uri="{FF2B5EF4-FFF2-40B4-BE49-F238E27FC236}">
                  <a16:creationId xmlns:a16="http://schemas.microsoft.com/office/drawing/2014/main" id="{E0BE4BEC-B475-EDA2-F213-4492DD7492C7}"/>
                </a:ext>
              </a:extLst>
            </p:cNvPr>
            <p:cNvSpPr/>
            <p:nvPr/>
          </p:nvSpPr>
          <p:spPr>
            <a:xfrm>
              <a:off x="-1988123" y="4871841"/>
              <a:ext cx="9214" cy="5962"/>
            </a:xfrm>
            <a:custGeom>
              <a:avLst/>
              <a:gdLst/>
              <a:ahLst/>
              <a:cxnLst/>
              <a:rect l="l" t="t" r="r" b="b"/>
              <a:pathLst>
                <a:path w="238" h="154" extrusionOk="0">
                  <a:moveTo>
                    <a:pt x="112" y="0"/>
                  </a:moveTo>
                  <a:cubicBezTo>
                    <a:pt x="56" y="0"/>
                    <a:pt x="0" y="28"/>
                    <a:pt x="0" y="70"/>
                  </a:cubicBezTo>
                  <a:cubicBezTo>
                    <a:pt x="0" y="112"/>
                    <a:pt x="56" y="153"/>
                    <a:pt x="112" y="153"/>
                  </a:cubicBezTo>
                  <a:cubicBezTo>
                    <a:pt x="181" y="153"/>
                    <a:pt x="237" y="112"/>
                    <a:pt x="237" y="70"/>
                  </a:cubicBezTo>
                  <a:cubicBezTo>
                    <a:pt x="237" y="28"/>
                    <a:pt x="181" y="0"/>
                    <a:pt x="112"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977;p38">
              <a:extLst>
                <a:ext uri="{FF2B5EF4-FFF2-40B4-BE49-F238E27FC236}">
                  <a16:creationId xmlns:a16="http://schemas.microsoft.com/office/drawing/2014/main" id="{0C78FDF7-DD0F-3C46-ABAB-F2D26BEA80EB}"/>
                </a:ext>
              </a:extLst>
            </p:cNvPr>
            <p:cNvSpPr/>
            <p:nvPr/>
          </p:nvSpPr>
          <p:spPr>
            <a:xfrm>
              <a:off x="-1988123" y="4880978"/>
              <a:ext cx="11885" cy="9756"/>
            </a:xfrm>
            <a:custGeom>
              <a:avLst/>
              <a:gdLst/>
              <a:ahLst/>
              <a:cxnLst/>
              <a:rect l="l" t="t" r="r" b="b"/>
              <a:pathLst>
                <a:path w="307" h="252" extrusionOk="0">
                  <a:moveTo>
                    <a:pt x="153" y="1"/>
                  </a:moveTo>
                  <a:cubicBezTo>
                    <a:pt x="70" y="1"/>
                    <a:pt x="0" y="57"/>
                    <a:pt x="0" y="126"/>
                  </a:cubicBezTo>
                  <a:cubicBezTo>
                    <a:pt x="0" y="196"/>
                    <a:pt x="70" y="252"/>
                    <a:pt x="153" y="252"/>
                  </a:cubicBezTo>
                  <a:cubicBezTo>
                    <a:pt x="237" y="252"/>
                    <a:pt x="307" y="196"/>
                    <a:pt x="307" y="126"/>
                  </a:cubicBezTo>
                  <a:cubicBezTo>
                    <a:pt x="307" y="57"/>
                    <a:pt x="237" y="1"/>
                    <a:pt x="153"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978;p38">
              <a:extLst>
                <a:ext uri="{FF2B5EF4-FFF2-40B4-BE49-F238E27FC236}">
                  <a16:creationId xmlns:a16="http://schemas.microsoft.com/office/drawing/2014/main" id="{D3788EA1-00F2-E243-B886-B58238DCE6DD}"/>
                </a:ext>
              </a:extLst>
            </p:cNvPr>
            <p:cNvSpPr/>
            <p:nvPr/>
          </p:nvSpPr>
          <p:spPr>
            <a:xfrm>
              <a:off x="-1995168" y="4860498"/>
              <a:ext cx="11381" cy="8130"/>
            </a:xfrm>
            <a:custGeom>
              <a:avLst/>
              <a:gdLst/>
              <a:ahLst/>
              <a:cxnLst/>
              <a:rect l="l" t="t" r="r" b="b"/>
              <a:pathLst>
                <a:path w="294" h="210" extrusionOk="0">
                  <a:moveTo>
                    <a:pt x="154" y="0"/>
                  </a:moveTo>
                  <a:cubicBezTo>
                    <a:pt x="57" y="0"/>
                    <a:pt x="1" y="42"/>
                    <a:pt x="1" y="112"/>
                  </a:cubicBezTo>
                  <a:cubicBezTo>
                    <a:pt x="1" y="168"/>
                    <a:pt x="71" y="209"/>
                    <a:pt x="154" y="209"/>
                  </a:cubicBezTo>
                  <a:cubicBezTo>
                    <a:pt x="238" y="209"/>
                    <a:pt x="294" y="168"/>
                    <a:pt x="294" y="112"/>
                  </a:cubicBezTo>
                  <a:cubicBezTo>
                    <a:pt x="294" y="42"/>
                    <a:pt x="224" y="0"/>
                    <a:pt x="154"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979;p38">
              <a:extLst>
                <a:ext uri="{FF2B5EF4-FFF2-40B4-BE49-F238E27FC236}">
                  <a16:creationId xmlns:a16="http://schemas.microsoft.com/office/drawing/2014/main" id="{5FA0F1F5-BF7B-60E6-B06E-DB1206C37A00}"/>
                </a:ext>
              </a:extLst>
            </p:cNvPr>
            <p:cNvSpPr/>
            <p:nvPr/>
          </p:nvSpPr>
          <p:spPr>
            <a:xfrm>
              <a:off x="-2002176" y="4851865"/>
              <a:ext cx="15175" cy="8672"/>
            </a:xfrm>
            <a:custGeom>
              <a:avLst/>
              <a:gdLst/>
              <a:ahLst/>
              <a:cxnLst/>
              <a:rect l="l" t="t" r="r" b="b"/>
              <a:pathLst>
                <a:path w="392" h="224" extrusionOk="0">
                  <a:moveTo>
                    <a:pt x="196" y="0"/>
                  </a:moveTo>
                  <a:cubicBezTo>
                    <a:pt x="84" y="0"/>
                    <a:pt x="1" y="56"/>
                    <a:pt x="1" y="112"/>
                  </a:cubicBezTo>
                  <a:cubicBezTo>
                    <a:pt x="1" y="168"/>
                    <a:pt x="84" y="223"/>
                    <a:pt x="196" y="223"/>
                  </a:cubicBezTo>
                  <a:cubicBezTo>
                    <a:pt x="293" y="223"/>
                    <a:pt x="391" y="168"/>
                    <a:pt x="391" y="112"/>
                  </a:cubicBezTo>
                  <a:cubicBezTo>
                    <a:pt x="391" y="56"/>
                    <a:pt x="293" y="0"/>
                    <a:pt x="196"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980;p38">
              <a:extLst>
                <a:ext uri="{FF2B5EF4-FFF2-40B4-BE49-F238E27FC236}">
                  <a16:creationId xmlns:a16="http://schemas.microsoft.com/office/drawing/2014/main" id="{8D38C74E-CE8D-6108-6197-C8BC569974E4}"/>
                </a:ext>
              </a:extLst>
            </p:cNvPr>
            <p:cNvSpPr/>
            <p:nvPr/>
          </p:nvSpPr>
          <p:spPr>
            <a:xfrm>
              <a:off x="-2022655" y="4846484"/>
              <a:ext cx="11885" cy="14595"/>
            </a:xfrm>
            <a:custGeom>
              <a:avLst/>
              <a:gdLst/>
              <a:ahLst/>
              <a:cxnLst/>
              <a:rect l="l" t="t" r="r" b="b"/>
              <a:pathLst>
                <a:path w="307" h="377" extrusionOk="0">
                  <a:moveTo>
                    <a:pt x="154" y="0"/>
                  </a:moveTo>
                  <a:cubicBezTo>
                    <a:pt x="70" y="0"/>
                    <a:pt x="0" y="84"/>
                    <a:pt x="0" y="195"/>
                  </a:cubicBezTo>
                  <a:cubicBezTo>
                    <a:pt x="0" y="293"/>
                    <a:pt x="70" y="376"/>
                    <a:pt x="154" y="376"/>
                  </a:cubicBezTo>
                  <a:cubicBezTo>
                    <a:pt x="237" y="376"/>
                    <a:pt x="307" y="293"/>
                    <a:pt x="307" y="195"/>
                  </a:cubicBezTo>
                  <a:cubicBezTo>
                    <a:pt x="307" y="84"/>
                    <a:pt x="237" y="0"/>
                    <a:pt x="154"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981;p38">
              <a:extLst>
                <a:ext uri="{FF2B5EF4-FFF2-40B4-BE49-F238E27FC236}">
                  <a16:creationId xmlns:a16="http://schemas.microsoft.com/office/drawing/2014/main" id="{78097707-888B-01B0-5001-56135C4339DD}"/>
                </a:ext>
              </a:extLst>
            </p:cNvPr>
            <p:cNvSpPr/>
            <p:nvPr/>
          </p:nvSpPr>
          <p:spPr>
            <a:xfrm>
              <a:off x="-2038295" y="4849155"/>
              <a:ext cx="12969" cy="11381"/>
            </a:xfrm>
            <a:custGeom>
              <a:avLst/>
              <a:gdLst/>
              <a:ahLst/>
              <a:cxnLst/>
              <a:rect l="l" t="t" r="r" b="b"/>
              <a:pathLst>
                <a:path w="335" h="294" extrusionOk="0">
                  <a:moveTo>
                    <a:pt x="167" y="1"/>
                  </a:moveTo>
                  <a:cubicBezTo>
                    <a:pt x="70" y="1"/>
                    <a:pt x="0" y="70"/>
                    <a:pt x="0" y="154"/>
                  </a:cubicBezTo>
                  <a:cubicBezTo>
                    <a:pt x="0" y="224"/>
                    <a:pt x="70" y="293"/>
                    <a:pt x="167" y="293"/>
                  </a:cubicBezTo>
                  <a:cubicBezTo>
                    <a:pt x="251" y="293"/>
                    <a:pt x="335" y="224"/>
                    <a:pt x="335" y="154"/>
                  </a:cubicBezTo>
                  <a:cubicBezTo>
                    <a:pt x="335" y="70"/>
                    <a:pt x="251" y="1"/>
                    <a:pt x="167"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982;p38">
              <a:extLst>
                <a:ext uri="{FF2B5EF4-FFF2-40B4-BE49-F238E27FC236}">
                  <a16:creationId xmlns:a16="http://schemas.microsoft.com/office/drawing/2014/main" id="{150B7C5E-D32C-8570-D429-EDE264173737}"/>
                </a:ext>
              </a:extLst>
            </p:cNvPr>
            <p:cNvSpPr/>
            <p:nvPr/>
          </p:nvSpPr>
          <p:spPr>
            <a:xfrm>
              <a:off x="-2044257" y="4860498"/>
              <a:ext cx="6000" cy="4878"/>
            </a:xfrm>
            <a:custGeom>
              <a:avLst/>
              <a:gdLst/>
              <a:ahLst/>
              <a:cxnLst/>
              <a:rect l="l" t="t" r="r" b="b"/>
              <a:pathLst>
                <a:path w="155" h="126" extrusionOk="0">
                  <a:moveTo>
                    <a:pt x="70" y="0"/>
                  </a:moveTo>
                  <a:cubicBezTo>
                    <a:pt x="29" y="0"/>
                    <a:pt x="1" y="28"/>
                    <a:pt x="1" y="56"/>
                  </a:cubicBezTo>
                  <a:cubicBezTo>
                    <a:pt x="1" y="98"/>
                    <a:pt x="29" y="126"/>
                    <a:pt x="70" y="126"/>
                  </a:cubicBezTo>
                  <a:cubicBezTo>
                    <a:pt x="112" y="126"/>
                    <a:pt x="154" y="98"/>
                    <a:pt x="154" y="56"/>
                  </a:cubicBezTo>
                  <a:cubicBezTo>
                    <a:pt x="154" y="28"/>
                    <a:pt x="112" y="0"/>
                    <a:pt x="70"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983;p38">
              <a:extLst>
                <a:ext uri="{FF2B5EF4-FFF2-40B4-BE49-F238E27FC236}">
                  <a16:creationId xmlns:a16="http://schemas.microsoft.com/office/drawing/2014/main" id="{3EDB5468-6B70-E3A4-319E-05A45A52149D}"/>
                </a:ext>
              </a:extLst>
            </p:cNvPr>
            <p:cNvSpPr/>
            <p:nvPr/>
          </p:nvSpPr>
          <p:spPr>
            <a:xfrm>
              <a:off x="-2056645" y="4852407"/>
              <a:ext cx="12427" cy="9214"/>
            </a:xfrm>
            <a:custGeom>
              <a:avLst/>
              <a:gdLst/>
              <a:ahLst/>
              <a:cxnLst/>
              <a:rect l="l" t="t" r="r" b="b"/>
              <a:pathLst>
                <a:path w="321" h="238" extrusionOk="0">
                  <a:moveTo>
                    <a:pt x="154" y="0"/>
                  </a:moveTo>
                  <a:cubicBezTo>
                    <a:pt x="70" y="0"/>
                    <a:pt x="0" y="56"/>
                    <a:pt x="0" y="126"/>
                  </a:cubicBezTo>
                  <a:cubicBezTo>
                    <a:pt x="0" y="182"/>
                    <a:pt x="70" y="237"/>
                    <a:pt x="154" y="237"/>
                  </a:cubicBezTo>
                  <a:cubicBezTo>
                    <a:pt x="251" y="237"/>
                    <a:pt x="321" y="182"/>
                    <a:pt x="321" y="126"/>
                  </a:cubicBezTo>
                  <a:cubicBezTo>
                    <a:pt x="321" y="56"/>
                    <a:pt x="251" y="0"/>
                    <a:pt x="154"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984;p38">
              <a:extLst>
                <a:ext uri="{FF2B5EF4-FFF2-40B4-BE49-F238E27FC236}">
                  <a16:creationId xmlns:a16="http://schemas.microsoft.com/office/drawing/2014/main" id="{82BF71B0-DEA2-923E-027E-7972EC4BA5E7}"/>
                </a:ext>
              </a:extLst>
            </p:cNvPr>
            <p:cNvSpPr/>
            <p:nvPr/>
          </p:nvSpPr>
          <p:spPr>
            <a:xfrm>
              <a:off x="-2167792" y="4877764"/>
              <a:ext cx="10298" cy="9756"/>
            </a:xfrm>
            <a:custGeom>
              <a:avLst/>
              <a:gdLst/>
              <a:ahLst/>
              <a:cxnLst/>
              <a:rect l="l" t="t" r="r" b="b"/>
              <a:pathLst>
                <a:path w="266" h="252" extrusionOk="0">
                  <a:moveTo>
                    <a:pt x="126" y="0"/>
                  </a:moveTo>
                  <a:cubicBezTo>
                    <a:pt x="56" y="0"/>
                    <a:pt x="0" y="56"/>
                    <a:pt x="0" y="126"/>
                  </a:cubicBezTo>
                  <a:cubicBezTo>
                    <a:pt x="0" y="195"/>
                    <a:pt x="56" y="251"/>
                    <a:pt x="126" y="251"/>
                  </a:cubicBezTo>
                  <a:cubicBezTo>
                    <a:pt x="195" y="251"/>
                    <a:pt x="265" y="195"/>
                    <a:pt x="265" y="126"/>
                  </a:cubicBezTo>
                  <a:cubicBezTo>
                    <a:pt x="265" y="56"/>
                    <a:pt x="195" y="0"/>
                    <a:pt x="126"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985;p38">
              <a:extLst>
                <a:ext uri="{FF2B5EF4-FFF2-40B4-BE49-F238E27FC236}">
                  <a16:creationId xmlns:a16="http://schemas.microsoft.com/office/drawing/2014/main" id="{3D273F47-1B89-9092-6D7E-968A889219FD}"/>
                </a:ext>
              </a:extLst>
            </p:cNvPr>
            <p:cNvSpPr/>
            <p:nvPr/>
          </p:nvSpPr>
          <p:spPr>
            <a:xfrm>
              <a:off x="-2622597" y="4699102"/>
              <a:ext cx="415424" cy="401139"/>
            </a:xfrm>
            <a:custGeom>
              <a:avLst/>
              <a:gdLst/>
              <a:ahLst/>
              <a:cxnLst/>
              <a:rect l="l" t="t" r="r" b="b"/>
              <a:pathLst>
                <a:path w="10731" h="10362" extrusionOk="0">
                  <a:moveTo>
                    <a:pt x="8217" y="1"/>
                  </a:moveTo>
                  <a:cubicBezTo>
                    <a:pt x="8117" y="1"/>
                    <a:pt x="8077" y="89"/>
                    <a:pt x="7972" y="211"/>
                  </a:cubicBezTo>
                  <a:cubicBezTo>
                    <a:pt x="7824" y="396"/>
                    <a:pt x="7633" y="407"/>
                    <a:pt x="7408" y="407"/>
                  </a:cubicBezTo>
                  <a:cubicBezTo>
                    <a:pt x="7378" y="407"/>
                    <a:pt x="7348" y="407"/>
                    <a:pt x="7317" y="407"/>
                  </a:cubicBezTo>
                  <a:cubicBezTo>
                    <a:pt x="7038" y="407"/>
                    <a:pt x="7135" y="532"/>
                    <a:pt x="6899" y="755"/>
                  </a:cubicBezTo>
                  <a:cubicBezTo>
                    <a:pt x="6780" y="866"/>
                    <a:pt x="6414" y="901"/>
                    <a:pt x="6045" y="901"/>
                  </a:cubicBezTo>
                  <a:cubicBezTo>
                    <a:pt x="5676" y="901"/>
                    <a:pt x="5303" y="866"/>
                    <a:pt x="5170" y="839"/>
                  </a:cubicBezTo>
                  <a:lnTo>
                    <a:pt x="5156" y="839"/>
                  </a:lnTo>
                  <a:cubicBezTo>
                    <a:pt x="5130" y="834"/>
                    <a:pt x="5103" y="832"/>
                    <a:pt x="5077" y="832"/>
                  </a:cubicBezTo>
                  <a:cubicBezTo>
                    <a:pt x="4871" y="832"/>
                    <a:pt x="4692" y="968"/>
                    <a:pt x="4655" y="1103"/>
                  </a:cubicBezTo>
                  <a:cubicBezTo>
                    <a:pt x="4625" y="1212"/>
                    <a:pt x="4553" y="1237"/>
                    <a:pt x="4368" y="1237"/>
                  </a:cubicBezTo>
                  <a:cubicBezTo>
                    <a:pt x="4293" y="1237"/>
                    <a:pt x="4200" y="1233"/>
                    <a:pt x="4083" y="1229"/>
                  </a:cubicBezTo>
                  <a:cubicBezTo>
                    <a:pt x="4068" y="1228"/>
                    <a:pt x="4054" y="1227"/>
                    <a:pt x="4041" y="1227"/>
                  </a:cubicBezTo>
                  <a:cubicBezTo>
                    <a:pt x="3772" y="1227"/>
                    <a:pt x="3929" y="1440"/>
                    <a:pt x="3485" y="1440"/>
                  </a:cubicBezTo>
                  <a:cubicBezTo>
                    <a:pt x="3377" y="1440"/>
                    <a:pt x="3233" y="1428"/>
                    <a:pt x="3038" y="1396"/>
                  </a:cubicBezTo>
                  <a:cubicBezTo>
                    <a:pt x="2021" y="1229"/>
                    <a:pt x="1909" y="156"/>
                    <a:pt x="1909" y="156"/>
                  </a:cubicBezTo>
                  <a:cubicBezTo>
                    <a:pt x="1735" y="106"/>
                    <a:pt x="1583" y="12"/>
                    <a:pt x="1503" y="12"/>
                  </a:cubicBezTo>
                  <a:cubicBezTo>
                    <a:pt x="1494" y="12"/>
                    <a:pt x="1485" y="13"/>
                    <a:pt x="1477" y="16"/>
                  </a:cubicBezTo>
                  <a:cubicBezTo>
                    <a:pt x="1371" y="43"/>
                    <a:pt x="1289" y="185"/>
                    <a:pt x="1197" y="185"/>
                  </a:cubicBezTo>
                  <a:cubicBezTo>
                    <a:pt x="1193" y="185"/>
                    <a:pt x="1189" y="184"/>
                    <a:pt x="1185" y="184"/>
                  </a:cubicBezTo>
                  <a:cubicBezTo>
                    <a:pt x="1073" y="184"/>
                    <a:pt x="767" y="532"/>
                    <a:pt x="934" y="699"/>
                  </a:cubicBezTo>
                  <a:cubicBezTo>
                    <a:pt x="1101" y="880"/>
                    <a:pt x="1366" y="866"/>
                    <a:pt x="1366" y="1062"/>
                  </a:cubicBezTo>
                  <a:cubicBezTo>
                    <a:pt x="1366" y="1257"/>
                    <a:pt x="1394" y="1410"/>
                    <a:pt x="1533" y="1522"/>
                  </a:cubicBezTo>
                  <a:cubicBezTo>
                    <a:pt x="1686" y="1633"/>
                    <a:pt x="1728" y="1689"/>
                    <a:pt x="1728" y="1828"/>
                  </a:cubicBezTo>
                  <a:cubicBezTo>
                    <a:pt x="1714" y="1981"/>
                    <a:pt x="1798" y="2107"/>
                    <a:pt x="1575" y="2107"/>
                  </a:cubicBezTo>
                  <a:cubicBezTo>
                    <a:pt x="1338" y="2093"/>
                    <a:pt x="1199" y="2121"/>
                    <a:pt x="1101" y="1981"/>
                  </a:cubicBezTo>
                  <a:cubicBezTo>
                    <a:pt x="1017" y="1842"/>
                    <a:pt x="976" y="1758"/>
                    <a:pt x="794" y="1731"/>
                  </a:cubicBezTo>
                  <a:cubicBezTo>
                    <a:pt x="633" y="1706"/>
                    <a:pt x="230" y="1306"/>
                    <a:pt x="103" y="1306"/>
                  </a:cubicBezTo>
                  <a:cubicBezTo>
                    <a:pt x="87" y="1306"/>
                    <a:pt x="76" y="1313"/>
                    <a:pt x="70" y="1326"/>
                  </a:cubicBezTo>
                  <a:cubicBezTo>
                    <a:pt x="0" y="1452"/>
                    <a:pt x="293" y="1954"/>
                    <a:pt x="335" y="2149"/>
                  </a:cubicBezTo>
                  <a:cubicBezTo>
                    <a:pt x="376" y="2344"/>
                    <a:pt x="390" y="2595"/>
                    <a:pt x="474" y="2790"/>
                  </a:cubicBezTo>
                  <a:cubicBezTo>
                    <a:pt x="557" y="2985"/>
                    <a:pt x="878" y="3542"/>
                    <a:pt x="962" y="3751"/>
                  </a:cubicBezTo>
                  <a:cubicBezTo>
                    <a:pt x="1059" y="3946"/>
                    <a:pt x="1282" y="4601"/>
                    <a:pt x="1408" y="4824"/>
                  </a:cubicBezTo>
                  <a:cubicBezTo>
                    <a:pt x="1547" y="5047"/>
                    <a:pt x="2160" y="6009"/>
                    <a:pt x="2007" y="6120"/>
                  </a:cubicBezTo>
                  <a:cubicBezTo>
                    <a:pt x="1854" y="6232"/>
                    <a:pt x="1770" y="6511"/>
                    <a:pt x="1909" y="6539"/>
                  </a:cubicBezTo>
                  <a:cubicBezTo>
                    <a:pt x="1944" y="6542"/>
                    <a:pt x="1976" y="6542"/>
                    <a:pt x="2005" y="6542"/>
                  </a:cubicBezTo>
                  <a:lnTo>
                    <a:pt x="2005" y="6542"/>
                  </a:lnTo>
                  <a:cubicBezTo>
                    <a:pt x="2091" y="6542"/>
                    <a:pt x="2146" y="6542"/>
                    <a:pt x="2146" y="6636"/>
                  </a:cubicBezTo>
                  <a:cubicBezTo>
                    <a:pt x="2156" y="6714"/>
                    <a:pt x="2200" y="6758"/>
                    <a:pt x="2240" y="6758"/>
                  </a:cubicBezTo>
                  <a:cubicBezTo>
                    <a:pt x="2257" y="6758"/>
                    <a:pt x="2273" y="6750"/>
                    <a:pt x="2286" y="6734"/>
                  </a:cubicBezTo>
                  <a:cubicBezTo>
                    <a:pt x="2305" y="6705"/>
                    <a:pt x="2351" y="6596"/>
                    <a:pt x="2405" y="6596"/>
                  </a:cubicBezTo>
                  <a:cubicBezTo>
                    <a:pt x="2429" y="6596"/>
                    <a:pt x="2455" y="6618"/>
                    <a:pt x="2481" y="6678"/>
                  </a:cubicBezTo>
                  <a:cubicBezTo>
                    <a:pt x="2564" y="6859"/>
                    <a:pt x="2773" y="7096"/>
                    <a:pt x="2592" y="7305"/>
                  </a:cubicBezTo>
                  <a:cubicBezTo>
                    <a:pt x="2420" y="7502"/>
                    <a:pt x="2236" y="7721"/>
                    <a:pt x="1927" y="7721"/>
                  </a:cubicBezTo>
                  <a:cubicBezTo>
                    <a:pt x="1886" y="7721"/>
                    <a:pt x="1843" y="7717"/>
                    <a:pt x="1798" y="7709"/>
                  </a:cubicBezTo>
                  <a:cubicBezTo>
                    <a:pt x="1675" y="7687"/>
                    <a:pt x="1552" y="7671"/>
                    <a:pt x="1452" y="7671"/>
                  </a:cubicBezTo>
                  <a:cubicBezTo>
                    <a:pt x="1234" y="7671"/>
                    <a:pt x="1123" y="7748"/>
                    <a:pt x="1352" y="8016"/>
                  </a:cubicBezTo>
                  <a:cubicBezTo>
                    <a:pt x="1686" y="8420"/>
                    <a:pt x="1798" y="8531"/>
                    <a:pt x="1798" y="8657"/>
                  </a:cubicBezTo>
                  <a:cubicBezTo>
                    <a:pt x="1798" y="8782"/>
                    <a:pt x="1993" y="8963"/>
                    <a:pt x="1895" y="9047"/>
                  </a:cubicBezTo>
                  <a:cubicBezTo>
                    <a:pt x="1806" y="9137"/>
                    <a:pt x="1787" y="9345"/>
                    <a:pt x="1665" y="9345"/>
                  </a:cubicBezTo>
                  <a:cubicBezTo>
                    <a:pt x="1654" y="9345"/>
                    <a:pt x="1643" y="9343"/>
                    <a:pt x="1631" y="9340"/>
                  </a:cubicBezTo>
                  <a:cubicBezTo>
                    <a:pt x="1539" y="9315"/>
                    <a:pt x="1457" y="9280"/>
                    <a:pt x="1391" y="9280"/>
                  </a:cubicBezTo>
                  <a:cubicBezTo>
                    <a:pt x="1347" y="9280"/>
                    <a:pt x="1310" y="9295"/>
                    <a:pt x="1282" y="9340"/>
                  </a:cubicBezTo>
                  <a:cubicBezTo>
                    <a:pt x="1233" y="9438"/>
                    <a:pt x="1032" y="9644"/>
                    <a:pt x="1138" y="9644"/>
                  </a:cubicBezTo>
                  <a:cubicBezTo>
                    <a:pt x="1152" y="9644"/>
                    <a:pt x="1172" y="9641"/>
                    <a:pt x="1199" y="9632"/>
                  </a:cubicBezTo>
                  <a:cubicBezTo>
                    <a:pt x="1352" y="9594"/>
                    <a:pt x="1447" y="9529"/>
                    <a:pt x="1508" y="9529"/>
                  </a:cubicBezTo>
                  <a:cubicBezTo>
                    <a:pt x="1536" y="9529"/>
                    <a:pt x="1558" y="9542"/>
                    <a:pt x="1575" y="9577"/>
                  </a:cubicBezTo>
                  <a:cubicBezTo>
                    <a:pt x="1617" y="9673"/>
                    <a:pt x="1652" y="9777"/>
                    <a:pt x="1716" y="9777"/>
                  </a:cubicBezTo>
                  <a:cubicBezTo>
                    <a:pt x="1735" y="9777"/>
                    <a:pt x="1758" y="9767"/>
                    <a:pt x="1784" y="9744"/>
                  </a:cubicBezTo>
                  <a:cubicBezTo>
                    <a:pt x="1861" y="9686"/>
                    <a:pt x="1891" y="9589"/>
                    <a:pt x="1958" y="9589"/>
                  </a:cubicBezTo>
                  <a:cubicBezTo>
                    <a:pt x="1988" y="9589"/>
                    <a:pt x="2025" y="9608"/>
                    <a:pt x="2077" y="9660"/>
                  </a:cubicBezTo>
                  <a:cubicBezTo>
                    <a:pt x="2227" y="9810"/>
                    <a:pt x="2377" y="9915"/>
                    <a:pt x="2537" y="9915"/>
                  </a:cubicBezTo>
                  <a:cubicBezTo>
                    <a:pt x="2555" y="9915"/>
                    <a:pt x="2573" y="9914"/>
                    <a:pt x="2592" y="9911"/>
                  </a:cubicBezTo>
                  <a:cubicBezTo>
                    <a:pt x="2636" y="9908"/>
                    <a:pt x="2670" y="9905"/>
                    <a:pt x="2702" y="9905"/>
                  </a:cubicBezTo>
                  <a:cubicBezTo>
                    <a:pt x="2800" y="9905"/>
                    <a:pt x="2865" y="9931"/>
                    <a:pt x="3066" y="10037"/>
                  </a:cubicBezTo>
                  <a:cubicBezTo>
                    <a:pt x="3331" y="10176"/>
                    <a:pt x="3484" y="10120"/>
                    <a:pt x="3637" y="10232"/>
                  </a:cubicBezTo>
                  <a:cubicBezTo>
                    <a:pt x="3740" y="10306"/>
                    <a:pt x="3848" y="10362"/>
                    <a:pt x="3971" y="10362"/>
                  </a:cubicBezTo>
                  <a:cubicBezTo>
                    <a:pt x="4032" y="10362"/>
                    <a:pt x="4097" y="10348"/>
                    <a:pt x="4167" y="10315"/>
                  </a:cubicBezTo>
                  <a:cubicBezTo>
                    <a:pt x="4362" y="10204"/>
                    <a:pt x="4655" y="9772"/>
                    <a:pt x="4947" y="9772"/>
                  </a:cubicBezTo>
                  <a:cubicBezTo>
                    <a:pt x="4999" y="9774"/>
                    <a:pt x="5042" y="9775"/>
                    <a:pt x="5078" y="9775"/>
                  </a:cubicBezTo>
                  <a:cubicBezTo>
                    <a:pt x="5247" y="9775"/>
                    <a:pt x="5280" y="9750"/>
                    <a:pt x="5463" y="9716"/>
                  </a:cubicBezTo>
                  <a:cubicBezTo>
                    <a:pt x="5646" y="9684"/>
                    <a:pt x="5721" y="9610"/>
                    <a:pt x="5829" y="9610"/>
                  </a:cubicBezTo>
                  <a:cubicBezTo>
                    <a:pt x="5861" y="9610"/>
                    <a:pt x="5896" y="9616"/>
                    <a:pt x="5937" y="9632"/>
                  </a:cubicBezTo>
                  <a:cubicBezTo>
                    <a:pt x="5994" y="9657"/>
                    <a:pt x="6031" y="9666"/>
                    <a:pt x="6059" y="9666"/>
                  </a:cubicBezTo>
                  <a:cubicBezTo>
                    <a:pt x="6125" y="9666"/>
                    <a:pt x="6139" y="9614"/>
                    <a:pt x="6257" y="9605"/>
                  </a:cubicBezTo>
                  <a:cubicBezTo>
                    <a:pt x="6326" y="9598"/>
                    <a:pt x="6463" y="9576"/>
                    <a:pt x="6613" y="9576"/>
                  </a:cubicBezTo>
                  <a:cubicBezTo>
                    <a:pt x="6799" y="9576"/>
                    <a:pt x="7006" y="9611"/>
                    <a:pt x="7121" y="9758"/>
                  </a:cubicBezTo>
                  <a:cubicBezTo>
                    <a:pt x="7307" y="9978"/>
                    <a:pt x="7396" y="10141"/>
                    <a:pt x="7533" y="10141"/>
                  </a:cubicBezTo>
                  <a:cubicBezTo>
                    <a:pt x="7561" y="10141"/>
                    <a:pt x="7591" y="10134"/>
                    <a:pt x="7623" y="10120"/>
                  </a:cubicBezTo>
                  <a:cubicBezTo>
                    <a:pt x="7709" y="10090"/>
                    <a:pt x="7781" y="10078"/>
                    <a:pt x="7843" y="10078"/>
                  </a:cubicBezTo>
                  <a:cubicBezTo>
                    <a:pt x="7921" y="10078"/>
                    <a:pt x="7981" y="10097"/>
                    <a:pt x="8027" y="10120"/>
                  </a:cubicBezTo>
                  <a:cubicBezTo>
                    <a:pt x="8066" y="10137"/>
                    <a:pt x="8129" y="10149"/>
                    <a:pt x="8192" y="10149"/>
                  </a:cubicBezTo>
                  <a:cubicBezTo>
                    <a:pt x="8289" y="10149"/>
                    <a:pt x="8387" y="10121"/>
                    <a:pt x="8404" y="10037"/>
                  </a:cubicBezTo>
                  <a:cubicBezTo>
                    <a:pt x="8418" y="9883"/>
                    <a:pt x="8404" y="9758"/>
                    <a:pt x="8515" y="9646"/>
                  </a:cubicBezTo>
                  <a:cubicBezTo>
                    <a:pt x="8641" y="9549"/>
                    <a:pt x="8766" y="9465"/>
                    <a:pt x="8808" y="9354"/>
                  </a:cubicBezTo>
                  <a:cubicBezTo>
                    <a:pt x="8836" y="9242"/>
                    <a:pt x="9254" y="8824"/>
                    <a:pt x="9156" y="8559"/>
                  </a:cubicBezTo>
                  <a:cubicBezTo>
                    <a:pt x="9059" y="8308"/>
                    <a:pt x="9003" y="8169"/>
                    <a:pt x="8933" y="7946"/>
                  </a:cubicBezTo>
                  <a:cubicBezTo>
                    <a:pt x="8864" y="7737"/>
                    <a:pt x="8864" y="7709"/>
                    <a:pt x="8794" y="7598"/>
                  </a:cubicBezTo>
                  <a:cubicBezTo>
                    <a:pt x="8710" y="7500"/>
                    <a:pt x="8376" y="7221"/>
                    <a:pt x="8432" y="6845"/>
                  </a:cubicBezTo>
                  <a:cubicBezTo>
                    <a:pt x="8487" y="6469"/>
                    <a:pt x="8585" y="5925"/>
                    <a:pt x="8808" y="5758"/>
                  </a:cubicBezTo>
                  <a:cubicBezTo>
                    <a:pt x="9031" y="5577"/>
                    <a:pt x="9073" y="5744"/>
                    <a:pt x="9170" y="5493"/>
                  </a:cubicBezTo>
                  <a:cubicBezTo>
                    <a:pt x="9268" y="5242"/>
                    <a:pt x="9240" y="5145"/>
                    <a:pt x="9407" y="5117"/>
                  </a:cubicBezTo>
                  <a:cubicBezTo>
                    <a:pt x="9425" y="5114"/>
                    <a:pt x="9441" y="5113"/>
                    <a:pt x="9457" y="5113"/>
                  </a:cubicBezTo>
                  <a:cubicBezTo>
                    <a:pt x="9534" y="5113"/>
                    <a:pt x="9590" y="5139"/>
                    <a:pt x="9632" y="5139"/>
                  </a:cubicBezTo>
                  <a:cubicBezTo>
                    <a:pt x="9670" y="5139"/>
                    <a:pt x="9696" y="5118"/>
                    <a:pt x="9714" y="5033"/>
                  </a:cubicBezTo>
                  <a:cubicBezTo>
                    <a:pt x="9769" y="4838"/>
                    <a:pt x="9742" y="4824"/>
                    <a:pt x="9909" y="4685"/>
                  </a:cubicBezTo>
                  <a:cubicBezTo>
                    <a:pt x="10041" y="4577"/>
                    <a:pt x="10225" y="4406"/>
                    <a:pt x="10318" y="4406"/>
                  </a:cubicBezTo>
                  <a:cubicBezTo>
                    <a:pt x="10333" y="4406"/>
                    <a:pt x="10345" y="4411"/>
                    <a:pt x="10355" y="4420"/>
                  </a:cubicBezTo>
                  <a:cubicBezTo>
                    <a:pt x="10383" y="4448"/>
                    <a:pt x="10424" y="4448"/>
                    <a:pt x="10452" y="4448"/>
                  </a:cubicBezTo>
                  <a:cubicBezTo>
                    <a:pt x="10466" y="4420"/>
                    <a:pt x="10731" y="3375"/>
                    <a:pt x="10550" y="2985"/>
                  </a:cubicBezTo>
                  <a:cubicBezTo>
                    <a:pt x="10418" y="2701"/>
                    <a:pt x="10331" y="2594"/>
                    <a:pt x="10250" y="2594"/>
                  </a:cubicBezTo>
                  <a:cubicBezTo>
                    <a:pt x="10220" y="2594"/>
                    <a:pt x="10190" y="2610"/>
                    <a:pt x="10160" y="2636"/>
                  </a:cubicBezTo>
                  <a:cubicBezTo>
                    <a:pt x="10089" y="2698"/>
                    <a:pt x="10047" y="2810"/>
                    <a:pt x="9979" y="2810"/>
                  </a:cubicBezTo>
                  <a:cubicBezTo>
                    <a:pt x="9940" y="2810"/>
                    <a:pt x="9892" y="2772"/>
                    <a:pt x="9825" y="2664"/>
                  </a:cubicBezTo>
                  <a:cubicBezTo>
                    <a:pt x="9658" y="2358"/>
                    <a:pt x="9560" y="1912"/>
                    <a:pt x="9644" y="1717"/>
                  </a:cubicBezTo>
                  <a:cubicBezTo>
                    <a:pt x="9728" y="1522"/>
                    <a:pt x="10215" y="797"/>
                    <a:pt x="10215" y="797"/>
                  </a:cubicBezTo>
                  <a:cubicBezTo>
                    <a:pt x="10118" y="741"/>
                    <a:pt x="10034" y="699"/>
                    <a:pt x="9951" y="657"/>
                  </a:cubicBezTo>
                  <a:cubicBezTo>
                    <a:pt x="9686" y="532"/>
                    <a:pt x="8989" y="421"/>
                    <a:pt x="8571" y="156"/>
                  </a:cubicBezTo>
                  <a:cubicBezTo>
                    <a:pt x="8391" y="46"/>
                    <a:pt x="8289" y="1"/>
                    <a:pt x="8217"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986;p38">
              <a:extLst>
                <a:ext uri="{FF2B5EF4-FFF2-40B4-BE49-F238E27FC236}">
                  <a16:creationId xmlns:a16="http://schemas.microsoft.com/office/drawing/2014/main" id="{BFE3C84D-F28D-6DE0-00AF-F74FC5C9F181}"/>
                </a:ext>
              </a:extLst>
            </p:cNvPr>
            <p:cNvSpPr/>
            <p:nvPr/>
          </p:nvSpPr>
          <p:spPr>
            <a:xfrm>
              <a:off x="-2587561" y="4969476"/>
              <a:ext cx="11923" cy="17846"/>
            </a:xfrm>
            <a:custGeom>
              <a:avLst/>
              <a:gdLst/>
              <a:ahLst/>
              <a:cxnLst/>
              <a:rect l="l" t="t" r="r" b="b"/>
              <a:pathLst>
                <a:path w="308" h="461" extrusionOk="0">
                  <a:moveTo>
                    <a:pt x="154" y="1"/>
                  </a:moveTo>
                  <a:cubicBezTo>
                    <a:pt x="71" y="1"/>
                    <a:pt x="1" y="112"/>
                    <a:pt x="1" y="237"/>
                  </a:cubicBezTo>
                  <a:cubicBezTo>
                    <a:pt x="1" y="363"/>
                    <a:pt x="71" y="460"/>
                    <a:pt x="154" y="460"/>
                  </a:cubicBezTo>
                  <a:cubicBezTo>
                    <a:pt x="238" y="460"/>
                    <a:pt x="307" y="363"/>
                    <a:pt x="307" y="237"/>
                  </a:cubicBezTo>
                  <a:cubicBezTo>
                    <a:pt x="307" y="112"/>
                    <a:pt x="238" y="1"/>
                    <a:pt x="154"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987;p38">
              <a:extLst>
                <a:ext uri="{FF2B5EF4-FFF2-40B4-BE49-F238E27FC236}">
                  <a16:creationId xmlns:a16="http://schemas.microsoft.com/office/drawing/2014/main" id="{9B395232-1905-4A79-FD08-5C7667141669}"/>
                </a:ext>
              </a:extLst>
            </p:cNvPr>
            <p:cNvSpPr/>
            <p:nvPr/>
          </p:nvSpPr>
          <p:spPr>
            <a:xfrm>
              <a:off x="-2591858" y="4884772"/>
              <a:ext cx="10298" cy="12969"/>
            </a:xfrm>
            <a:custGeom>
              <a:avLst/>
              <a:gdLst/>
              <a:ahLst/>
              <a:cxnLst/>
              <a:rect l="l" t="t" r="r" b="b"/>
              <a:pathLst>
                <a:path w="266" h="335" extrusionOk="0">
                  <a:moveTo>
                    <a:pt x="126" y="1"/>
                  </a:moveTo>
                  <a:cubicBezTo>
                    <a:pt x="56" y="1"/>
                    <a:pt x="0" y="70"/>
                    <a:pt x="0" y="168"/>
                  </a:cubicBezTo>
                  <a:cubicBezTo>
                    <a:pt x="0" y="265"/>
                    <a:pt x="56" y="335"/>
                    <a:pt x="126" y="335"/>
                  </a:cubicBezTo>
                  <a:cubicBezTo>
                    <a:pt x="209" y="335"/>
                    <a:pt x="265" y="265"/>
                    <a:pt x="265" y="168"/>
                  </a:cubicBezTo>
                  <a:cubicBezTo>
                    <a:pt x="265" y="70"/>
                    <a:pt x="209" y="1"/>
                    <a:pt x="126"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988;p38">
              <a:extLst>
                <a:ext uri="{FF2B5EF4-FFF2-40B4-BE49-F238E27FC236}">
                  <a16:creationId xmlns:a16="http://schemas.microsoft.com/office/drawing/2014/main" id="{5A60440C-BB19-8FE0-9449-E20F68CFF5B4}"/>
                </a:ext>
              </a:extLst>
            </p:cNvPr>
            <p:cNvSpPr/>
            <p:nvPr/>
          </p:nvSpPr>
          <p:spPr>
            <a:xfrm>
              <a:off x="-2701921" y="4290793"/>
              <a:ext cx="330218" cy="464085"/>
            </a:xfrm>
            <a:custGeom>
              <a:avLst/>
              <a:gdLst/>
              <a:ahLst/>
              <a:cxnLst/>
              <a:rect l="l" t="t" r="r" b="b"/>
              <a:pathLst>
                <a:path w="8530" h="11988" extrusionOk="0">
                  <a:moveTo>
                    <a:pt x="774" y="0"/>
                  </a:moveTo>
                  <a:cubicBezTo>
                    <a:pt x="598" y="0"/>
                    <a:pt x="438" y="87"/>
                    <a:pt x="418" y="97"/>
                  </a:cubicBezTo>
                  <a:cubicBezTo>
                    <a:pt x="418" y="97"/>
                    <a:pt x="418" y="111"/>
                    <a:pt x="418" y="111"/>
                  </a:cubicBezTo>
                  <a:cubicBezTo>
                    <a:pt x="377" y="320"/>
                    <a:pt x="349" y="487"/>
                    <a:pt x="349" y="627"/>
                  </a:cubicBezTo>
                  <a:cubicBezTo>
                    <a:pt x="349" y="766"/>
                    <a:pt x="516" y="850"/>
                    <a:pt x="335" y="919"/>
                  </a:cubicBezTo>
                  <a:cubicBezTo>
                    <a:pt x="168" y="989"/>
                    <a:pt x="0" y="947"/>
                    <a:pt x="154" y="1115"/>
                  </a:cubicBezTo>
                  <a:cubicBezTo>
                    <a:pt x="293" y="1268"/>
                    <a:pt x="516" y="1212"/>
                    <a:pt x="335" y="1310"/>
                  </a:cubicBezTo>
                  <a:cubicBezTo>
                    <a:pt x="154" y="1421"/>
                    <a:pt x="42" y="1407"/>
                    <a:pt x="154" y="1533"/>
                  </a:cubicBezTo>
                  <a:cubicBezTo>
                    <a:pt x="251" y="1672"/>
                    <a:pt x="335" y="1728"/>
                    <a:pt x="279" y="1839"/>
                  </a:cubicBezTo>
                  <a:cubicBezTo>
                    <a:pt x="223" y="1951"/>
                    <a:pt x="168" y="2174"/>
                    <a:pt x="251" y="2216"/>
                  </a:cubicBezTo>
                  <a:cubicBezTo>
                    <a:pt x="270" y="2225"/>
                    <a:pt x="291" y="2228"/>
                    <a:pt x="311" y="2228"/>
                  </a:cubicBezTo>
                  <a:cubicBezTo>
                    <a:pt x="347" y="2228"/>
                    <a:pt x="382" y="2218"/>
                    <a:pt x="408" y="2218"/>
                  </a:cubicBezTo>
                  <a:cubicBezTo>
                    <a:pt x="431" y="2218"/>
                    <a:pt x="446" y="2226"/>
                    <a:pt x="446" y="2257"/>
                  </a:cubicBezTo>
                  <a:cubicBezTo>
                    <a:pt x="432" y="2341"/>
                    <a:pt x="251" y="2452"/>
                    <a:pt x="432" y="2480"/>
                  </a:cubicBezTo>
                  <a:cubicBezTo>
                    <a:pt x="554" y="2490"/>
                    <a:pt x="646" y="2588"/>
                    <a:pt x="714" y="2588"/>
                  </a:cubicBezTo>
                  <a:cubicBezTo>
                    <a:pt x="739" y="2588"/>
                    <a:pt x="762" y="2574"/>
                    <a:pt x="781" y="2536"/>
                  </a:cubicBezTo>
                  <a:cubicBezTo>
                    <a:pt x="851" y="2397"/>
                    <a:pt x="711" y="2188"/>
                    <a:pt x="851" y="2076"/>
                  </a:cubicBezTo>
                  <a:cubicBezTo>
                    <a:pt x="966" y="1984"/>
                    <a:pt x="1072" y="1701"/>
                    <a:pt x="1128" y="1701"/>
                  </a:cubicBezTo>
                  <a:cubicBezTo>
                    <a:pt x="1140" y="1701"/>
                    <a:pt x="1150" y="1713"/>
                    <a:pt x="1157" y="1742"/>
                  </a:cubicBezTo>
                  <a:cubicBezTo>
                    <a:pt x="1199" y="1909"/>
                    <a:pt x="1408" y="2146"/>
                    <a:pt x="1296" y="2160"/>
                  </a:cubicBezTo>
                  <a:cubicBezTo>
                    <a:pt x="1171" y="2174"/>
                    <a:pt x="1032" y="2188"/>
                    <a:pt x="1115" y="2243"/>
                  </a:cubicBezTo>
                  <a:cubicBezTo>
                    <a:pt x="1185" y="2299"/>
                    <a:pt x="1296" y="2355"/>
                    <a:pt x="1199" y="2425"/>
                  </a:cubicBezTo>
                  <a:cubicBezTo>
                    <a:pt x="1101" y="2494"/>
                    <a:pt x="934" y="2662"/>
                    <a:pt x="1073" y="2675"/>
                  </a:cubicBezTo>
                  <a:cubicBezTo>
                    <a:pt x="1227" y="2703"/>
                    <a:pt x="1394" y="2675"/>
                    <a:pt x="1296" y="2773"/>
                  </a:cubicBezTo>
                  <a:cubicBezTo>
                    <a:pt x="1210" y="2872"/>
                    <a:pt x="1069" y="3047"/>
                    <a:pt x="1154" y="3047"/>
                  </a:cubicBezTo>
                  <a:cubicBezTo>
                    <a:pt x="1165" y="3047"/>
                    <a:pt x="1180" y="3044"/>
                    <a:pt x="1199" y="3038"/>
                  </a:cubicBezTo>
                  <a:cubicBezTo>
                    <a:pt x="1250" y="3015"/>
                    <a:pt x="1310" y="3004"/>
                    <a:pt x="1362" y="3004"/>
                  </a:cubicBezTo>
                  <a:cubicBezTo>
                    <a:pt x="1465" y="3004"/>
                    <a:pt x="1533" y="3047"/>
                    <a:pt x="1422" y="3121"/>
                  </a:cubicBezTo>
                  <a:cubicBezTo>
                    <a:pt x="1255" y="3233"/>
                    <a:pt x="1018" y="3386"/>
                    <a:pt x="1157" y="3428"/>
                  </a:cubicBezTo>
                  <a:cubicBezTo>
                    <a:pt x="1310" y="3456"/>
                    <a:pt x="1422" y="3526"/>
                    <a:pt x="1255" y="3553"/>
                  </a:cubicBezTo>
                  <a:cubicBezTo>
                    <a:pt x="1107" y="3594"/>
                    <a:pt x="896" y="3749"/>
                    <a:pt x="1077" y="3749"/>
                  </a:cubicBezTo>
                  <a:cubicBezTo>
                    <a:pt x="1084" y="3749"/>
                    <a:pt x="1092" y="3749"/>
                    <a:pt x="1101" y="3749"/>
                  </a:cubicBezTo>
                  <a:cubicBezTo>
                    <a:pt x="1138" y="3744"/>
                    <a:pt x="1178" y="3741"/>
                    <a:pt x="1217" y="3741"/>
                  </a:cubicBezTo>
                  <a:cubicBezTo>
                    <a:pt x="1400" y="3741"/>
                    <a:pt x="1576" y="3791"/>
                    <a:pt x="1450" y="3860"/>
                  </a:cubicBezTo>
                  <a:cubicBezTo>
                    <a:pt x="1305" y="3939"/>
                    <a:pt x="1161" y="4141"/>
                    <a:pt x="1284" y="4141"/>
                  </a:cubicBezTo>
                  <a:cubicBezTo>
                    <a:pt x="1292" y="4141"/>
                    <a:pt x="1301" y="4140"/>
                    <a:pt x="1310" y="4139"/>
                  </a:cubicBezTo>
                  <a:cubicBezTo>
                    <a:pt x="1389" y="4127"/>
                    <a:pt x="1460" y="4117"/>
                    <a:pt x="1509" y="4117"/>
                  </a:cubicBezTo>
                  <a:cubicBezTo>
                    <a:pt x="1573" y="4117"/>
                    <a:pt x="1601" y="4133"/>
                    <a:pt x="1561" y="4181"/>
                  </a:cubicBezTo>
                  <a:cubicBezTo>
                    <a:pt x="1478" y="4278"/>
                    <a:pt x="1506" y="4473"/>
                    <a:pt x="1589" y="4501"/>
                  </a:cubicBezTo>
                  <a:cubicBezTo>
                    <a:pt x="1687" y="4529"/>
                    <a:pt x="1812" y="4585"/>
                    <a:pt x="1715" y="4654"/>
                  </a:cubicBezTo>
                  <a:cubicBezTo>
                    <a:pt x="1631" y="4710"/>
                    <a:pt x="1464" y="5031"/>
                    <a:pt x="1589" y="5114"/>
                  </a:cubicBezTo>
                  <a:cubicBezTo>
                    <a:pt x="1715" y="5198"/>
                    <a:pt x="1896" y="5240"/>
                    <a:pt x="1910" y="5337"/>
                  </a:cubicBezTo>
                  <a:cubicBezTo>
                    <a:pt x="1910" y="5449"/>
                    <a:pt x="1951" y="5658"/>
                    <a:pt x="2007" y="5700"/>
                  </a:cubicBezTo>
                  <a:cubicBezTo>
                    <a:pt x="2077" y="5741"/>
                    <a:pt x="2161" y="5783"/>
                    <a:pt x="2105" y="5923"/>
                  </a:cubicBezTo>
                  <a:cubicBezTo>
                    <a:pt x="2035" y="6062"/>
                    <a:pt x="1993" y="6424"/>
                    <a:pt x="2174" y="6494"/>
                  </a:cubicBezTo>
                  <a:cubicBezTo>
                    <a:pt x="2356" y="6550"/>
                    <a:pt x="2676" y="6438"/>
                    <a:pt x="2899" y="6898"/>
                  </a:cubicBezTo>
                  <a:cubicBezTo>
                    <a:pt x="3108" y="7372"/>
                    <a:pt x="3303" y="7693"/>
                    <a:pt x="3248" y="7902"/>
                  </a:cubicBezTo>
                  <a:cubicBezTo>
                    <a:pt x="3206" y="8125"/>
                    <a:pt x="3248" y="8236"/>
                    <a:pt x="3345" y="8264"/>
                  </a:cubicBezTo>
                  <a:cubicBezTo>
                    <a:pt x="3429" y="8292"/>
                    <a:pt x="3596" y="8292"/>
                    <a:pt x="3540" y="8389"/>
                  </a:cubicBezTo>
                  <a:cubicBezTo>
                    <a:pt x="3471" y="8487"/>
                    <a:pt x="3429" y="8612"/>
                    <a:pt x="3512" y="8612"/>
                  </a:cubicBezTo>
                  <a:cubicBezTo>
                    <a:pt x="3610" y="8612"/>
                    <a:pt x="3652" y="8654"/>
                    <a:pt x="3652" y="8780"/>
                  </a:cubicBezTo>
                  <a:cubicBezTo>
                    <a:pt x="3652" y="8882"/>
                    <a:pt x="3722" y="9149"/>
                    <a:pt x="3777" y="9149"/>
                  </a:cubicBezTo>
                  <a:cubicBezTo>
                    <a:pt x="3782" y="9149"/>
                    <a:pt x="3786" y="9146"/>
                    <a:pt x="3791" y="9142"/>
                  </a:cubicBezTo>
                  <a:cubicBezTo>
                    <a:pt x="3812" y="9121"/>
                    <a:pt x="3871" y="9107"/>
                    <a:pt x="3925" y="9107"/>
                  </a:cubicBezTo>
                  <a:cubicBezTo>
                    <a:pt x="3979" y="9107"/>
                    <a:pt x="4028" y="9121"/>
                    <a:pt x="4028" y="9156"/>
                  </a:cubicBezTo>
                  <a:cubicBezTo>
                    <a:pt x="4028" y="9191"/>
                    <a:pt x="4045" y="9232"/>
                    <a:pt x="4075" y="9232"/>
                  </a:cubicBezTo>
                  <a:cubicBezTo>
                    <a:pt x="4093" y="9232"/>
                    <a:pt x="4114" y="9219"/>
                    <a:pt x="4139" y="9184"/>
                  </a:cubicBezTo>
                  <a:cubicBezTo>
                    <a:pt x="4202" y="9121"/>
                    <a:pt x="4398" y="8972"/>
                    <a:pt x="4498" y="8972"/>
                  </a:cubicBezTo>
                  <a:cubicBezTo>
                    <a:pt x="4531" y="8972"/>
                    <a:pt x="4554" y="8989"/>
                    <a:pt x="4558" y="9030"/>
                  </a:cubicBezTo>
                  <a:cubicBezTo>
                    <a:pt x="4585" y="9198"/>
                    <a:pt x="4558" y="9226"/>
                    <a:pt x="4655" y="9337"/>
                  </a:cubicBezTo>
                  <a:cubicBezTo>
                    <a:pt x="4767" y="9462"/>
                    <a:pt x="4599" y="10675"/>
                    <a:pt x="4279" y="10731"/>
                  </a:cubicBezTo>
                  <a:cubicBezTo>
                    <a:pt x="4249" y="10734"/>
                    <a:pt x="4219" y="10736"/>
                    <a:pt x="4189" y="10736"/>
                  </a:cubicBezTo>
                  <a:cubicBezTo>
                    <a:pt x="4109" y="10736"/>
                    <a:pt x="4030" y="10723"/>
                    <a:pt x="3958" y="10703"/>
                  </a:cubicBezTo>
                  <a:lnTo>
                    <a:pt x="3958" y="10703"/>
                  </a:lnTo>
                  <a:cubicBezTo>
                    <a:pt x="3958" y="10703"/>
                    <a:pt x="4070" y="11762"/>
                    <a:pt x="5101" y="11943"/>
                  </a:cubicBezTo>
                  <a:cubicBezTo>
                    <a:pt x="5295" y="11975"/>
                    <a:pt x="5438" y="11987"/>
                    <a:pt x="5546" y="11987"/>
                  </a:cubicBezTo>
                  <a:cubicBezTo>
                    <a:pt x="5999" y="11987"/>
                    <a:pt x="5816" y="11762"/>
                    <a:pt x="6123" y="11762"/>
                  </a:cubicBezTo>
                  <a:cubicBezTo>
                    <a:pt x="6131" y="11762"/>
                    <a:pt x="6138" y="11762"/>
                    <a:pt x="6146" y="11762"/>
                  </a:cubicBezTo>
                  <a:cubicBezTo>
                    <a:pt x="6263" y="11766"/>
                    <a:pt x="6356" y="11770"/>
                    <a:pt x="6431" y="11770"/>
                  </a:cubicBezTo>
                  <a:cubicBezTo>
                    <a:pt x="6616" y="11770"/>
                    <a:pt x="6688" y="11746"/>
                    <a:pt x="6718" y="11636"/>
                  </a:cubicBezTo>
                  <a:cubicBezTo>
                    <a:pt x="6742" y="11516"/>
                    <a:pt x="6912" y="11375"/>
                    <a:pt x="7111" y="11375"/>
                  </a:cubicBezTo>
                  <a:cubicBezTo>
                    <a:pt x="7142" y="11375"/>
                    <a:pt x="7173" y="11378"/>
                    <a:pt x="7205" y="11386"/>
                  </a:cubicBezTo>
                  <a:lnTo>
                    <a:pt x="7219" y="11386"/>
                  </a:lnTo>
                  <a:cubicBezTo>
                    <a:pt x="7219" y="11386"/>
                    <a:pt x="7122" y="10995"/>
                    <a:pt x="7192" y="10731"/>
                  </a:cubicBezTo>
                  <a:cubicBezTo>
                    <a:pt x="7247" y="10480"/>
                    <a:pt x="7275" y="10382"/>
                    <a:pt x="7164" y="10076"/>
                  </a:cubicBezTo>
                  <a:cubicBezTo>
                    <a:pt x="7052" y="9755"/>
                    <a:pt x="6718" y="9184"/>
                    <a:pt x="6718" y="8654"/>
                  </a:cubicBezTo>
                  <a:cubicBezTo>
                    <a:pt x="6718" y="8125"/>
                    <a:pt x="6606" y="7428"/>
                    <a:pt x="7136" y="7400"/>
                  </a:cubicBezTo>
                  <a:cubicBezTo>
                    <a:pt x="7651" y="7358"/>
                    <a:pt x="8153" y="7372"/>
                    <a:pt x="8306" y="7051"/>
                  </a:cubicBezTo>
                  <a:cubicBezTo>
                    <a:pt x="8390" y="6870"/>
                    <a:pt x="8404" y="6619"/>
                    <a:pt x="8529" y="6438"/>
                  </a:cubicBezTo>
                  <a:lnTo>
                    <a:pt x="7526" y="5198"/>
                  </a:lnTo>
                  <a:lnTo>
                    <a:pt x="6885" y="5170"/>
                  </a:lnTo>
                  <a:lnTo>
                    <a:pt x="6690" y="5031"/>
                  </a:lnTo>
                  <a:lnTo>
                    <a:pt x="5854" y="5630"/>
                  </a:lnTo>
                  <a:lnTo>
                    <a:pt x="5575" y="5295"/>
                  </a:lnTo>
                  <a:lnTo>
                    <a:pt x="5909" y="4710"/>
                  </a:lnTo>
                  <a:lnTo>
                    <a:pt x="5909" y="4710"/>
                  </a:lnTo>
                  <a:cubicBezTo>
                    <a:pt x="5892" y="4713"/>
                    <a:pt x="5874" y="4714"/>
                    <a:pt x="5856" y="4714"/>
                  </a:cubicBezTo>
                  <a:cubicBezTo>
                    <a:pt x="5691" y="4714"/>
                    <a:pt x="5528" y="4607"/>
                    <a:pt x="5477" y="4557"/>
                  </a:cubicBezTo>
                  <a:cubicBezTo>
                    <a:pt x="5408" y="4473"/>
                    <a:pt x="5352" y="4501"/>
                    <a:pt x="5115" y="4417"/>
                  </a:cubicBezTo>
                  <a:cubicBezTo>
                    <a:pt x="4892" y="4348"/>
                    <a:pt x="5115" y="4041"/>
                    <a:pt x="5268" y="3874"/>
                  </a:cubicBezTo>
                  <a:cubicBezTo>
                    <a:pt x="5422" y="3693"/>
                    <a:pt x="5185" y="3735"/>
                    <a:pt x="5031" y="3693"/>
                  </a:cubicBezTo>
                  <a:cubicBezTo>
                    <a:pt x="4892" y="3651"/>
                    <a:pt x="4878" y="3595"/>
                    <a:pt x="4739" y="3400"/>
                  </a:cubicBezTo>
                  <a:cubicBezTo>
                    <a:pt x="4704" y="3351"/>
                    <a:pt x="4674" y="3332"/>
                    <a:pt x="4646" y="3332"/>
                  </a:cubicBezTo>
                  <a:cubicBezTo>
                    <a:pt x="4563" y="3332"/>
                    <a:pt x="4498" y="3501"/>
                    <a:pt x="4362" y="3553"/>
                  </a:cubicBezTo>
                  <a:cubicBezTo>
                    <a:pt x="4338" y="3565"/>
                    <a:pt x="4315" y="3570"/>
                    <a:pt x="4294" y="3570"/>
                  </a:cubicBezTo>
                  <a:cubicBezTo>
                    <a:pt x="4165" y="3570"/>
                    <a:pt x="4112" y="3367"/>
                    <a:pt x="4028" y="3247"/>
                  </a:cubicBezTo>
                  <a:cubicBezTo>
                    <a:pt x="3968" y="3147"/>
                    <a:pt x="3923" y="3133"/>
                    <a:pt x="3851" y="3133"/>
                  </a:cubicBezTo>
                  <a:cubicBezTo>
                    <a:pt x="3822" y="3133"/>
                    <a:pt x="3789" y="3135"/>
                    <a:pt x="3749" y="3135"/>
                  </a:cubicBezTo>
                  <a:cubicBezTo>
                    <a:pt x="3610" y="3135"/>
                    <a:pt x="3540" y="3038"/>
                    <a:pt x="3345" y="2898"/>
                  </a:cubicBezTo>
                  <a:cubicBezTo>
                    <a:pt x="3312" y="2872"/>
                    <a:pt x="3282" y="2861"/>
                    <a:pt x="3255" y="2861"/>
                  </a:cubicBezTo>
                  <a:cubicBezTo>
                    <a:pt x="3124" y="2861"/>
                    <a:pt x="3054" y="3126"/>
                    <a:pt x="2927" y="3219"/>
                  </a:cubicBezTo>
                  <a:cubicBezTo>
                    <a:pt x="2902" y="3239"/>
                    <a:pt x="2880" y="3248"/>
                    <a:pt x="2858" y="3248"/>
                  </a:cubicBezTo>
                  <a:cubicBezTo>
                    <a:pt x="2745" y="3248"/>
                    <a:pt x="2663" y="3000"/>
                    <a:pt x="2523" y="2801"/>
                  </a:cubicBezTo>
                  <a:cubicBezTo>
                    <a:pt x="2370" y="2564"/>
                    <a:pt x="2509" y="2341"/>
                    <a:pt x="2676" y="2146"/>
                  </a:cubicBezTo>
                  <a:cubicBezTo>
                    <a:pt x="2843" y="1937"/>
                    <a:pt x="2760" y="1853"/>
                    <a:pt x="2509" y="1728"/>
                  </a:cubicBezTo>
                  <a:cubicBezTo>
                    <a:pt x="2258" y="1602"/>
                    <a:pt x="2314" y="892"/>
                    <a:pt x="2314" y="613"/>
                  </a:cubicBezTo>
                  <a:cubicBezTo>
                    <a:pt x="2328" y="348"/>
                    <a:pt x="2174" y="362"/>
                    <a:pt x="1910" y="334"/>
                  </a:cubicBezTo>
                  <a:cubicBezTo>
                    <a:pt x="1659" y="320"/>
                    <a:pt x="1227" y="209"/>
                    <a:pt x="990" y="55"/>
                  </a:cubicBezTo>
                  <a:cubicBezTo>
                    <a:pt x="921" y="15"/>
                    <a:pt x="846" y="0"/>
                    <a:pt x="774"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989;p38">
              <a:extLst>
                <a:ext uri="{FF2B5EF4-FFF2-40B4-BE49-F238E27FC236}">
                  <a16:creationId xmlns:a16="http://schemas.microsoft.com/office/drawing/2014/main" id="{86D5C46E-C1F1-C531-F6FF-D819021E8ACA}"/>
                </a:ext>
              </a:extLst>
            </p:cNvPr>
            <p:cNvSpPr/>
            <p:nvPr/>
          </p:nvSpPr>
          <p:spPr>
            <a:xfrm>
              <a:off x="-2603201" y="4697012"/>
              <a:ext cx="12465" cy="14091"/>
            </a:xfrm>
            <a:custGeom>
              <a:avLst/>
              <a:gdLst/>
              <a:ahLst/>
              <a:cxnLst/>
              <a:rect l="l" t="t" r="r" b="b"/>
              <a:pathLst>
                <a:path w="322" h="364" extrusionOk="0">
                  <a:moveTo>
                    <a:pt x="154" y="1"/>
                  </a:moveTo>
                  <a:cubicBezTo>
                    <a:pt x="70" y="1"/>
                    <a:pt x="1" y="84"/>
                    <a:pt x="1" y="182"/>
                  </a:cubicBezTo>
                  <a:cubicBezTo>
                    <a:pt x="1" y="279"/>
                    <a:pt x="70" y="363"/>
                    <a:pt x="154" y="363"/>
                  </a:cubicBezTo>
                  <a:cubicBezTo>
                    <a:pt x="252" y="363"/>
                    <a:pt x="321" y="279"/>
                    <a:pt x="321" y="182"/>
                  </a:cubicBezTo>
                  <a:cubicBezTo>
                    <a:pt x="321" y="84"/>
                    <a:pt x="252" y="1"/>
                    <a:pt x="154"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990;p38">
              <a:extLst>
                <a:ext uri="{FF2B5EF4-FFF2-40B4-BE49-F238E27FC236}">
                  <a16:creationId xmlns:a16="http://schemas.microsoft.com/office/drawing/2014/main" id="{62EF835C-C084-2EF6-0D96-9177A3DA5ACC}"/>
                </a:ext>
              </a:extLst>
            </p:cNvPr>
            <p:cNvSpPr/>
            <p:nvPr/>
          </p:nvSpPr>
          <p:spPr>
            <a:xfrm>
              <a:off x="-2651748" y="4468797"/>
              <a:ext cx="9756" cy="7588"/>
            </a:xfrm>
            <a:custGeom>
              <a:avLst/>
              <a:gdLst/>
              <a:ahLst/>
              <a:cxnLst/>
              <a:rect l="l" t="t" r="r" b="b"/>
              <a:pathLst>
                <a:path w="252" h="196" extrusionOk="0">
                  <a:moveTo>
                    <a:pt x="126" y="1"/>
                  </a:moveTo>
                  <a:cubicBezTo>
                    <a:pt x="56" y="1"/>
                    <a:pt x="0" y="42"/>
                    <a:pt x="0" y="98"/>
                  </a:cubicBezTo>
                  <a:cubicBezTo>
                    <a:pt x="0" y="154"/>
                    <a:pt x="56" y="196"/>
                    <a:pt x="126" y="196"/>
                  </a:cubicBezTo>
                  <a:cubicBezTo>
                    <a:pt x="196" y="196"/>
                    <a:pt x="251" y="154"/>
                    <a:pt x="251" y="98"/>
                  </a:cubicBezTo>
                  <a:cubicBezTo>
                    <a:pt x="251" y="42"/>
                    <a:pt x="196" y="1"/>
                    <a:pt x="126"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991;p38">
              <a:extLst>
                <a:ext uri="{FF2B5EF4-FFF2-40B4-BE49-F238E27FC236}">
                  <a16:creationId xmlns:a16="http://schemas.microsoft.com/office/drawing/2014/main" id="{72AB5075-CC93-D37B-DB15-87D62CA48BD4}"/>
                </a:ext>
              </a:extLst>
            </p:cNvPr>
            <p:cNvSpPr/>
            <p:nvPr/>
          </p:nvSpPr>
          <p:spPr>
            <a:xfrm>
              <a:off x="-2681441" y="4391641"/>
              <a:ext cx="5458" cy="4916"/>
            </a:xfrm>
            <a:custGeom>
              <a:avLst/>
              <a:gdLst/>
              <a:ahLst/>
              <a:cxnLst/>
              <a:rect l="l" t="t" r="r" b="b"/>
              <a:pathLst>
                <a:path w="141" h="127" extrusionOk="0">
                  <a:moveTo>
                    <a:pt x="71" y="1"/>
                  </a:moveTo>
                  <a:cubicBezTo>
                    <a:pt x="29" y="1"/>
                    <a:pt x="1" y="29"/>
                    <a:pt x="1" y="57"/>
                  </a:cubicBezTo>
                  <a:cubicBezTo>
                    <a:pt x="1" y="98"/>
                    <a:pt x="29" y="126"/>
                    <a:pt x="71" y="126"/>
                  </a:cubicBezTo>
                  <a:cubicBezTo>
                    <a:pt x="112" y="126"/>
                    <a:pt x="140" y="98"/>
                    <a:pt x="140" y="57"/>
                  </a:cubicBezTo>
                  <a:cubicBezTo>
                    <a:pt x="140" y="29"/>
                    <a:pt x="112" y="1"/>
                    <a:pt x="71"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992;p38">
              <a:extLst>
                <a:ext uri="{FF2B5EF4-FFF2-40B4-BE49-F238E27FC236}">
                  <a16:creationId xmlns:a16="http://schemas.microsoft.com/office/drawing/2014/main" id="{0254BAD2-57AB-C36E-C3BF-E70AF9EDECB0}"/>
                </a:ext>
              </a:extLst>
            </p:cNvPr>
            <p:cNvSpPr/>
            <p:nvPr/>
          </p:nvSpPr>
          <p:spPr>
            <a:xfrm>
              <a:off x="-2691662" y="4389512"/>
              <a:ext cx="7046" cy="7046"/>
            </a:xfrm>
            <a:custGeom>
              <a:avLst/>
              <a:gdLst/>
              <a:ahLst/>
              <a:cxnLst/>
              <a:rect l="l" t="t" r="r" b="b"/>
              <a:pathLst>
                <a:path w="182" h="182" extrusionOk="0">
                  <a:moveTo>
                    <a:pt x="98" y="0"/>
                  </a:moveTo>
                  <a:cubicBezTo>
                    <a:pt x="42" y="0"/>
                    <a:pt x="0" y="42"/>
                    <a:pt x="0" y="98"/>
                  </a:cubicBezTo>
                  <a:cubicBezTo>
                    <a:pt x="0" y="139"/>
                    <a:pt x="42" y="181"/>
                    <a:pt x="98" y="181"/>
                  </a:cubicBezTo>
                  <a:cubicBezTo>
                    <a:pt x="140" y="181"/>
                    <a:pt x="181" y="139"/>
                    <a:pt x="181" y="98"/>
                  </a:cubicBezTo>
                  <a:cubicBezTo>
                    <a:pt x="181" y="42"/>
                    <a:pt x="140" y="0"/>
                    <a:pt x="98"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993;p38">
              <a:extLst>
                <a:ext uri="{FF2B5EF4-FFF2-40B4-BE49-F238E27FC236}">
                  <a16:creationId xmlns:a16="http://schemas.microsoft.com/office/drawing/2014/main" id="{B4CCFCFA-0997-7AF7-0AA7-0FC7692645F7}"/>
                </a:ext>
              </a:extLst>
            </p:cNvPr>
            <p:cNvSpPr/>
            <p:nvPr/>
          </p:nvSpPr>
          <p:spPr>
            <a:xfrm>
              <a:off x="-2713806" y="4302639"/>
              <a:ext cx="6542" cy="12427"/>
            </a:xfrm>
            <a:custGeom>
              <a:avLst/>
              <a:gdLst/>
              <a:ahLst/>
              <a:cxnLst/>
              <a:rect l="l" t="t" r="r" b="b"/>
              <a:pathLst>
                <a:path w="169" h="321" extrusionOk="0">
                  <a:moveTo>
                    <a:pt x="84" y="0"/>
                  </a:moveTo>
                  <a:cubicBezTo>
                    <a:pt x="29" y="0"/>
                    <a:pt x="1" y="70"/>
                    <a:pt x="1" y="168"/>
                  </a:cubicBezTo>
                  <a:cubicBezTo>
                    <a:pt x="1" y="251"/>
                    <a:pt x="29" y="321"/>
                    <a:pt x="84" y="321"/>
                  </a:cubicBezTo>
                  <a:cubicBezTo>
                    <a:pt x="126" y="321"/>
                    <a:pt x="168" y="251"/>
                    <a:pt x="168" y="168"/>
                  </a:cubicBezTo>
                  <a:cubicBezTo>
                    <a:pt x="168" y="70"/>
                    <a:pt x="126" y="0"/>
                    <a:pt x="84"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994;p38">
              <a:extLst>
                <a:ext uri="{FF2B5EF4-FFF2-40B4-BE49-F238E27FC236}">
                  <a16:creationId xmlns:a16="http://schemas.microsoft.com/office/drawing/2014/main" id="{822AA31C-631A-F71C-3F2B-69FB40B297E7}"/>
                </a:ext>
              </a:extLst>
            </p:cNvPr>
            <p:cNvSpPr/>
            <p:nvPr/>
          </p:nvSpPr>
          <p:spPr>
            <a:xfrm>
              <a:off x="-2062065" y="4176395"/>
              <a:ext cx="282214" cy="624781"/>
            </a:xfrm>
            <a:custGeom>
              <a:avLst/>
              <a:gdLst/>
              <a:ahLst/>
              <a:cxnLst/>
              <a:rect l="l" t="t" r="r" b="b"/>
              <a:pathLst>
                <a:path w="7290" h="16139" extrusionOk="0">
                  <a:moveTo>
                    <a:pt x="5164" y="1"/>
                  </a:moveTo>
                  <a:cubicBezTo>
                    <a:pt x="4990" y="1"/>
                    <a:pt x="4858" y="177"/>
                    <a:pt x="4725" y="265"/>
                  </a:cubicBezTo>
                  <a:cubicBezTo>
                    <a:pt x="4684" y="299"/>
                    <a:pt x="4631" y="311"/>
                    <a:pt x="4573" y="311"/>
                  </a:cubicBezTo>
                  <a:cubicBezTo>
                    <a:pt x="4415" y="311"/>
                    <a:pt x="4213" y="219"/>
                    <a:pt x="4070" y="209"/>
                  </a:cubicBezTo>
                  <a:cubicBezTo>
                    <a:pt x="4042" y="205"/>
                    <a:pt x="4017" y="204"/>
                    <a:pt x="3995" y="204"/>
                  </a:cubicBezTo>
                  <a:cubicBezTo>
                    <a:pt x="3876" y="204"/>
                    <a:pt x="3833" y="253"/>
                    <a:pt x="3728" y="253"/>
                  </a:cubicBezTo>
                  <a:cubicBezTo>
                    <a:pt x="3717" y="253"/>
                    <a:pt x="3706" y="252"/>
                    <a:pt x="3694" y="251"/>
                  </a:cubicBezTo>
                  <a:cubicBezTo>
                    <a:pt x="3686" y="249"/>
                    <a:pt x="3679" y="249"/>
                    <a:pt x="3672" y="249"/>
                  </a:cubicBezTo>
                  <a:cubicBezTo>
                    <a:pt x="3559" y="249"/>
                    <a:pt x="3596" y="462"/>
                    <a:pt x="3596" y="725"/>
                  </a:cubicBezTo>
                  <a:cubicBezTo>
                    <a:pt x="3582" y="1004"/>
                    <a:pt x="3680" y="1032"/>
                    <a:pt x="3805" y="1143"/>
                  </a:cubicBezTo>
                  <a:cubicBezTo>
                    <a:pt x="3917" y="1268"/>
                    <a:pt x="3638" y="1575"/>
                    <a:pt x="3680" y="1728"/>
                  </a:cubicBezTo>
                  <a:cubicBezTo>
                    <a:pt x="3708" y="1882"/>
                    <a:pt x="3499" y="2119"/>
                    <a:pt x="3373" y="2383"/>
                  </a:cubicBezTo>
                  <a:cubicBezTo>
                    <a:pt x="3343" y="2447"/>
                    <a:pt x="3276" y="2471"/>
                    <a:pt x="3185" y="2471"/>
                  </a:cubicBezTo>
                  <a:cubicBezTo>
                    <a:pt x="2898" y="2471"/>
                    <a:pt x="2381" y="2227"/>
                    <a:pt x="2105" y="2216"/>
                  </a:cubicBezTo>
                  <a:cubicBezTo>
                    <a:pt x="2100" y="2216"/>
                    <a:pt x="2094" y="2215"/>
                    <a:pt x="2089" y="2215"/>
                  </a:cubicBezTo>
                  <a:cubicBezTo>
                    <a:pt x="1720" y="2215"/>
                    <a:pt x="975" y="3097"/>
                    <a:pt x="851" y="3317"/>
                  </a:cubicBezTo>
                  <a:cubicBezTo>
                    <a:pt x="851" y="3331"/>
                    <a:pt x="837" y="3345"/>
                    <a:pt x="837" y="3359"/>
                  </a:cubicBezTo>
                  <a:cubicBezTo>
                    <a:pt x="781" y="3582"/>
                    <a:pt x="1241" y="4028"/>
                    <a:pt x="1436" y="4223"/>
                  </a:cubicBezTo>
                  <a:cubicBezTo>
                    <a:pt x="1645" y="4446"/>
                    <a:pt x="1604" y="4613"/>
                    <a:pt x="1548" y="4864"/>
                  </a:cubicBezTo>
                  <a:cubicBezTo>
                    <a:pt x="1492" y="5101"/>
                    <a:pt x="1576" y="5143"/>
                    <a:pt x="1645" y="5449"/>
                  </a:cubicBezTo>
                  <a:cubicBezTo>
                    <a:pt x="1715" y="5742"/>
                    <a:pt x="1478" y="5742"/>
                    <a:pt x="1311" y="5798"/>
                  </a:cubicBezTo>
                  <a:cubicBezTo>
                    <a:pt x="1158" y="5840"/>
                    <a:pt x="1046" y="6062"/>
                    <a:pt x="1088" y="6230"/>
                  </a:cubicBezTo>
                  <a:cubicBezTo>
                    <a:pt x="1130" y="6383"/>
                    <a:pt x="893" y="6787"/>
                    <a:pt x="851" y="7052"/>
                  </a:cubicBezTo>
                  <a:cubicBezTo>
                    <a:pt x="809" y="7303"/>
                    <a:pt x="949" y="7512"/>
                    <a:pt x="1032" y="7609"/>
                  </a:cubicBezTo>
                  <a:cubicBezTo>
                    <a:pt x="1116" y="7721"/>
                    <a:pt x="1130" y="7832"/>
                    <a:pt x="1130" y="8000"/>
                  </a:cubicBezTo>
                  <a:cubicBezTo>
                    <a:pt x="1130" y="8014"/>
                    <a:pt x="1130" y="8028"/>
                    <a:pt x="1130" y="8055"/>
                  </a:cubicBezTo>
                  <a:cubicBezTo>
                    <a:pt x="1185" y="8237"/>
                    <a:pt x="1506" y="8585"/>
                    <a:pt x="1562" y="8710"/>
                  </a:cubicBezTo>
                  <a:cubicBezTo>
                    <a:pt x="1631" y="8850"/>
                    <a:pt x="1729" y="8864"/>
                    <a:pt x="1840" y="8878"/>
                  </a:cubicBezTo>
                  <a:cubicBezTo>
                    <a:pt x="1952" y="8892"/>
                    <a:pt x="1854" y="8975"/>
                    <a:pt x="2161" y="9184"/>
                  </a:cubicBezTo>
                  <a:cubicBezTo>
                    <a:pt x="2468" y="9407"/>
                    <a:pt x="2565" y="10104"/>
                    <a:pt x="2607" y="10480"/>
                  </a:cubicBezTo>
                  <a:cubicBezTo>
                    <a:pt x="2624" y="10635"/>
                    <a:pt x="2474" y="10682"/>
                    <a:pt x="2264" y="10682"/>
                  </a:cubicBezTo>
                  <a:cubicBezTo>
                    <a:pt x="1945" y="10682"/>
                    <a:pt x="1488" y="10572"/>
                    <a:pt x="1269" y="10564"/>
                  </a:cubicBezTo>
                  <a:cubicBezTo>
                    <a:pt x="1261" y="10564"/>
                    <a:pt x="1254" y="10563"/>
                    <a:pt x="1247" y="10563"/>
                  </a:cubicBezTo>
                  <a:cubicBezTo>
                    <a:pt x="909" y="10563"/>
                    <a:pt x="965" y="10875"/>
                    <a:pt x="1074" y="11107"/>
                  </a:cubicBezTo>
                  <a:cubicBezTo>
                    <a:pt x="1185" y="11344"/>
                    <a:pt x="447" y="11581"/>
                    <a:pt x="252" y="11707"/>
                  </a:cubicBezTo>
                  <a:cubicBezTo>
                    <a:pt x="57" y="11846"/>
                    <a:pt x="307" y="12348"/>
                    <a:pt x="433" y="12599"/>
                  </a:cubicBezTo>
                  <a:cubicBezTo>
                    <a:pt x="558" y="12849"/>
                    <a:pt x="419" y="12849"/>
                    <a:pt x="307" y="12947"/>
                  </a:cubicBezTo>
                  <a:cubicBezTo>
                    <a:pt x="196" y="13045"/>
                    <a:pt x="252" y="13086"/>
                    <a:pt x="321" y="13323"/>
                  </a:cubicBezTo>
                  <a:cubicBezTo>
                    <a:pt x="405" y="13574"/>
                    <a:pt x="98" y="14006"/>
                    <a:pt x="1" y="14229"/>
                  </a:cubicBezTo>
                  <a:cubicBezTo>
                    <a:pt x="1" y="14229"/>
                    <a:pt x="301" y="14497"/>
                    <a:pt x="525" y="14497"/>
                  </a:cubicBezTo>
                  <a:cubicBezTo>
                    <a:pt x="557" y="14497"/>
                    <a:pt x="587" y="14492"/>
                    <a:pt x="614" y="14480"/>
                  </a:cubicBezTo>
                  <a:cubicBezTo>
                    <a:pt x="736" y="14431"/>
                    <a:pt x="895" y="14368"/>
                    <a:pt x="1054" y="14368"/>
                  </a:cubicBezTo>
                  <a:cubicBezTo>
                    <a:pt x="1168" y="14368"/>
                    <a:pt x="1282" y="14401"/>
                    <a:pt x="1381" y="14494"/>
                  </a:cubicBezTo>
                  <a:cubicBezTo>
                    <a:pt x="1631" y="14731"/>
                    <a:pt x="1813" y="14842"/>
                    <a:pt x="1938" y="15093"/>
                  </a:cubicBezTo>
                  <a:cubicBezTo>
                    <a:pt x="2063" y="15344"/>
                    <a:pt x="2231" y="15637"/>
                    <a:pt x="2398" y="15720"/>
                  </a:cubicBezTo>
                  <a:cubicBezTo>
                    <a:pt x="2551" y="15790"/>
                    <a:pt x="3443" y="16138"/>
                    <a:pt x="3443" y="16138"/>
                  </a:cubicBezTo>
                  <a:cubicBezTo>
                    <a:pt x="3443" y="16124"/>
                    <a:pt x="3443" y="16111"/>
                    <a:pt x="3429" y="16097"/>
                  </a:cubicBezTo>
                  <a:cubicBezTo>
                    <a:pt x="3387" y="15915"/>
                    <a:pt x="3415" y="15790"/>
                    <a:pt x="3499" y="15665"/>
                  </a:cubicBezTo>
                  <a:cubicBezTo>
                    <a:pt x="3596" y="15525"/>
                    <a:pt x="3596" y="15525"/>
                    <a:pt x="3652" y="15288"/>
                  </a:cubicBezTo>
                  <a:cubicBezTo>
                    <a:pt x="3722" y="15051"/>
                    <a:pt x="3722" y="14675"/>
                    <a:pt x="3889" y="14438"/>
                  </a:cubicBezTo>
                  <a:cubicBezTo>
                    <a:pt x="4070" y="14201"/>
                    <a:pt x="4307" y="14104"/>
                    <a:pt x="4293" y="13923"/>
                  </a:cubicBezTo>
                  <a:cubicBezTo>
                    <a:pt x="4293" y="13755"/>
                    <a:pt x="4363" y="13351"/>
                    <a:pt x="4447" y="13240"/>
                  </a:cubicBezTo>
                  <a:cubicBezTo>
                    <a:pt x="4506" y="13160"/>
                    <a:pt x="4558" y="13088"/>
                    <a:pt x="4589" y="13088"/>
                  </a:cubicBezTo>
                  <a:cubicBezTo>
                    <a:pt x="4601" y="13088"/>
                    <a:pt x="4610" y="13100"/>
                    <a:pt x="4614" y="13128"/>
                  </a:cubicBezTo>
                  <a:cubicBezTo>
                    <a:pt x="4623" y="13185"/>
                    <a:pt x="4639" y="13242"/>
                    <a:pt x="4683" y="13242"/>
                  </a:cubicBezTo>
                  <a:cubicBezTo>
                    <a:pt x="4704" y="13242"/>
                    <a:pt x="4731" y="13229"/>
                    <a:pt x="4767" y="13198"/>
                  </a:cubicBezTo>
                  <a:cubicBezTo>
                    <a:pt x="4893" y="13100"/>
                    <a:pt x="5115" y="12947"/>
                    <a:pt x="5129" y="12682"/>
                  </a:cubicBezTo>
                  <a:cubicBezTo>
                    <a:pt x="5143" y="12417"/>
                    <a:pt x="5115" y="11832"/>
                    <a:pt x="5157" y="11567"/>
                  </a:cubicBezTo>
                  <a:cubicBezTo>
                    <a:pt x="5213" y="11316"/>
                    <a:pt x="5506" y="11135"/>
                    <a:pt x="5450" y="10815"/>
                  </a:cubicBezTo>
                  <a:cubicBezTo>
                    <a:pt x="5394" y="10508"/>
                    <a:pt x="5575" y="10411"/>
                    <a:pt x="5478" y="10229"/>
                  </a:cubicBezTo>
                  <a:cubicBezTo>
                    <a:pt x="5392" y="10059"/>
                    <a:pt x="5339" y="9749"/>
                    <a:pt x="5392" y="9749"/>
                  </a:cubicBezTo>
                  <a:cubicBezTo>
                    <a:pt x="5400" y="9749"/>
                    <a:pt x="5410" y="9756"/>
                    <a:pt x="5422" y="9770"/>
                  </a:cubicBezTo>
                  <a:cubicBezTo>
                    <a:pt x="5476" y="9839"/>
                    <a:pt x="5544" y="9888"/>
                    <a:pt x="5586" y="9888"/>
                  </a:cubicBezTo>
                  <a:cubicBezTo>
                    <a:pt x="5619" y="9888"/>
                    <a:pt x="5636" y="9857"/>
                    <a:pt x="5617" y="9783"/>
                  </a:cubicBezTo>
                  <a:cubicBezTo>
                    <a:pt x="5569" y="9640"/>
                    <a:pt x="5542" y="9446"/>
                    <a:pt x="5623" y="9446"/>
                  </a:cubicBezTo>
                  <a:cubicBezTo>
                    <a:pt x="5637" y="9446"/>
                    <a:pt x="5653" y="9451"/>
                    <a:pt x="5673" y="9463"/>
                  </a:cubicBezTo>
                  <a:cubicBezTo>
                    <a:pt x="5694" y="9478"/>
                    <a:pt x="5711" y="9484"/>
                    <a:pt x="5724" y="9484"/>
                  </a:cubicBezTo>
                  <a:cubicBezTo>
                    <a:pt x="5799" y="9484"/>
                    <a:pt x="5769" y="9279"/>
                    <a:pt x="5840" y="9184"/>
                  </a:cubicBezTo>
                  <a:cubicBezTo>
                    <a:pt x="5938" y="9073"/>
                    <a:pt x="6105" y="9073"/>
                    <a:pt x="5952" y="8878"/>
                  </a:cubicBezTo>
                  <a:cubicBezTo>
                    <a:pt x="5812" y="8696"/>
                    <a:pt x="5394" y="8292"/>
                    <a:pt x="5478" y="8111"/>
                  </a:cubicBezTo>
                  <a:cubicBezTo>
                    <a:pt x="5561" y="7930"/>
                    <a:pt x="5896" y="7805"/>
                    <a:pt x="5784" y="7707"/>
                  </a:cubicBezTo>
                  <a:cubicBezTo>
                    <a:pt x="5687" y="7623"/>
                    <a:pt x="5506" y="7275"/>
                    <a:pt x="5729" y="7191"/>
                  </a:cubicBezTo>
                  <a:cubicBezTo>
                    <a:pt x="5938" y="7094"/>
                    <a:pt x="6091" y="7136"/>
                    <a:pt x="6077" y="6996"/>
                  </a:cubicBezTo>
                  <a:cubicBezTo>
                    <a:pt x="6065" y="6886"/>
                    <a:pt x="6096" y="6647"/>
                    <a:pt x="6150" y="6647"/>
                  </a:cubicBezTo>
                  <a:cubicBezTo>
                    <a:pt x="6158" y="6647"/>
                    <a:pt x="6166" y="6652"/>
                    <a:pt x="6175" y="6662"/>
                  </a:cubicBezTo>
                  <a:cubicBezTo>
                    <a:pt x="6208" y="6709"/>
                    <a:pt x="6268" y="6733"/>
                    <a:pt x="6319" y="6733"/>
                  </a:cubicBezTo>
                  <a:cubicBezTo>
                    <a:pt x="6374" y="6733"/>
                    <a:pt x="6419" y="6705"/>
                    <a:pt x="6412" y="6648"/>
                  </a:cubicBezTo>
                  <a:cubicBezTo>
                    <a:pt x="6398" y="6522"/>
                    <a:pt x="6565" y="6536"/>
                    <a:pt x="6481" y="6313"/>
                  </a:cubicBezTo>
                  <a:cubicBezTo>
                    <a:pt x="6398" y="6076"/>
                    <a:pt x="6718" y="6174"/>
                    <a:pt x="6662" y="6007"/>
                  </a:cubicBezTo>
                  <a:cubicBezTo>
                    <a:pt x="6607" y="5853"/>
                    <a:pt x="6579" y="5840"/>
                    <a:pt x="6607" y="5728"/>
                  </a:cubicBezTo>
                  <a:cubicBezTo>
                    <a:pt x="6635" y="5617"/>
                    <a:pt x="6746" y="5630"/>
                    <a:pt x="6635" y="5463"/>
                  </a:cubicBezTo>
                  <a:cubicBezTo>
                    <a:pt x="6537" y="5296"/>
                    <a:pt x="6537" y="5157"/>
                    <a:pt x="6384" y="5101"/>
                  </a:cubicBezTo>
                  <a:cubicBezTo>
                    <a:pt x="6216" y="5045"/>
                    <a:pt x="6021" y="5073"/>
                    <a:pt x="5924" y="4920"/>
                  </a:cubicBezTo>
                  <a:cubicBezTo>
                    <a:pt x="5843" y="4781"/>
                    <a:pt x="5829" y="4585"/>
                    <a:pt x="5898" y="4585"/>
                  </a:cubicBezTo>
                  <a:cubicBezTo>
                    <a:pt x="5912" y="4585"/>
                    <a:pt x="5930" y="4594"/>
                    <a:pt x="5952" y="4613"/>
                  </a:cubicBezTo>
                  <a:cubicBezTo>
                    <a:pt x="6033" y="4695"/>
                    <a:pt x="6221" y="4753"/>
                    <a:pt x="6327" y="4753"/>
                  </a:cubicBezTo>
                  <a:cubicBezTo>
                    <a:pt x="6384" y="4753"/>
                    <a:pt x="6417" y="4736"/>
                    <a:pt x="6398" y="4697"/>
                  </a:cubicBezTo>
                  <a:cubicBezTo>
                    <a:pt x="6356" y="4599"/>
                    <a:pt x="6467" y="4543"/>
                    <a:pt x="6439" y="4362"/>
                  </a:cubicBezTo>
                  <a:cubicBezTo>
                    <a:pt x="6398" y="4195"/>
                    <a:pt x="6272" y="4139"/>
                    <a:pt x="6328" y="4084"/>
                  </a:cubicBezTo>
                  <a:cubicBezTo>
                    <a:pt x="6370" y="4028"/>
                    <a:pt x="6537" y="4125"/>
                    <a:pt x="6425" y="3944"/>
                  </a:cubicBezTo>
                  <a:cubicBezTo>
                    <a:pt x="6337" y="3801"/>
                    <a:pt x="6197" y="3570"/>
                    <a:pt x="6232" y="3570"/>
                  </a:cubicBezTo>
                  <a:cubicBezTo>
                    <a:pt x="6241" y="3570"/>
                    <a:pt x="6262" y="3586"/>
                    <a:pt x="6300" y="3624"/>
                  </a:cubicBezTo>
                  <a:cubicBezTo>
                    <a:pt x="6468" y="3791"/>
                    <a:pt x="6645" y="3959"/>
                    <a:pt x="6719" y="3959"/>
                  </a:cubicBezTo>
                  <a:cubicBezTo>
                    <a:pt x="6731" y="3959"/>
                    <a:pt x="6740" y="3954"/>
                    <a:pt x="6746" y="3944"/>
                  </a:cubicBezTo>
                  <a:cubicBezTo>
                    <a:pt x="6752" y="3927"/>
                    <a:pt x="6768" y="3921"/>
                    <a:pt x="6790" y="3921"/>
                  </a:cubicBezTo>
                  <a:cubicBezTo>
                    <a:pt x="6845" y="3921"/>
                    <a:pt x="6935" y="3962"/>
                    <a:pt x="6959" y="3962"/>
                  </a:cubicBezTo>
                  <a:cubicBezTo>
                    <a:pt x="6971" y="3962"/>
                    <a:pt x="6966" y="3951"/>
                    <a:pt x="6927" y="3916"/>
                  </a:cubicBezTo>
                  <a:cubicBezTo>
                    <a:pt x="6788" y="3805"/>
                    <a:pt x="6844" y="3847"/>
                    <a:pt x="6830" y="3693"/>
                  </a:cubicBezTo>
                  <a:cubicBezTo>
                    <a:pt x="6820" y="3642"/>
                    <a:pt x="6842" y="3631"/>
                    <a:pt x="6871" y="3631"/>
                  </a:cubicBezTo>
                  <a:cubicBezTo>
                    <a:pt x="6892" y="3631"/>
                    <a:pt x="6917" y="3637"/>
                    <a:pt x="6937" y="3637"/>
                  </a:cubicBezTo>
                  <a:cubicBezTo>
                    <a:pt x="6971" y="3637"/>
                    <a:pt x="6988" y="3620"/>
                    <a:pt x="6941" y="3526"/>
                  </a:cubicBezTo>
                  <a:cubicBezTo>
                    <a:pt x="6830" y="3303"/>
                    <a:pt x="6899" y="3359"/>
                    <a:pt x="6648" y="3108"/>
                  </a:cubicBezTo>
                  <a:cubicBezTo>
                    <a:pt x="6384" y="2871"/>
                    <a:pt x="5980" y="2676"/>
                    <a:pt x="5812" y="2564"/>
                  </a:cubicBezTo>
                  <a:cubicBezTo>
                    <a:pt x="5679" y="2487"/>
                    <a:pt x="5554" y="2230"/>
                    <a:pt x="5595" y="2230"/>
                  </a:cubicBezTo>
                  <a:cubicBezTo>
                    <a:pt x="5605" y="2230"/>
                    <a:pt x="5625" y="2247"/>
                    <a:pt x="5659" y="2286"/>
                  </a:cubicBezTo>
                  <a:cubicBezTo>
                    <a:pt x="5791" y="2453"/>
                    <a:pt x="5943" y="2559"/>
                    <a:pt x="6036" y="2559"/>
                  </a:cubicBezTo>
                  <a:cubicBezTo>
                    <a:pt x="6052" y="2559"/>
                    <a:pt x="6065" y="2556"/>
                    <a:pt x="6077" y="2551"/>
                  </a:cubicBezTo>
                  <a:cubicBezTo>
                    <a:pt x="6081" y="2549"/>
                    <a:pt x="6086" y="2548"/>
                    <a:pt x="6091" y="2548"/>
                  </a:cubicBezTo>
                  <a:cubicBezTo>
                    <a:pt x="6177" y="2548"/>
                    <a:pt x="6425" y="2777"/>
                    <a:pt x="6449" y="2777"/>
                  </a:cubicBezTo>
                  <a:cubicBezTo>
                    <a:pt x="6455" y="2777"/>
                    <a:pt x="6445" y="2760"/>
                    <a:pt x="6412" y="2718"/>
                  </a:cubicBezTo>
                  <a:cubicBezTo>
                    <a:pt x="6258" y="2526"/>
                    <a:pt x="5965" y="2136"/>
                    <a:pt x="6034" y="2136"/>
                  </a:cubicBezTo>
                  <a:cubicBezTo>
                    <a:pt x="6041" y="2136"/>
                    <a:pt x="6050" y="2139"/>
                    <a:pt x="6063" y="2146"/>
                  </a:cubicBezTo>
                  <a:cubicBezTo>
                    <a:pt x="6165" y="2218"/>
                    <a:pt x="6328" y="2372"/>
                    <a:pt x="6374" y="2372"/>
                  </a:cubicBezTo>
                  <a:cubicBezTo>
                    <a:pt x="6391" y="2372"/>
                    <a:pt x="6392" y="2352"/>
                    <a:pt x="6370" y="2300"/>
                  </a:cubicBezTo>
                  <a:cubicBezTo>
                    <a:pt x="6286" y="2091"/>
                    <a:pt x="6328" y="2174"/>
                    <a:pt x="6244" y="1993"/>
                  </a:cubicBezTo>
                  <a:cubicBezTo>
                    <a:pt x="6171" y="1835"/>
                    <a:pt x="5949" y="1228"/>
                    <a:pt x="5997" y="1228"/>
                  </a:cubicBezTo>
                  <a:cubicBezTo>
                    <a:pt x="6004" y="1228"/>
                    <a:pt x="6016" y="1241"/>
                    <a:pt x="6035" y="1268"/>
                  </a:cubicBezTo>
                  <a:cubicBezTo>
                    <a:pt x="6189" y="1505"/>
                    <a:pt x="6356" y="1659"/>
                    <a:pt x="6425" y="1728"/>
                  </a:cubicBezTo>
                  <a:cubicBezTo>
                    <a:pt x="6481" y="1784"/>
                    <a:pt x="6509" y="1965"/>
                    <a:pt x="6467" y="2077"/>
                  </a:cubicBezTo>
                  <a:cubicBezTo>
                    <a:pt x="6444" y="2171"/>
                    <a:pt x="6709" y="2644"/>
                    <a:pt x="6741" y="2644"/>
                  </a:cubicBezTo>
                  <a:cubicBezTo>
                    <a:pt x="6747" y="2644"/>
                    <a:pt x="6745" y="2629"/>
                    <a:pt x="6732" y="2592"/>
                  </a:cubicBezTo>
                  <a:cubicBezTo>
                    <a:pt x="6652" y="2398"/>
                    <a:pt x="6704" y="2184"/>
                    <a:pt x="6787" y="2184"/>
                  </a:cubicBezTo>
                  <a:cubicBezTo>
                    <a:pt x="6804" y="2184"/>
                    <a:pt x="6824" y="2194"/>
                    <a:pt x="6844" y="2216"/>
                  </a:cubicBezTo>
                  <a:cubicBezTo>
                    <a:pt x="6912" y="2285"/>
                    <a:pt x="7018" y="2354"/>
                    <a:pt x="7083" y="2354"/>
                  </a:cubicBezTo>
                  <a:cubicBezTo>
                    <a:pt x="7123" y="2354"/>
                    <a:pt x="7147" y="2327"/>
                    <a:pt x="7136" y="2258"/>
                  </a:cubicBezTo>
                  <a:cubicBezTo>
                    <a:pt x="7108" y="2063"/>
                    <a:pt x="7290" y="2049"/>
                    <a:pt x="7234" y="1868"/>
                  </a:cubicBezTo>
                  <a:cubicBezTo>
                    <a:pt x="7184" y="1707"/>
                    <a:pt x="7091" y="1348"/>
                    <a:pt x="7041" y="1348"/>
                  </a:cubicBezTo>
                  <a:cubicBezTo>
                    <a:pt x="7035" y="1348"/>
                    <a:pt x="7029" y="1354"/>
                    <a:pt x="7025" y="1366"/>
                  </a:cubicBezTo>
                  <a:cubicBezTo>
                    <a:pt x="6988" y="1440"/>
                    <a:pt x="6938" y="1496"/>
                    <a:pt x="6888" y="1496"/>
                  </a:cubicBezTo>
                  <a:cubicBezTo>
                    <a:pt x="6864" y="1496"/>
                    <a:pt x="6839" y="1482"/>
                    <a:pt x="6816" y="1450"/>
                  </a:cubicBezTo>
                  <a:cubicBezTo>
                    <a:pt x="6760" y="1352"/>
                    <a:pt x="6523" y="1241"/>
                    <a:pt x="6662" y="1115"/>
                  </a:cubicBezTo>
                  <a:cubicBezTo>
                    <a:pt x="6704" y="1087"/>
                    <a:pt x="6718" y="1059"/>
                    <a:pt x="6732" y="1045"/>
                  </a:cubicBezTo>
                  <a:cubicBezTo>
                    <a:pt x="6621" y="906"/>
                    <a:pt x="6495" y="669"/>
                    <a:pt x="6467" y="586"/>
                  </a:cubicBezTo>
                  <a:cubicBezTo>
                    <a:pt x="6439" y="488"/>
                    <a:pt x="6314" y="502"/>
                    <a:pt x="6035" y="474"/>
                  </a:cubicBezTo>
                  <a:cubicBezTo>
                    <a:pt x="5743" y="460"/>
                    <a:pt x="5561" y="167"/>
                    <a:pt x="5311" y="42"/>
                  </a:cubicBezTo>
                  <a:cubicBezTo>
                    <a:pt x="5258" y="13"/>
                    <a:pt x="5210" y="1"/>
                    <a:pt x="5164"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995;p38">
              <a:extLst>
                <a:ext uri="{FF2B5EF4-FFF2-40B4-BE49-F238E27FC236}">
                  <a16:creationId xmlns:a16="http://schemas.microsoft.com/office/drawing/2014/main" id="{A4BD2FD2-6A38-D6E1-053F-3724BFEAEF15}"/>
                </a:ext>
              </a:extLst>
            </p:cNvPr>
            <p:cNvSpPr/>
            <p:nvPr/>
          </p:nvSpPr>
          <p:spPr>
            <a:xfrm>
              <a:off x="-1801988" y="4285102"/>
              <a:ext cx="15679" cy="15214"/>
            </a:xfrm>
            <a:custGeom>
              <a:avLst/>
              <a:gdLst/>
              <a:ahLst/>
              <a:cxnLst/>
              <a:rect l="l" t="t" r="r" b="b"/>
              <a:pathLst>
                <a:path w="405" h="393" extrusionOk="0">
                  <a:moveTo>
                    <a:pt x="111" y="1"/>
                  </a:moveTo>
                  <a:cubicBezTo>
                    <a:pt x="102" y="1"/>
                    <a:pt x="93" y="3"/>
                    <a:pt x="84" y="7"/>
                  </a:cubicBezTo>
                  <a:cubicBezTo>
                    <a:pt x="0" y="49"/>
                    <a:pt x="140" y="189"/>
                    <a:pt x="153" y="230"/>
                  </a:cubicBezTo>
                  <a:cubicBezTo>
                    <a:pt x="167" y="286"/>
                    <a:pt x="251" y="342"/>
                    <a:pt x="293" y="384"/>
                  </a:cubicBezTo>
                  <a:cubicBezTo>
                    <a:pt x="304" y="389"/>
                    <a:pt x="311" y="393"/>
                    <a:pt x="318" y="393"/>
                  </a:cubicBezTo>
                  <a:cubicBezTo>
                    <a:pt x="328" y="393"/>
                    <a:pt x="338" y="386"/>
                    <a:pt x="363" y="370"/>
                  </a:cubicBezTo>
                  <a:cubicBezTo>
                    <a:pt x="390" y="342"/>
                    <a:pt x="404" y="328"/>
                    <a:pt x="376" y="300"/>
                  </a:cubicBezTo>
                  <a:cubicBezTo>
                    <a:pt x="335" y="230"/>
                    <a:pt x="279" y="161"/>
                    <a:pt x="237" y="91"/>
                  </a:cubicBezTo>
                  <a:cubicBezTo>
                    <a:pt x="214" y="56"/>
                    <a:pt x="161" y="1"/>
                    <a:pt x="111"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996;p38">
              <a:extLst>
                <a:ext uri="{FF2B5EF4-FFF2-40B4-BE49-F238E27FC236}">
                  <a16:creationId xmlns:a16="http://schemas.microsoft.com/office/drawing/2014/main" id="{45E37B06-4582-62BE-2CA3-2D9B1446B6F4}"/>
                </a:ext>
              </a:extLst>
            </p:cNvPr>
            <p:cNvSpPr/>
            <p:nvPr/>
          </p:nvSpPr>
          <p:spPr>
            <a:xfrm>
              <a:off x="-1797691" y="4270817"/>
              <a:ext cx="23769" cy="19434"/>
            </a:xfrm>
            <a:custGeom>
              <a:avLst/>
              <a:gdLst/>
              <a:ahLst/>
              <a:cxnLst/>
              <a:rect l="l" t="t" r="r" b="b"/>
              <a:pathLst>
                <a:path w="614" h="502" extrusionOk="0">
                  <a:moveTo>
                    <a:pt x="97" y="1"/>
                  </a:moveTo>
                  <a:cubicBezTo>
                    <a:pt x="82" y="1"/>
                    <a:pt x="69" y="5"/>
                    <a:pt x="56" y="14"/>
                  </a:cubicBezTo>
                  <a:cubicBezTo>
                    <a:pt x="1" y="42"/>
                    <a:pt x="98" y="139"/>
                    <a:pt x="112" y="167"/>
                  </a:cubicBezTo>
                  <a:cubicBezTo>
                    <a:pt x="154" y="237"/>
                    <a:pt x="168" y="293"/>
                    <a:pt x="224" y="348"/>
                  </a:cubicBezTo>
                  <a:cubicBezTo>
                    <a:pt x="293" y="404"/>
                    <a:pt x="363" y="502"/>
                    <a:pt x="447" y="502"/>
                  </a:cubicBezTo>
                  <a:cubicBezTo>
                    <a:pt x="516" y="502"/>
                    <a:pt x="614" y="474"/>
                    <a:pt x="530" y="404"/>
                  </a:cubicBezTo>
                  <a:cubicBezTo>
                    <a:pt x="502" y="362"/>
                    <a:pt x="474" y="348"/>
                    <a:pt x="447" y="307"/>
                  </a:cubicBezTo>
                  <a:cubicBezTo>
                    <a:pt x="405" y="209"/>
                    <a:pt x="321" y="125"/>
                    <a:pt x="238" y="70"/>
                  </a:cubicBezTo>
                  <a:cubicBezTo>
                    <a:pt x="205" y="48"/>
                    <a:pt x="147" y="1"/>
                    <a:pt x="97"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6997;p38">
              <a:extLst>
                <a:ext uri="{FF2B5EF4-FFF2-40B4-BE49-F238E27FC236}">
                  <a16:creationId xmlns:a16="http://schemas.microsoft.com/office/drawing/2014/main" id="{C2B257B8-7869-950D-383F-5ECE3672A3A9}"/>
                </a:ext>
              </a:extLst>
            </p:cNvPr>
            <p:cNvSpPr/>
            <p:nvPr/>
          </p:nvSpPr>
          <p:spPr>
            <a:xfrm>
              <a:off x="-1811705" y="4351147"/>
              <a:ext cx="18930" cy="39796"/>
            </a:xfrm>
            <a:custGeom>
              <a:avLst/>
              <a:gdLst/>
              <a:ahLst/>
              <a:cxnLst/>
              <a:rect l="l" t="t" r="r" b="b"/>
              <a:pathLst>
                <a:path w="489" h="1028" extrusionOk="0">
                  <a:moveTo>
                    <a:pt x="443" y="0"/>
                  </a:moveTo>
                  <a:cubicBezTo>
                    <a:pt x="439" y="0"/>
                    <a:pt x="436" y="1"/>
                    <a:pt x="432" y="2"/>
                  </a:cubicBezTo>
                  <a:cubicBezTo>
                    <a:pt x="391" y="71"/>
                    <a:pt x="349" y="155"/>
                    <a:pt x="293" y="211"/>
                  </a:cubicBezTo>
                  <a:cubicBezTo>
                    <a:pt x="223" y="238"/>
                    <a:pt x="154" y="252"/>
                    <a:pt x="56" y="266"/>
                  </a:cubicBezTo>
                  <a:cubicBezTo>
                    <a:pt x="42" y="294"/>
                    <a:pt x="14" y="364"/>
                    <a:pt x="0" y="420"/>
                  </a:cubicBezTo>
                  <a:cubicBezTo>
                    <a:pt x="0" y="475"/>
                    <a:pt x="14" y="489"/>
                    <a:pt x="42" y="531"/>
                  </a:cubicBezTo>
                  <a:cubicBezTo>
                    <a:pt x="84" y="531"/>
                    <a:pt x="112" y="629"/>
                    <a:pt x="112" y="671"/>
                  </a:cubicBezTo>
                  <a:cubicBezTo>
                    <a:pt x="126" y="726"/>
                    <a:pt x="140" y="782"/>
                    <a:pt x="181" y="824"/>
                  </a:cubicBezTo>
                  <a:cubicBezTo>
                    <a:pt x="195" y="852"/>
                    <a:pt x="209" y="880"/>
                    <a:pt x="223" y="893"/>
                  </a:cubicBezTo>
                  <a:cubicBezTo>
                    <a:pt x="251" y="935"/>
                    <a:pt x="279" y="949"/>
                    <a:pt x="307" y="963"/>
                  </a:cubicBezTo>
                  <a:cubicBezTo>
                    <a:pt x="326" y="982"/>
                    <a:pt x="364" y="1027"/>
                    <a:pt x="391" y="1027"/>
                  </a:cubicBezTo>
                  <a:cubicBezTo>
                    <a:pt x="404" y="1027"/>
                    <a:pt x="414" y="1018"/>
                    <a:pt x="418" y="991"/>
                  </a:cubicBezTo>
                  <a:cubicBezTo>
                    <a:pt x="432" y="935"/>
                    <a:pt x="377" y="880"/>
                    <a:pt x="349" y="852"/>
                  </a:cubicBezTo>
                  <a:cubicBezTo>
                    <a:pt x="321" y="824"/>
                    <a:pt x="307" y="810"/>
                    <a:pt x="293" y="782"/>
                  </a:cubicBezTo>
                  <a:cubicBezTo>
                    <a:pt x="279" y="740"/>
                    <a:pt x="265" y="698"/>
                    <a:pt x="251" y="671"/>
                  </a:cubicBezTo>
                  <a:cubicBezTo>
                    <a:pt x="223" y="587"/>
                    <a:pt x="195" y="517"/>
                    <a:pt x="251" y="461"/>
                  </a:cubicBezTo>
                  <a:cubicBezTo>
                    <a:pt x="307" y="406"/>
                    <a:pt x="377" y="364"/>
                    <a:pt x="404" y="308"/>
                  </a:cubicBezTo>
                  <a:cubicBezTo>
                    <a:pt x="446" y="252"/>
                    <a:pt x="474" y="183"/>
                    <a:pt x="488" y="127"/>
                  </a:cubicBezTo>
                  <a:cubicBezTo>
                    <a:pt x="488" y="88"/>
                    <a:pt x="488" y="0"/>
                    <a:pt x="443"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998;p38">
              <a:extLst>
                <a:ext uri="{FF2B5EF4-FFF2-40B4-BE49-F238E27FC236}">
                  <a16:creationId xmlns:a16="http://schemas.microsoft.com/office/drawing/2014/main" id="{80761349-EA59-8CA9-1D8E-5B1BB2C07492}"/>
                </a:ext>
              </a:extLst>
            </p:cNvPr>
            <p:cNvSpPr/>
            <p:nvPr/>
          </p:nvSpPr>
          <p:spPr>
            <a:xfrm>
              <a:off x="-1835437" y="4536894"/>
              <a:ext cx="10801" cy="8826"/>
            </a:xfrm>
            <a:custGeom>
              <a:avLst/>
              <a:gdLst/>
              <a:ahLst/>
              <a:cxnLst/>
              <a:rect l="l" t="t" r="r" b="b"/>
              <a:pathLst>
                <a:path w="279" h="228" extrusionOk="0">
                  <a:moveTo>
                    <a:pt x="155" y="0"/>
                  </a:moveTo>
                  <a:cubicBezTo>
                    <a:pt x="104" y="0"/>
                    <a:pt x="48" y="23"/>
                    <a:pt x="28" y="53"/>
                  </a:cubicBezTo>
                  <a:cubicBezTo>
                    <a:pt x="0" y="95"/>
                    <a:pt x="56" y="179"/>
                    <a:pt x="70" y="221"/>
                  </a:cubicBezTo>
                  <a:cubicBezTo>
                    <a:pt x="98" y="221"/>
                    <a:pt x="136" y="228"/>
                    <a:pt x="171" y="228"/>
                  </a:cubicBezTo>
                  <a:cubicBezTo>
                    <a:pt x="206" y="228"/>
                    <a:pt x="237" y="221"/>
                    <a:pt x="251" y="193"/>
                  </a:cubicBezTo>
                  <a:cubicBezTo>
                    <a:pt x="279" y="137"/>
                    <a:pt x="251" y="39"/>
                    <a:pt x="209" y="12"/>
                  </a:cubicBezTo>
                  <a:cubicBezTo>
                    <a:pt x="194" y="4"/>
                    <a:pt x="175" y="0"/>
                    <a:pt x="155"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999;p38">
              <a:extLst>
                <a:ext uri="{FF2B5EF4-FFF2-40B4-BE49-F238E27FC236}">
                  <a16:creationId xmlns:a16="http://schemas.microsoft.com/office/drawing/2014/main" id="{1B44E6DA-5127-4E21-7186-6415B9506E2B}"/>
                </a:ext>
              </a:extLst>
            </p:cNvPr>
            <p:cNvSpPr/>
            <p:nvPr/>
          </p:nvSpPr>
          <p:spPr>
            <a:xfrm>
              <a:off x="-1823591" y="4515756"/>
              <a:ext cx="12465" cy="10259"/>
            </a:xfrm>
            <a:custGeom>
              <a:avLst/>
              <a:gdLst/>
              <a:ahLst/>
              <a:cxnLst/>
              <a:rect l="l" t="t" r="r" b="b"/>
              <a:pathLst>
                <a:path w="322" h="265" extrusionOk="0">
                  <a:moveTo>
                    <a:pt x="98" y="0"/>
                  </a:moveTo>
                  <a:cubicBezTo>
                    <a:pt x="70" y="0"/>
                    <a:pt x="29" y="14"/>
                    <a:pt x="1" y="28"/>
                  </a:cubicBezTo>
                  <a:cubicBezTo>
                    <a:pt x="1" y="126"/>
                    <a:pt x="43" y="251"/>
                    <a:pt x="140" y="265"/>
                  </a:cubicBezTo>
                  <a:cubicBezTo>
                    <a:pt x="210" y="265"/>
                    <a:pt x="321" y="237"/>
                    <a:pt x="252" y="167"/>
                  </a:cubicBezTo>
                  <a:cubicBezTo>
                    <a:pt x="238" y="139"/>
                    <a:pt x="210" y="112"/>
                    <a:pt x="182" y="84"/>
                  </a:cubicBezTo>
                  <a:cubicBezTo>
                    <a:pt x="168" y="56"/>
                    <a:pt x="126" y="14"/>
                    <a:pt x="98"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000;p38">
              <a:extLst>
                <a:ext uri="{FF2B5EF4-FFF2-40B4-BE49-F238E27FC236}">
                  <a16:creationId xmlns:a16="http://schemas.microsoft.com/office/drawing/2014/main" id="{F7A2DDB2-2B45-9BA2-0345-E3499B70AA4A}"/>
                </a:ext>
              </a:extLst>
            </p:cNvPr>
            <p:cNvSpPr/>
            <p:nvPr/>
          </p:nvSpPr>
          <p:spPr>
            <a:xfrm>
              <a:off x="-1834392" y="4498141"/>
              <a:ext cx="14633" cy="12388"/>
            </a:xfrm>
            <a:custGeom>
              <a:avLst/>
              <a:gdLst/>
              <a:ahLst/>
              <a:cxnLst/>
              <a:rect l="l" t="t" r="r" b="b"/>
              <a:pathLst>
                <a:path w="378" h="320" extrusionOk="0">
                  <a:moveTo>
                    <a:pt x="219" y="0"/>
                  </a:moveTo>
                  <a:cubicBezTo>
                    <a:pt x="191" y="0"/>
                    <a:pt x="163" y="3"/>
                    <a:pt x="140" y="9"/>
                  </a:cubicBezTo>
                  <a:cubicBezTo>
                    <a:pt x="57" y="23"/>
                    <a:pt x="15" y="65"/>
                    <a:pt x="1" y="135"/>
                  </a:cubicBezTo>
                  <a:cubicBezTo>
                    <a:pt x="1" y="176"/>
                    <a:pt x="1" y="204"/>
                    <a:pt x="1" y="246"/>
                  </a:cubicBezTo>
                  <a:cubicBezTo>
                    <a:pt x="1" y="292"/>
                    <a:pt x="68" y="319"/>
                    <a:pt x="115" y="319"/>
                  </a:cubicBezTo>
                  <a:cubicBezTo>
                    <a:pt x="124" y="319"/>
                    <a:pt x="133" y="318"/>
                    <a:pt x="140" y="316"/>
                  </a:cubicBezTo>
                  <a:cubicBezTo>
                    <a:pt x="224" y="316"/>
                    <a:pt x="266" y="232"/>
                    <a:pt x="322" y="190"/>
                  </a:cubicBezTo>
                  <a:cubicBezTo>
                    <a:pt x="349" y="149"/>
                    <a:pt x="377" y="65"/>
                    <a:pt x="322" y="23"/>
                  </a:cubicBezTo>
                  <a:cubicBezTo>
                    <a:pt x="297" y="7"/>
                    <a:pt x="258" y="0"/>
                    <a:pt x="219"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7001;p38">
              <a:extLst>
                <a:ext uri="{FF2B5EF4-FFF2-40B4-BE49-F238E27FC236}">
                  <a16:creationId xmlns:a16="http://schemas.microsoft.com/office/drawing/2014/main" id="{C0C1E4D9-C56F-50CB-BF5F-83AB5FB00B9B}"/>
                </a:ext>
              </a:extLst>
            </p:cNvPr>
            <p:cNvSpPr/>
            <p:nvPr/>
          </p:nvSpPr>
          <p:spPr>
            <a:xfrm>
              <a:off x="-1860252" y="4627328"/>
              <a:ext cx="14053" cy="18079"/>
            </a:xfrm>
            <a:custGeom>
              <a:avLst/>
              <a:gdLst/>
              <a:ahLst/>
              <a:cxnLst/>
              <a:rect l="l" t="t" r="r" b="b"/>
              <a:pathLst>
                <a:path w="363" h="467" extrusionOk="0">
                  <a:moveTo>
                    <a:pt x="244" y="1"/>
                  </a:moveTo>
                  <a:cubicBezTo>
                    <a:pt x="221" y="1"/>
                    <a:pt x="194" y="14"/>
                    <a:pt x="167" y="45"/>
                  </a:cubicBezTo>
                  <a:cubicBezTo>
                    <a:pt x="139" y="73"/>
                    <a:pt x="112" y="100"/>
                    <a:pt x="84" y="128"/>
                  </a:cubicBezTo>
                  <a:cubicBezTo>
                    <a:pt x="42" y="170"/>
                    <a:pt x="56" y="184"/>
                    <a:pt x="42" y="226"/>
                  </a:cubicBezTo>
                  <a:cubicBezTo>
                    <a:pt x="42" y="282"/>
                    <a:pt x="0" y="393"/>
                    <a:pt x="42" y="449"/>
                  </a:cubicBezTo>
                  <a:cubicBezTo>
                    <a:pt x="54" y="461"/>
                    <a:pt x="71" y="466"/>
                    <a:pt x="90" y="466"/>
                  </a:cubicBezTo>
                  <a:cubicBezTo>
                    <a:pt x="136" y="466"/>
                    <a:pt x="193" y="437"/>
                    <a:pt x="223" y="407"/>
                  </a:cubicBezTo>
                  <a:cubicBezTo>
                    <a:pt x="279" y="337"/>
                    <a:pt x="362" y="268"/>
                    <a:pt x="362" y="156"/>
                  </a:cubicBezTo>
                  <a:cubicBezTo>
                    <a:pt x="352" y="86"/>
                    <a:pt x="306" y="1"/>
                    <a:pt x="244"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7002;p38">
              <a:extLst>
                <a:ext uri="{FF2B5EF4-FFF2-40B4-BE49-F238E27FC236}">
                  <a16:creationId xmlns:a16="http://schemas.microsoft.com/office/drawing/2014/main" id="{4D6D3748-F25B-6341-C0BF-762C4B6CF449}"/>
                </a:ext>
              </a:extLst>
            </p:cNvPr>
            <p:cNvSpPr/>
            <p:nvPr/>
          </p:nvSpPr>
          <p:spPr>
            <a:xfrm>
              <a:off x="-1866214" y="4429658"/>
              <a:ext cx="152721" cy="401332"/>
            </a:xfrm>
            <a:custGeom>
              <a:avLst/>
              <a:gdLst/>
              <a:ahLst/>
              <a:cxnLst/>
              <a:rect l="l" t="t" r="r" b="b"/>
              <a:pathLst>
                <a:path w="3945" h="10367" extrusionOk="0">
                  <a:moveTo>
                    <a:pt x="3616" y="1"/>
                  </a:moveTo>
                  <a:cubicBezTo>
                    <a:pt x="3567" y="1"/>
                    <a:pt x="3533" y="44"/>
                    <a:pt x="3499" y="78"/>
                  </a:cubicBezTo>
                  <a:cubicBezTo>
                    <a:pt x="3457" y="134"/>
                    <a:pt x="3415" y="162"/>
                    <a:pt x="3345" y="203"/>
                  </a:cubicBezTo>
                  <a:cubicBezTo>
                    <a:pt x="3248" y="259"/>
                    <a:pt x="3178" y="343"/>
                    <a:pt x="3081" y="398"/>
                  </a:cubicBezTo>
                  <a:cubicBezTo>
                    <a:pt x="2872" y="538"/>
                    <a:pt x="2844" y="761"/>
                    <a:pt x="2844" y="1012"/>
                  </a:cubicBezTo>
                  <a:cubicBezTo>
                    <a:pt x="2844" y="1109"/>
                    <a:pt x="2816" y="1207"/>
                    <a:pt x="2816" y="1318"/>
                  </a:cubicBezTo>
                  <a:cubicBezTo>
                    <a:pt x="2802" y="1430"/>
                    <a:pt x="2802" y="1527"/>
                    <a:pt x="2663" y="1541"/>
                  </a:cubicBezTo>
                  <a:cubicBezTo>
                    <a:pt x="2635" y="1597"/>
                    <a:pt x="2690" y="1695"/>
                    <a:pt x="2690" y="1750"/>
                  </a:cubicBezTo>
                  <a:cubicBezTo>
                    <a:pt x="2704" y="1834"/>
                    <a:pt x="2732" y="1918"/>
                    <a:pt x="2718" y="2001"/>
                  </a:cubicBezTo>
                  <a:cubicBezTo>
                    <a:pt x="2704" y="2071"/>
                    <a:pt x="2677" y="2154"/>
                    <a:pt x="2635" y="2210"/>
                  </a:cubicBezTo>
                  <a:cubicBezTo>
                    <a:pt x="2593" y="2266"/>
                    <a:pt x="2537" y="2322"/>
                    <a:pt x="2509" y="2377"/>
                  </a:cubicBezTo>
                  <a:cubicBezTo>
                    <a:pt x="2300" y="2489"/>
                    <a:pt x="2384" y="2642"/>
                    <a:pt x="2342" y="2851"/>
                  </a:cubicBezTo>
                  <a:cubicBezTo>
                    <a:pt x="2328" y="2935"/>
                    <a:pt x="2258" y="2977"/>
                    <a:pt x="2203" y="3032"/>
                  </a:cubicBezTo>
                  <a:cubicBezTo>
                    <a:pt x="2147" y="3088"/>
                    <a:pt x="2105" y="3158"/>
                    <a:pt x="2091" y="3228"/>
                  </a:cubicBezTo>
                  <a:cubicBezTo>
                    <a:pt x="2008" y="3255"/>
                    <a:pt x="2022" y="3339"/>
                    <a:pt x="2008" y="3409"/>
                  </a:cubicBezTo>
                  <a:cubicBezTo>
                    <a:pt x="1924" y="3464"/>
                    <a:pt x="1882" y="3520"/>
                    <a:pt x="1826" y="3618"/>
                  </a:cubicBezTo>
                  <a:cubicBezTo>
                    <a:pt x="1785" y="3701"/>
                    <a:pt x="1715" y="3757"/>
                    <a:pt x="1659" y="3841"/>
                  </a:cubicBezTo>
                  <a:cubicBezTo>
                    <a:pt x="1589" y="3924"/>
                    <a:pt x="1589" y="4008"/>
                    <a:pt x="1548" y="4106"/>
                  </a:cubicBezTo>
                  <a:cubicBezTo>
                    <a:pt x="1506" y="4189"/>
                    <a:pt x="1464" y="4273"/>
                    <a:pt x="1436" y="4370"/>
                  </a:cubicBezTo>
                  <a:cubicBezTo>
                    <a:pt x="1325" y="4398"/>
                    <a:pt x="1283" y="4454"/>
                    <a:pt x="1199" y="4538"/>
                  </a:cubicBezTo>
                  <a:cubicBezTo>
                    <a:pt x="1144" y="4593"/>
                    <a:pt x="1088" y="4621"/>
                    <a:pt x="1060" y="4691"/>
                  </a:cubicBezTo>
                  <a:cubicBezTo>
                    <a:pt x="1018" y="4761"/>
                    <a:pt x="1004" y="4858"/>
                    <a:pt x="962" y="4928"/>
                  </a:cubicBezTo>
                  <a:cubicBezTo>
                    <a:pt x="934" y="5025"/>
                    <a:pt x="893" y="5123"/>
                    <a:pt x="851" y="5206"/>
                  </a:cubicBezTo>
                  <a:cubicBezTo>
                    <a:pt x="781" y="5346"/>
                    <a:pt x="725" y="5513"/>
                    <a:pt x="656" y="5639"/>
                  </a:cubicBezTo>
                  <a:cubicBezTo>
                    <a:pt x="600" y="5736"/>
                    <a:pt x="516" y="5806"/>
                    <a:pt x="475" y="5903"/>
                  </a:cubicBezTo>
                  <a:cubicBezTo>
                    <a:pt x="419" y="6029"/>
                    <a:pt x="391" y="6168"/>
                    <a:pt x="363" y="6294"/>
                  </a:cubicBezTo>
                  <a:cubicBezTo>
                    <a:pt x="349" y="6419"/>
                    <a:pt x="335" y="6530"/>
                    <a:pt x="307" y="6656"/>
                  </a:cubicBezTo>
                  <a:cubicBezTo>
                    <a:pt x="266" y="6767"/>
                    <a:pt x="210" y="6865"/>
                    <a:pt x="154" y="6976"/>
                  </a:cubicBezTo>
                  <a:cubicBezTo>
                    <a:pt x="29" y="7185"/>
                    <a:pt x="84" y="7450"/>
                    <a:pt x="43" y="7673"/>
                  </a:cubicBezTo>
                  <a:cubicBezTo>
                    <a:pt x="15" y="7799"/>
                    <a:pt x="15" y="7938"/>
                    <a:pt x="15" y="8049"/>
                  </a:cubicBezTo>
                  <a:cubicBezTo>
                    <a:pt x="15" y="8175"/>
                    <a:pt x="1" y="8300"/>
                    <a:pt x="56" y="8398"/>
                  </a:cubicBezTo>
                  <a:cubicBezTo>
                    <a:pt x="140" y="8509"/>
                    <a:pt x="238" y="8551"/>
                    <a:pt x="252" y="8704"/>
                  </a:cubicBezTo>
                  <a:cubicBezTo>
                    <a:pt x="266" y="8816"/>
                    <a:pt x="252" y="8969"/>
                    <a:pt x="224" y="9081"/>
                  </a:cubicBezTo>
                  <a:cubicBezTo>
                    <a:pt x="154" y="9346"/>
                    <a:pt x="238" y="9624"/>
                    <a:pt x="182" y="9889"/>
                  </a:cubicBezTo>
                  <a:cubicBezTo>
                    <a:pt x="154" y="10028"/>
                    <a:pt x="182" y="10224"/>
                    <a:pt x="140" y="10363"/>
                  </a:cubicBezTo>
                  <a:cubicBezTo>
                    <a:pt x="137" y="10366"/>
                    <a:pt x="139" y="10367"/>
                    <a:pt x="143" y="10367"/>
                  </a:cubicBezTo>
                  <a:cubicBezTo>
                    <a:pt x="160" y="10367"/>
                    <a:pt x="226" y="10346"/>
                    <a:pt x="238" y="10335"/>
                  </a:cubicBezTo>
                  <a:cubicBezTo>
                    <a:pt x="266" y="10307"/>
                    <a:pt x="293" y="10265"/>
                    <a:pt x="321" y="10237"/>
                  </a:cubicBezTo>
                  <a:cubicBezTo>
                    <a:pt x="377" y="10168"/>
                    <a:pt x="419" y="10112"/>
                    <a:pt x="461" y="10042"/>
                  </a:cubicBezTo>
                  <a:cubicBezTo>
                    <a:pt x="572" y="9819"/>
                    <a:pt x="739" y="9666"/>
                    <a:pt x="879" y="9471"/>
                  </a:cubicBezTo>
                  <a:cubicBezTo>
                    <a:pt x="962" y="9359"/>
                    <a:pt x="990" y="9234"/>
                    <a:pt x="1004" y="9109"/>
                  </a:cubicBezTo>
                  <a:cubicBezTo>
                    <a:pt x="1018" y="8955"/>
                    <a:pt x="1046" y="8802"/>
                    <a:pt x="1032" y="8649"/>
                  </a:cubicBezTo>
                  <a:cubicBezTo>
                    <a:pt x="1018" y="8565"/>
                    <a:pt x="1004" y="8495"/>
                    <a:pt x="1046" y="8426"/>
                  </a:cubicBezTo>
                  <a:cubicBezTo>
                    <a:pt x="1074" y="8356"/>
                    <a:pt x="1116" y="8300"/>
                    <a:pt x="1144" y="8231"/>
                  </a:cubicBezTo>
                  <a:cubicBezTo>
                    <a:pt x="1185" y="8133"/>
                    <a:pt x="1255" y="8022"/>
                    <a:pt x="1283" y="7910"/>
                  </a:cubicBezTo>
                  <a:cubicBezTo>
                    <a:pt x="1353" y="7659"/>
                    <a:pt x="1436" y="7436"/>
                    <a:pt x="1464" y="7185"/>
                  </a:cubicBezTo>
                  <a:cubicBezTo>
                    <a:pt x="1478" y="7032"/>
                    <a:pt x="1520" y="6921"/>
                    <a:pt x="1603" y="6795"/>
                  </a:cubicBezTo>
                  <a:cubicBezTo>
                    <a:pt x="1687" y="6656"/>
                    <a:pt x="1715" y="6530"/>
                    <a:pt x="1715" y="6377"/>
                  </a:cubicBezTo>
                  <a:cubicBezTo>
                    <a:pt x="1729" y="6224"/>
                    <a:pt x="1812" y="6057"/>
                    <a:pt x="1868" y="5903"/>
                  </a:cubicBezTo>
                  <a:cubicBezTo>
                    <a:pt x="1910" y="5778"/>
                    <a:pt x="1840" y="5652"/>
                    <a:pt x="1868" y="5513"/>
                  </a:cubicBezTo>
                  <a:cubicBezTo>
                    <a:pt x="1896" y="5402"/>
                    <a:pt x="1980" y="5290"/>
                    <a:pt x="2035" y="5193"/>
                  </a:cubicBezTo>
                  <a:cubicBezTo>
                    <a:pt x="2105" y="5053"/>
                    <a:pt x="2231" y="5011"/>
                    <a:pt x="2342" y="4914"/>
                  </a:cubicBezTo>
                  <a:cubicBezTo>
                    <a:pt x="2384" y="4886"/>
                    <a:pt x="2412" y="4844"/>
                    <a:pt x="2467" y="4802"/>
                  </a:cubicBezTo>
                  <a:cubicBezTo>
                    <a:pt x="2523" y="4747"/>
                    <a:pt x="2537" y="4733"/>
                    <a:pt x="2537" y="4663"/>
                  </a:cubicBezTo>
                  <a:cubicBezTo>
                    <a:pt x="2551" y="4524"/>
                    <a:pt x="2523" y="4412"/>
                    <a:pt x="2523" y="4287"/>
                  </a:cubicBezTo>
                  <a:cubicBezTo>
                    <a:pt x="2523" y="4147"/>
                    <a:pt x="2607" y="4078"/>
                    <a:pt x="2704" y="3994"/>
                  </a:cubicBezTo>
                  <a:cubicBezTo>
                    <a:pt x="2732" y="3910"/>
                    <a:pt x="2732" y="3869"/>
                    <a:pt x="2704" y="3771"/>
                  </a:cubicBezTo>
                  <a:cubicBezTo>
                    <a:pt x="2663" y="3701"/>
                    <a:pt x="2607" y="3646"/>
                    <a:pt x="2579" y="3562"/>
                  </a:cubicBezTo>
                  <a:cubicBezTo>
                    <a:pt x="2565" y="3464"/>
                    <a:pt x="2635" y="3423"/>
                    <a:pt x="2704" y="3367"/>
                  </a:cubicBezTo>
                  <a:cubicBezTo>
                    <a:pt x="2788" y="3311"/>
                    <a:pt x="2802" y="3311"/>
                    <a:pt x="2788" y="3200"/>
                  </a:cubicBezTo>
                  <a:cubicBezTo>
                    <a:pt x="2760" y="3172"/>
                    <a:pt x="2732" y="3130"/>
                    <a:pt x="2690" y="3102"/>
                  </a:cubicBezTo>
                  <a:cubicBezTo>
                    <a:pt x="2746" y="3074"/>
                    <a:pt x="2802" y="3046"/>
                    <a:pt x="2858" y="3032"/>
                  </a:cubicBezTo>
                  <a:cubicBezTo>
                    <a:pt x="2941" y="3005"/>
                    <a:pt x="2955" y="2991"/>
                    <a:pt x="2955" y="2893"/>
                  </a:cubicBezTo>
                  <a:cubicBezTo>
                    <a:pt x="2955" y="2837"/>
                    <a:pt x="2941" y="2768"/>
                    <a:pt x="2941" y="2712"/>
                  </a:cubicBezTo>
                  <a:cubicBezTo>
                    <a:pt x="2955" y="2642"/>
                    <a:pt x="2997" y="2614"/>
                    <a:pt x="3039" y="2559"/>
                  </a:cubicBezTo>
                  <a:cubicBezTo>
                    <a:pt x="3122" y="2447"/>
                    <a:pt x="3178" y="2322"/>
                    <a:pt x="3206" y="2196"/>
                  </a:cubicBezTo>
                  <a:cubicBezTo>
                    <a:pt x="3234" y="2099"/>
                    <a:pt x="3234" y="1945"/>
                    <a:pt x="3318" y="1876"/>
                  </a:cubicBezTo>
                  <a:cubicBezTo>
                    <a:pt x="3373" y="1820"/>
                    <a:pt x="3443" y="1820"/>
                    <a:pt x="3485" y="1736"/>
                  </a:cubicBezTo>
                  <a:cubicBezTo>
                    <a:pt x="3527" y="1667"/>
                    <a:pt x="3541" y="1583"/>
                    <a:pt x="3541" y="1513"/>
                  </a:cubicBezTo>
                  <a:cubicBezTo>
                    <a:pt x="3554" y="1388"/>
                    <a:pt x="3527" y="1263"/>
                    <a:pt x="3527" y="1123"/>
                  </a:cubicBezTo>
                  <a:cubicBezTo>
                    <a:pt x="3541" y="984"/>
                    <a:pt x="3457" y="886"/>
                    <a:pt x="3596" y="789"/>
                  </a:cubicBezTo>
                  <a:cubicBezTo>
                    <a:pt x="3680" y="719"/>
                    <a:pt x="3847" y="649"/>
                    <a:pt x="3889" y="552"/>
                  </a:cubicBezTo>
                  <a:cubicBezTo>
                    <a:pt x="3945" y="412"/>
                    <a:pt x="3805" y="385"/>
                    <a:pt x="3764" y="315"/>
                  </a:cubicBezTo>
                  <a:cubicBezTo>
                    <a:pt x="3722" y="231"/>
                    <a:pt x="3736" y="64"/>
                    <a:pt x="3652" y="8"/>
                  </a:cubicBezTo>
                  <a:cubicBezTo>
                    <a:pt x="3639" y="3"/>
                    <a:pt x="3627" y="1"/>
                    <a:pt x="3616"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7003;p38">
              <a:extLst>
                <a:ext uri="{FF2B5EF4-FFF2-40B4-BE49-F238E27FC236}">
                  <a16:creationId xmlns:a16="http://schemas.microsoft.com/office/drawing/2014/main" id="{020BD61B-1C5B-4A2D-A0CA-29D08698EE27}"/>
                </a:ext>
              </a:extLst>
            </p:cNvPr>
            <p:cNvSpPr/>
            <p:nvPr/>
          </p:nvSpPr>
          <p:spPr>
            <a:xfrm>
              <a:off x="-1562468" y="4461790"/>
              <a:ext cx="9214" cy="8130"/>
            </a:xfrm>
            <a:custGeom>
              <a:avLst/>
              <a:gdLst/>
              <a:ahLst/>
              <a:cxnLst/>
              <a:rect l="l" t="t" r="r" b="b"/>
              <a:pathLst>
                <a:path w="238" h="210" extrusionOk="0">
                  <a:moveTo>
                    <a:pt x="126" y="0"/>
                  </a:moveTo>
                  <a:cubicBezTo>
                    <a:pt x="57" y="0"/>
                    <a:pt x="1" y="56"/>
                    <a:pt x="1" y="112"/>
                  </a:cubicBezTo>
                  <a:cubicBezTo>
                    <a:pt x="1" y="168"/>
                    <a:pt x="57" y="210"/>
                    <a:pt x="126" y="210"/>
                  </a:cubicBezTo>
                  <a:cubicBezTo>
                    <a:pt x="182" y="210"/>
                    <a:pt x="238" y="168"/>
                    <a:pt x="238" y="112"/>
                  </a:cubicBezTo>
                  <a:cubicBezTo>
                    <a:pt x="238" y="56"/>
                    <a:pt x="182" y="0"/>
                    <a:pt x="126"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7004;p38">
              <a:extLst>
                <a:ext uri="{FF2B5EF4-FFF2-40B4-BE49-F238E27FC236}">
                  <a16:creationId xmlns:a16="http://schemas.microsoft.com/office/drawing/2014/main" id="{1DCBE71B-B85F-05F0-9802-BF3558979654}"/>
                </a:ext>
              </a:extLst>
            </p:cNvPr>
            <p:cNvSpPr/>
            <p:nvPr/>
          </p:nvSpPr>
          <p:spPr>
            <a:xfrm>
              <a:off x="-1550583" y="4456951"/>
              <a:ext cx="5962" cy="7046"/>
            </a:xfrm>
            <a:custGeom>
              <a:avLst/>
              <a:gdLst/>
              <a:ahLst/>
              <a:cxnLst/>
              <a:rect l="l" t="t" r="r" b="b"/>
              <a:pathLst>
                <a:path w="154" h="182" extrusionOk="0">
                  <a:moveTo>
                    <a:pt x="84" y="0"/>
                  </a:moveTo>
                  <a:cubicBezTo>
                    <a:pt x="42" y="0"/>
                    <a:pt x="0" y="42"/>
                    <a:pt x="0" y="98"/>
                  </a:cubicBezTo>
                  <a:cubicBezTo>
                    <a:pt x="0" y="139"/>
                    <a:pt x="42" y="181"/>
                    <a:pt x="84" y="181"/>
                  </a:cubicBezTo>
                  <a:cubicBezTo>
                    <a:pt x="126" y="181"/>
                    <a:pt x="154" y="139"/>
                    <a:pt x="154" y="98"/>
                  </a:cubicBezTo>
                  <a:cubicBezTo>
                    <a:pt x="154" y="42"/>
                    <a:pt x="126" y="0"/>
                    <a:pt x="84"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005;p38">
              <a:extLst>
                <a:ext uri="{FF2B5EF4-FFF2-40B4-BE49-F238E27FC236}">
                  <a16:creationId xmlns:a16="http://schemas.microsoft.com/office/drawing/2014/main" id="{F9582180-D6F1-18C5-37A8-EA45943C5845}"/>
                </a:ext>
              </a:extLst>
            </p:cNvPr>
            <p:cNvSpPr/>
            <p:nvPr/>
          </p:nvSpPr>
          <p:spPr>
            <a:xfrm>
              <a:off x="-1376334" y="4400274"/>
              <a:ext cx="9214" cy="9214"/>
            </a:xfrm>
            <a:custGeom>
              <a:avLst/>
              <a:gdLst/>
              <a:ahLst/>
              <a:cxnLst/>
              <a:rect l="l" t="t" r="r" b="b"/>
              <a:pathLst>
                <a:path w="238" h="238" extrusionOk="0">
                  <a:moveTo>
                    <a:pt x="112" y="1"/>
                  </a:moveTo>
                  <a:cubicBezTo>
                    <a:pt x="57" y="1"/>
                    <a:pt x="1" y="57"/>
                    <a:pt x="1" y="126"/>
                  </a:cubicBezTo>
                  <a:cubicBezTo>
                    <a:pt x="1" y="182"/>
                    <a:pt x="57" y="238"/>
                    <a:pt x="112" y="238"/>
                  </a:cubicBezTo>
                  <a:cubicBezTo>
                    <a:pt x="182" y="238"/>
                    <a:pt x="238" y="182"/>
                    <a:pt x="238" y="126"/>
                  </a:cubicBezTo>
                  <a:cubicBezTo>
                    <a:pt x="238" y="57"/>
                    <a:pt x="182" y="1"/>
                    <a:pt x="112"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006;p38">
              <a:extLst>
                <a:ext uri="{FF2B5EF4-FFF2-40B4-BE49-F238E27FC236}">
                  <a16:creationId xmlns:a16="http://schemas.microsoft.com/office/drawing/2014/main" id="{AA187BE4-B229-8DDC-F5BE-917D56009D30}"/>
                </a:ext>
              </a:extLst>
            </p:cNvPr>
            <p:cNvSpPr/>
            <p:nvPr/>
          </p:nvSpPr>
          <p:spPr>
            <a:xfrm>
              <a:off x="-1366075" y="4282121"/>
              <a:ext cx="10298" cy="7588"/>
            </a:xfrm>
            <a:custGeom>
              <a:avLst/>
              <a:gdLst/>
              <a:ahLst/>
              <a:cxnLst/>
              <a:rect l="l" t="t" r="r" b="b"/>
              <a:pathLst>
                <a:path w="266" h="196" extrusionOk="0">
                  <a:moveTo>
                    <a:pt x="126" y="1"/>
                  </a:moveTo>
                  <a:cubicBezTo>
                    <a:pt x="56" y="1"/>
                    <a:pt x="1" y="43"/>
                    <a:pt x="1" y="98"/>
                  </a:cubicBezTo>
                  <a:cubicBezTo>
                    <a:pt x="1" y="140"/>
                    <a:pt x="56" y="196"/>
                    <a:pt x="126" y="196"/>
                  </a:cubicBezTo>
                  <a:cubicBezTo>
                    <a:pt x="210" y="196"/>
                    <a:pt x="265" y="140"/>
                    <a:pt x="265" y="98"/>
                  </a:cubicBezTo>
                  <a:cubicBezTo>
                    <a:pt x="265" y="43"/>
                    <a:pt x="210" y="1"/>
                    <a:pt x="126"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007;p38">
              <a:extLst>
                <a:ext uri="{FF2B5EF4-FFF2-40B4-BE49-F238E27FC236}">
                  <a16:creationId xmlns:a16="http://schemas.microsoft.com/office/drawing/2014/main" id="{D45F9D8B-86FC-D5D7-0EF7-41FD1E2D86B7}"/>
                </a:ext>
              </a:extLst>
            </p:cNvPr>
            <p:cNvSpPr/>
            <p:nvPr/>
          </p:nvSpPr>
          <p:spPr>
            <a:xfrm>
              <a:off x="-1371998" y="4292922"/>
              <a:ext cx="9214" cy="19472"/>
            </a:xfrm>
            <a:custGeom>
              <a:avLst/>
              <a:gdLst/>
              <a:ahLst/>
              <a:cxnLst/>
              <a:rect l="l" t="t" r="r" b="b"/>
              <a:pathLst>
                <a:path w="238" h="503" extrusionOk="0">
                  <a:moveTo>
                    <a:pt x="112" y="0"/>
                  </a:moveTo>
                  <a:cubicBezTo>
                    <a:pt x="42" y="0"/>
                    <a:pt x="0" y="112"/>
                    <a:pt x="0" y="251"/>
                  </a:cubicBezTo>
                  <a:cubicBezTo>
                    <a:pt x="0" y="391"/>
                    <a:pt x="42" y="502"/>
                    <a:pt x="112" y="502"/>
                  </a:cubicBezTo>
                  <a:cubicBezTo>
                    <a:pt x="182" y="502"/>
                    <a:pt x="237" y="391"/>
                    <a:pt x="237" y="251"/>
                  </a:cubicBezTo>
                  <a:cubicBezTo>
                    <a:pt x="237" y="112"/>
                    <a:pt x="182" y="0"/>
                    <a:pt x="112"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008;p38">
              <a:extLst>
                <a:ext uri="{FF2B5EF4-FFF2-40B4-BE49-F238E27FC236}">
                  <a16:creationId xmlns:a16="http://schemas.microsoft.com/office/drawing/2014/main" id="{9C713158-4860-C359-0446-80DA7DFB8BA0}"/>
                </a:ext>
              </a:extLst>
            </p:cNvPr>
            <p:cNvSpPr/>
            <p:nvPr/>
          </p:nvSpPr>
          <p:spPr>
            <a:xfrm>
              <a:off x="-1549499" y="4244414"/>
              <a:ext cx="195769" cy="347793"/>
            </a:xfrm>
            <a:custGeom>
              <a:avLst/>
              <a:gdLst/>
              <a:ahLst/>
              <a:cxnLst/>
              <a:rect l="l" t="t" r="r" b="b"/>
              <a:pathLst>
                <a:path w="5057" h="8984" extrusionOk="0">
                  <a:moveTo>
                    <a:pt x="4583" y="1"/>
                  </a:moveTo>
                  <a:cubicBezTo>
                    <a:pt x="4557" y="1"/>
                    <a:pt x="4531" y="18"/>
                    <a:pt x="4502" y="55"/>
                  </a:cubicBezTo>
                  <a:cubicBezTo>
                    <a:pt x="4446" y="97"/>
                    <a:pt x="4432" y="166"/>
                    <a:pt x="4390" y="222"/>
                  </a:cubicBezTo>
                  <a:cubicBezTo>
                    <a:pt x="4362" y="250"/>
                    <a:pt x="4335" y="250"/>
                    <a:pt x="4321" y="278"/>
                  </a:cubicBezTo>
                  <a:cubicBezTo>
                    <a:pt x="4307" y="306"/>
                    <a:pt x="4279" y="348"/>
                    <a:pt x="4265" y="375"/>
                  </a:cubicBezTo>
                  <a:cubicBezTo>
                    <a:pt x="4250" y="385"/>
                    <a:pt x="4232" y="390"/>
                    <a:pt x="4213" y="390"/>
                  </a:cubicBezTo>
                  <a:cubicBezTo>
                    <a:pt x="4179" y="390"/>
                    <a:pt x="4143" y="375"/>
                    <a:pt x="4125" y="348"/>
                  </a:cubicBezTo>
                  <a:cubicBezTo>
                    <a:pt x="4098" y="292"/>
                    <a:pt x="4125" y="236"/>
                    <a:pt x="4139" y="180"/>
                  </a:cubicBezTo>
                  <a:cubicBezTo>
                    <a:pt x="4150" y="105"/>
                    <a:pt x="4144" y="14"/>
                    <a:pt x="4084" y="14"/>
                  </a:cubicBezTo>
                  <a:cubicBezTo>
                    <a:pt x="4066" y="14"/>
                    <a:pt x="4043" y="22"/>
                    <a:pt x="4014" y="41"/>
                  </a:cubicBezTo>
                  <a:cubicBezTo>
                    <a:pt x="3972" y="69"/>
                    <a:pt x="3958" y="111"/>
                    <a:pt x="3916" y="139"/>
                  </a:cubicBezTo>
                  <a:cubicBezTo>
                    <a:pt x="3875" y="152"/>
                    <a:pt x="3819" y="152"/>
                    <a:pt x="3791" y="180"/>
                  </a:cubicBezTo>
                  <a:cubicBezTo>
                    <a:pt x="3735" y="250"/>
                    <a:pt x="3847" y="348"/>
                    <a:pt x="3819" y="431"/>
                  </a:cubicBezTo>
                  <a:cubicBezTo>
                    <a:pt x="3791" y="529"/>
                    <a:pt x="3666" y="585"/>
                    <a:pt x="3638" y="682"/>
                  </a:cubicBezTo>
                  <a:cubicBezTo>
                    <a:pt x="3632" y="683"/>
                    <a:pt x="3627" y="684"/>
                    <a:pt x="3623" y="684"/>
                  </a:cubicBezTo>
                  <a:cubicBezTo>
                    <a:pt x="3527" y="684"/>
                    <a:pt x="3540" y="428"/>
                    <a:pt x="3526" y="362"/>
                  </a:cubicBezTo>
                  <a:cubicBezTo>
                    <a:pt x="3526" y="292"/>
                    <a:pt x="3484" y="264"/>
                    <a:pt x="3443" y="194"/>
                  </a:cubicBezTo>
                  <a:cubicBezTo>
                    <a:pt x="3415" y="139"/>
                    <a:pt x="3415" y="83"/>
                    <a:pt x="3401" y="27"/>
                  </a:cubicBezTo>
                  <a:cubicBezTo>
                    <a:pt x="3360" y="10"/>
                    <a:pt x="3323" y="2"/>
                    <a:pt x="3289" y="2"/>
                  </a:cubicBezTo>
                  <a:cubicBezTo>
                    <a:pt x="3104" y="2"/>
                    <a:pt x="3015" y="226"/>
                    <a:pt x="2885" y="320"/>
                  </a:cubicBezTo>
                  <a:cubicBezTo>
                    <a:pt x="2774" y="403"/>
                    <a:pt x="2760" y="473"/>
                    <a:pt x="2704" y="585"/>
                  </a:cubicBezTo>
                  <a:cubicBezTo>
                    <a:pt x="2690" y="612"/>
                    <a:pt x="2676" y="682"/>
                    <a:pt x="2634" y="696"/>
                  </a:cubicBezTo>
                  <a:cubicBezTo>
                    <a:pt x="2618" y="707"/>
                    <a:pt x="2596" y="711"/>
                    <a:pt x="2574" y="711"/>
                  </a:cubicBezTo>
                  <a:cubicBezTo>
                    <a:pt x="2537" y="711"/>
                    <a:pt x="2498" y="699"/>
                    <a:pt x="2481" y="682"/>
                  </a:cubicBezTo>
                  <a:cubicBezTo>
                    <a:pt x="2467" y="724"/>
                    <a:pt x="2411" y="821"/>
                    <a:pt x="2411" y="877"/>
                  </a:cubicBezTo>
                  <a:cubicBezTo>
                    <a:pt x="2403" y="878"/>
                    <a:pt x="2395" y="879"/>
                    <a:pt x="2388" y="879"/>
                  </a:cubicBezTo>
                  <a:cubicBezTo>
                    <a:pt x="2282" y="879"/>
                    <a:pt x="2253" y="792"/>
                    <a:pt x="2174" y="766"/>
                  </a:cubicBezTo>
                  <a:cubicBezTo>
                    <a:pt x="2147" y="807"/>
                    <a:pt x="2091" y="821"/>
                    <a:pt x="2063" y="863"/>
                  </a:cubicBezTo>
                  <a:cubicBezTo>
                    <a:pt x="2035" y="905"/>
                    <a:pt x="2035" y="975"/>
                    <a:pt x="2007" y="1017"/>
                  </a:cubicBezTo>
                  <a:cubicBezTo>
                    <a:pt x="1951" y="1114"/>
                    <a:pt x="1896" y="1184"/>
                    <a:pt x="1854" y="1281"/>
                  </a:cubicBezTo>
                  <a:cubicBezTo>
                    <a:pt x="1756" y="1504"/>
                    <a:pt x="1728" y="1741"/>
                    <a:pt x="1575" y="1936"/>
                  </a:cubicBezTo>
                  <a:cubicBezTo>
                    <a:pt x="1505" y="2034"/>
                    <a:pt x="1436" y="2131"/>
                    <a:pt x="1366" y="2229"/>
                  </a:cubicBezTo>
                  <a:cubicBezTo>
                    <a:pt x="1282" y="2313"/>
                    <a:pt x="1269" y="2438"/>
                    <a:pt x="1199" y="2536"/>
                  </a:cubicBezTo>
                  <a:cubicBezTo>
                    <a:pt x="1129" y="2633"/>
                    <a:pt x="1115" y="2717"/>
                    <a:pt x="990" y="2759"/>
                  </a:cubicBezTo>
                  <a:cubicBezTo>
                    <a:pt x="878" y="2800"/>
                    <a:pt x="781" y="2884"/>
                    <a:pt x="711" y="2968"/>
                  </a:cubicBezTo>
                  <a:cubicBezTo>
                    <a:pt x="627" y="3065"/>
                    <a:pt x="572" y="3177"/>
                    <a:pt x="502" y="3260"/>
                  </a:cubicBezTo>
                  <a:cubicBezTo>
                    <a:pt x="460" y="3302"/>
                    <a:pt x="418" y="3330"/>
                    <a:pt x="391" y="3372"/>
                  </a:cubicBezTo>
                  <a:cubicBezTo>
                    <a:pt x="363" y="3441"/>
                    <a:pt x="391" y="3483"/>
                    <a:pt x="391" y="3539"/>
                  </a:cubicBezTo>
                  <a:cubicBezTo>
                    <a:pt x="391" y="3623"/>
                    <a:pt x="363" y="3664"/>
                    <a:pt x="349" y="3720"/>
                  </a:cubicBezTo>
                  <a:cubicBezTo>
                    <a:pt x="335" y="3776"/>
                    <a:pt x="349" y="3860"/>
                    <a:pt x="349" y="3915"/>
                  </a:cubicBezTo>
                  <a:cubicBezTo>
                    <a:pt x="349" y="4027"/>
                    <a:pt x="432" y="4152"/>
                    <a:pt x="488" y="4250"/>
                  </a:cubicBezTo>
                  <a:cubicBezTo>
                    <a:pt x="544" y="4361"/>
                    <a:pt x="614" y="4445"/>
                    <a:pt x="627" y="4584"/>
                  </a:cubicBezTo>
                  <a:cubicBezTo>
                    <a:pt x="627" y="4710"/>
                    <a:pt x="655" y="4821"/>
                    <a:pt x="655" y="4947"/>
                  </a:cubicBezTo>
                  <a:cubicBezTo>
                    <a:pt x="655" y="5072"/>
                    <a:pt x="683" y="5183"/>
                    <a:pt x="600" y="5281"/>
                  </a:cubicBezTo>
                  <a:cubicBezTo>
                    <a:pt x="488" y="5420"/>
                    <a:pt x="377" y="5574"/>
                    <a:pt x="251" y="5699"/>
                  </a:cubicBezTo>
                  <a:cubicBezTo>
                    <a:pt x="0" y="5908"/>
                    <a:pt x="432" y="5936"/>
                    <a:pt x="572" y="5936"/>
                  </a:cubicBezTo>
                  <a:cubicBezTo>
                    <a:pt x="586" y="5992"/>
                    <a:pt x="600" y="6075"/>
                    <a:pt x="600" y="6131"/>
                  </a:cubicBezTo>
                  <a:cubicBezTo>
                    <a:pt x="586" y="6201"/>
                    <a:pt x="544" y="6201"/>
                    <a:pt x="530" y="6257"/>
                  </a:cubicBezTo>
                  <a:cubicBezTo>
                    <a:pt x="488" y="6354"/>
                    <a:pt x="572" y="6507"/>
                    <a:pt x="614" y="6591"/>
                  </a:cubicBezTo>
                  <a:cubicBezTo>
                    <a:pt x="627" y="6647"/>
                    <a:pt x="614" y="6744"/>
                    <a:pt x="641" y="6786"/>
                  </a:cubicBezTo>
                  <a:cubicBezTo>
                    <a:pt x="669" y="6828"/>
                    <a:pt x="725" y="6856"/>
                    <a:pt x="767" y="6884"/>
                  </a:cubicBezTo>
                  <a:cubicBezTo>
                    <a:pt x="864" y="6953"/>
                    <a:pt x="934" y="7023"/>
                    <a:pt x="892" y="7148"/>
                  </a:cubicBezTo>
                  <a:cubicBezTo>
                    <a:pt x="850" y="7260"/>
                    <a:pt x="781" y="7344"/>
                    <a:pt x="781" y="7469"/>
                  </a:cubicBezTo>
                  <a:cubicBezTo>
                    <a:pt x="858" y="7507"/>
                    <a:pt x="921" y="7572"/>
                    <a:pt x="990" y="7572"/>
                  </a:cubicBezTo>
                  <a:cubicBezTo>
                    <a:pt x="1021" y="7572"/>
                    <a:pt x="1053" y="7559"/>
                    <a:pt x="1087" y="7525"/>
                  </a:cubicBezTo>
                  <a:cubicBezTo>
                    <a:pt x="1143" y="7483"/>
                    <a:pt x="1143" y="7399"/>
                    <a:pt x="1213" y="7358"/>
                  </a:cubicBezTo>
                  <a:cubicBezTo>
                    <a:pt x="1234" y="7345"/>
                    <a:pt x="1251" y="7338"/>
                    <a:pt x="1262" y="7338"/>
                  </a:cubicBezTo>
                  <a:cubicBezTo>
                    <a:pt x="1288" y="7338"/>
                    <a:pt x="1292" y="7369"/>
                    <a:pt x="1282" y="7427"/>
                  </a:cubicBezTo>
                  <a:cubicBezTo>
                    <a:pt x="1282" y="7483"/>
                    <a:pt x="1255" y="7553"/>
                    <a:pt x="1227" y="7594"/>
                  </a:cubicBezTo>
                  <a:cubicBezTo>
                    <a:pt x="1199" y="7622"/>
                    <a:pt x="1185" y="7608"/>
                    <a:pt x="1171" y="7636"/>
                  </a:cubicBezTo>
                  <a:cubicBezTo>
                    <a:pt x="1157" y="7664"/>
                    <a:pt x="1171" y="7706"/>
                    <a:pt x="1157" y="7734"/>
                  </a:cubicBezTo>
                  <a:cubicBezTo>
                    <a:pt x="1143" y="7803"/>
                    <a:pt x="1073" y="7803"/>
                    <a:pt x="1018" y="7817"/>
                  </a:cubicBezTo>
                  <a:cubicBezTo>
                    <a:pt x="948" y="7845"/>
                    <a:pt x="920" y="7887"/>
                    <a:pt x="892" y="7943"/>
                  </a:cubicBezTo>
                  <a:cubicBezTo>
                    <a:pt x="837" y="8054"/>
                    <a:pt x="837" y="8180"/>
                    <a:pt x="809" y="8291"/>
                  </a:cubicBezTo>
                  <a:cubicBezTo>
                    <a:pt x="781" y="8417"/>
                    <a:pt x="683" y="8486"/>
                    <a:pt x="614" y="8584"/>
                  </a:cubicBezTo>
                  <a:cubicBezTo>
                    <a:pt x="558" y="8654"/>
                    <a:pt x="488" y="8807"/>
                    <a:pt x="530" y="8904"/>
                  </a:cubicBezTo>
                  <a:cubicBezTo>
                    <a:pt x="555" y="8964"/>
                    <a:pt x="585" y="8983"/>
                    <a:pt x="619" y="8983"/>
                  </a:cubicBezTo>
                  <a:cubicBezTo>
                    <a:pt x="674" y="8983"/>
                    <a:pt x="737" y="8931"/>
                    <a:pt x="796" y="8931"/>
                  </a:cubicBezTo>
                  <a:cubicBezTo>
                    <a:pt x="800" y="8931"/>
                    <a:pt x="804" y="8932"/>
                    <a:pt x="809" y="8932"/>
                  </a:cubicBezTo>
                  <a:cubicBezTo>
                    <a:pt x="886" y="8948"/>
                    <a:pt x="956" y="8968"/>
                    <a:pt x="1023" y="8968"/>
                  </a:cubicBezTo>
                  <a:cubicBezTo>
                    <a:pt x="1077" y="8968"/>
                    <a:pt x="1130" y="8955"/>
                    <a:pt x="1185" y="8918"/>
                  </a:cubicBezTo>
                  <a:cubicBezTo>
                    <a:pt x="1296" y="8849"/>
                    <a:pt x="1310" y="8695"/>
                    <a:pt x="1408" y="8654"/>
                  </a:cubicBezTo>
                  <a:cubicBezTo>
                    <a:pt x="1422" y="8654"/>
                    <a:pt x="1422" y="8654"/>
                    <a:pt x="1436" y="8668"/>
                  </a:cubicBezTo>
                  <a:cubicBezTo>
                    <a:pt x="1519" y="8570"/>
                    <a:pt x="1533" y="8472"/>
                    <a:pt x="1659" y="8417"/>
                  </a:cubicBezTo>
                  <a:cubicBezTo>
                    <a:pt x="1756" y="8375"/>
                    <a:pt x="1854" y="8333"/>
                    <a:pt x="1826" y="8180"/>
                  </a:cubicBezTo>
                  <a:cubicBezTo>
                    <a:pt x="1812" y="8068"/>
                    <a:pt x="1673" y="8068"/>
                    <a:pt x="1631" y="7957"/>
                  </a:cubicBezTo>
                  <a:cubicBezTo>
                    <a:pt x="1589" y="7803"/>
                    <a:pt x="1673" y="7776"/>
                    <a:pt x="1756" y="7664"/>
                  </a:cubicBezTo>
                  <a:cubicBezTo>
                    <a:pt x="1826" y="7553"/>
                    <a:pt x="1687" y="7469"/>
                    <a:pt x="1715" y="7344"/>
                  </a:cubicBezTo>
                  <a:cubicBezTo>
                    <a:pt x="1728" y="7288"/>
                    <a:pt x="1770" y="7260"/>
                    <a:pt x="1826" y="7232"/>
                  </a:cubicBezTo>
                  <a:cubicBezTo>
                    <a:pt x="1896" y="7190"/>
                    <a:pt x="1910" y="7190"/>
                    <a:pt x="1924" y="7107"/>
                  </a:cubicBezTo>
                  <a:lnTo>
                    <a:pt x="2077" y="7107"/>
                  </a:lnTo>
                  <a:cubicBezTo>
                    <a:pt x="2091" y="6995"/>
                    <a:pt x="1951" y="6939"/>
                    <a:pt x="1868" y="6939"/>
                  </a:cubicBezTo>
                  <a:cubicBezTo>
                    <a:pt x="1854" y="6884"/>
                    <a:pt x="1924" y="6842"/>
                    <a:pt x="1937" y="6786"/>
                  </a:cubicBezTo>
                  <a:cubicBezTo>
                    <a:pt x="1952" y="6784"/>
                    <a:pt x="1970" y="6783"/>
                    <a:pt x="1991" y="6783"/>
                  </a:cubicBezTo>
                  <a:cubicBezTo>
                    <a:pt x="2023" y="6783"/>
                    <a:pt x="2059" y="6785"/>
                    <a:pt x="2095" y="6785"/>
                  </a:cubicBezTo>
                  <a:cubicBezTo>
                    <a:pt x="2170" y="6785"/>
                    <a:pt x="2242" y="6777"/>
                    <a:pt x="2258" y="6730"/>
                  </a:cubicBezTo>
                  <a:cubicBezTo>
                    <a:pt x="2286" y="6675"/>
                    <a:pt x="2244" y="6591"/>
                    <a:pt x="2272" y="6535"/>
                  </a:cubicBezTo>
                  <a:cubicBezTo>
                    <a:pt x="2286" y="6493"/>
                    <a:pt x="2356" y="6466"/>
                    <a:pt x="2383" y="6452"/>
                  </a:cubicBezTo>
                  <a:cubicBezTo>
                    <a:pt x="2509" y="6382"/>
                    <a:pt x="2593" y="6354"/>
                    <a:pt x="2676" y="6243"/>
                  </a:cubicBezTo>
                  <a:cubicBezTo>
                    <a:pt x="2718" y="6201"/>
                    <a:pt x="2746" y="6173"/>
                    <a:pt x="2802" y="6159"/>
                  </a:cubicBezTo>
                  <a:cubicBezTo>
                    <a:pt x="2817" y="6155"/>
                    <a:pt x="2829" y="6153"/>
                    <a:pt x="2839" y="6153"/>
                  </a:cubicBezTo>
                  <a:cubicBezTo>
                    <a:pt x="2892" y="6153"/>
                    <a:pt x="2880" y="6207"/>
                    <a:pt x="2927" y="6243"/>
                  </a:cubicBezTo>
                  <a:cubicBezTo>
                    <a:pt x="2946" y="6258"/>
                    <a:pt x="2965" y="6265"/>
                    <a:pt x="2984" y="6265"/>
                  </a:cubicBezTo>
                  <a:cubicBezTo>
                    <a:pt x="3049" y="6265"/>
                    <a:pt x="3108" y="6185"/>
                    <a:pt x="3108" y="6131"/>
                  </a:cubicBezTo>
                  <a:cubicBezTo>
                    <a:pt x="3150" y="6103"/>
                    <a:pt x="3178" y="6103"/>
                    <a:pt x="3220" y="6103"/>
                  </a:cubicBezTo>
                  <a:cubicBezTo>
                    <a:pt x="3234" y="6131"/>
                    <a:pt x="3248" y="6159"/>
                    <a:pt x="3261" y="6187"/>
                  </a:cubicBezTo>
                  <a:cubicBezTo>
                    <a:pt x="3303" y="6131"/>
                    <a:pt x="3303" y="6075"/>
                    <a:pt x="3317" y="6006"/>
                  </a:cubicBezTo>
                  <a:cubicBezTo>
                    <a:pt x="3331" y="5964"/>
                    <a:pt x="3303" y="5964"/>
                    <a:pt x="3359" y="5936"/>
                  </a:cubicBezTo>
                  <a:cubicBezTo>
                    <a:pt x="3387" y="5908"/>
                    <a:pt x="3415" y="5922"/>
                    <a:pt x="3429" y="5880"/>
                  </a:cubicBezTo>
                  <a:cubicBezTo>
                    <a:pt x="3512" y="5727"/>
                    <a:pt x="3261" y="5643"/>
                    <a:pt x="3178" y="5615"/>
                  </a:cubicBezTo>
                  <a:cubicBezTo>
                    <a:pt x="3080" y="5476"/>
                    <a:pt x="3192" y="5434"/>
                    <a:pt x="3275" y="5337"/>
                  </a:cubicBezTo>
                  <a:cubicBezTo>
                    <a:pt x="3331" y="5267"/>
                    <a:pt x="3303" y="5239"/>
                    <a:pt x="3331" y="5170"/>
                  </a:cubicBezTo>
                  <a:cubicBezTo>
                    <a:pt x="3345" y="5114"/>
                    <a:pt x="3373" y="5072"/>
                    <a:pt x="3415" y="5030"/>
                  </a:cubicBezTo>
                  <a:cubicBezTo>
                    <a:pt x="3470" y="4988"/>
                    <a:pt x="3526" y="4974"/>
                    <a:pt x="3554" y="4933"/>
                  </a:cubicBezTo>
                  <a:cubicBezTo>
                    <a:pt x="3582" y="4891"/>
                    <a:pt x="3582" y="4835"/>
                    <a:pt x="3624" y="4793"/>
                  </a:cubicBezTo>
                  <a:cubicBezTo>
                    <a:pt x="3707" y="4710"/>
                    <a:pt x="3819" y="4696"/>
                    <a:pt x="3916" y="4640"/>
                  </a:cubicBezTo>
                  <a:cubicBezTo>
                    <a:pt x="3944" y="4626"/>
                    <a:pt x="3958" y="4626"/>
                    <a:pt x="3986" y="4612"/>
                  </a:cubicBezTo>
                  <a:cubicBezTo>
                    <a:pt x="4007" y="4581"/>
                    <a:pt x="4044" y="4565"/>
                    <a:pt x="4084" y="4565"/>
                  </a:cubicBezTo>
                  <a:cubicBezTo>
                    <a:pt x="4098" y="4565"/>
                    <a:pt x="4112" y="4567"/>
                    <a:pt x="4125" y="4570"/>
                  </a:cubicBezTo>
                  <a:cubicBezTo>
                    <a:pt x="4172" y="4570"/>
                    <a:pt x="4187" y="4583"/>
                    <a:pt x="4209" y="4583"/>
                  </a:cubicBezTo>
                  <a:cubicBezTo>
                    <a:pt x="4220" y="4583"/>
                    <a:pt x="4232" y="4580"/>
                    <a:pt x="4251" y="4570"/>
                  </a:cubicBezTo>
                  <a:cubicBezTo>
                    <a:pt x="4335" y="4515"/>
                    <a:pt x="4404" y="4389"/>
                    <a:pt x="4390" y="4292"/>
                  </a:cubicBezTo>
                  <a:cubicBezTo>
                    <a:pt x="4279" y="4278"/>
                    <a:pt x="4279" y="4124"/>
                    <a:pt x="4153" y="4124"/>
                  </a:cubicBezTo>
                  <a:cubicBezTo>
                    <a:pt x="4144" y="4123"/>
                    <a:pt x="4134" y="4123"/>
                    <a:pt x="4125" y="4123"/>
                  </a:cubicBezTo>
                  <a:cubicBezTo>
                    <a:pt x="4058" y="4123"/>
                    <a:pt x="4010" y="4147"/>
                    <a:pt x="3961" y="4147"/>
                  </a:cubicBezTo>
                  <a:cubicBezTo>
                    <a:pt x="3923" y="4147"/>
                    <a:pt x="3883" y="4133"/>
                    <a:pt x="3833" y="4083"/>
                  </a:cubicBezTo>
                  <a:cubicBezTo>
                    <a:pt x="3721" y="3985"/>
                    <a:pt x="3833" y="3873"/>
                    <a:pt x="3749" y="3762"/>
                  </a:cubicBezTo>
                  <a:cubicBezTo>
                    <a:pt x="3693" y="3678"/>
                    <a:pt x="3526" y="3623"/>
                    <a:pt x="3568" y="3483"/>
                  </a:cubicBezTo>
                  <a:cubicBezTo>
                    <a:pt x="3610" y="3400"/>
                    <a:pt x="3666" y="3288"/>
                    <a:pt x="3721" y="3205"/>
                  </a:cubicBezTo>
                  <a:cubicBezTo>
                    <a:pt x="3777" y="3121"/>
                    <a:pt x="3875" y="3023"/>
                    <a:pt x="3847" y="2912"/>
                  </a:cubicBezTo>
                  <a:cubicBezTo>
                    <a:pt x="3833" y="2856"/>
                    <a:pt x="3763" y="2814"/>
                    <a:pt x="3735" y="2773"/>
                  </a:cubicBezTo>
                  <a:cubicBezTo>
                    <a:pt x="3693" y="2717"/>
                    <a:pt x="3680" y="2675"/>
                    <a:pt x="3652" y="2619"/>
                  </a:cubicBezTo>
                  <a:cubicBezTo>
                    <a:pt x="3624" y="2577"/>
                    <a:pt x="3582" y="2550"/>
                    <a:pt x="3596" y="2494"/>
                  </a:cubicBezTo>
                  <a:cubicBezTo>
                    <a:pt x="3596" y="2424"/>
                    <a:pt x="3693" y="2368"/>
                    <a:pt x="3735" y="2299"/>
                  </a:cubicBezTo>
                  <a:cubicBezTo>
                    <a:pt x="3805" y="2201"/>
                    <a:pt x="3763" y="2104"/>
                    <a:pt x="3749" y="1978"/>
                  </a:cubicBezTo>
                  <a:cubicBezTo>
                    <a:pt x="3735" y="1936"/>
                    <a:pt x="3707" y="1853"/>
                    <a:pt x="3735" y="1797"/>
                  </a:cubicBezTo>
                  <a:cubicBezTo>
                    <a:pt x="3749" y="1741"/>
                    <a:pt x="3805" y="1741"/>
                    <a:pt x="3861" y="1727"/>
                  </a:cubicBezTo>
                  <a:cubicBezTo>
                    <a:pt x="3876" y="1723"/>
                    <a:pt x="3889" y="1721"/>
                    <a:pt x="3901" y="1721"/>
                  </a:cubicBezTo>
                  <a:cubicBezTo>
                    <a:pt x="4011" y="1721"/>
                    <a:pt x="4028" y="1867"/>
                    <a:pt x="4152" y="1867"/>
                  </a:cubicBezTo>
                  <a:cubicBezTo>
                    <a:pt x="4157" y="1867"/>
                    <a:pt x="4162" y="1867"/>
                    <a:pt x="4167" y="1867"/>
                  </a:cubicBezTo>
                  <a:cubicBezTo>
                    <a:pt x="4181" y="1825"/>
                    <a:pt x="4209" y="1755"/>
                    <a:pt x="4251" y="1727"/>
                  </a:cubicBezTo>
                  <a:cubicBezTo>
                    <a:pt x="4279" y="1699"/>
                    <a:pt x="4321" y="1699"/>
                    <a:pt x="4348" y="1658"/>
                  </a:cubicBezTo>
                  <a:cubicBezTo>
                    <a:pt x="4418" y="1588"/>
                    <a:pt x="4376" y="1462"/>
                    <a:pt x="4376" y="1379"/>
                  </a:cubicBezTo>
                  <a:cubicBezTo>
                    <a:pt x="4376" y="1323"/>
                    <a:pt x="4390" y="1281"/>
                    <a:pt x="4474" y="1253"/>
                  </a:cubicBezTo>
                  <a:cubicBezTo>
                    <a:pt x="4530" y="1226"/>
                    <a:pt x="4530" y="1253"/>
                    <a:pt x="4571" y="1198"/>
                  </a:cubicBezTo>
                  <a:cubicBezTo>
                    <a:pt x="4599" y="1156"/>
                    <a:pt x="4613" y="1086"/>
                    <a:pt x="4613" y="1044"/>
                  </a:cubicBezTo>
                  <a:cubicBezTo>
                    <a:pt x="4599" y="989"/>
                    <a:pt x="4571" y="961"/>
                    <a:pt x="4571" y="905"/>
                  </a:cubicBezTo>
                  <a:cubicBezTo>
                    <a:pt x="4655" y="877"/>
                    <a:pt x="4627" y="807"/>
                    <a:pt x="4725" y="807"/>
                  </a:cubicBezTo>
                  <a:cubicBezTo>
                    <a:pt x="4741" y="805"/>
                    <a:pt x="4756" y="804"/>
                    <a:pt x="4770" y="804"/>
                  </a:cubicBezTo>
                  <a:cubicBezTo>
                    <a:pt x="4830" y="804"/>
                    <a:pt x="4877" y="824"/>
                    <a:pt x="4934" y="835"/>
                  </a:cubicBezTo>
                  <a:cubicBezTo>
                    <a:pt x="4942" y="837"/>
                    <a:pt x="4950" y="837"/>
                    <a:pt x="4958" y="837"/>
                  </a:cubicBezTo>
                  <a:cubicBezTo>
                    <a:pt x="5036" y="837"/>
                    <a:pt x="5057" y="772"/>
                    <a:pt x="5031" y="696"/>
                  </a:cubicBezTo>
                  <a:cubicBezTo>
                    <a:pt x="5003" y="640"/>
                    <a:pt x="4906" y="585"/>
                    <a:pt x="4850" y="571"/>
                  </a:cubicBezTo>
                  <a:cubicBezTo>
                    <a:pt x="4822" y="515"/>
                    <a:pt x="4794" y="473"/>
                    <a:pt x="4781" y="417"/>
                  </a:cubicBezTo>
                  <a:cubicBezTo>
                    <a:pt x="4767" y="362"/>
                    <a:pt x="4767" y="292"/>
                    <a:pt x="4753" y="236"/>
                  </a:cubicBezTo>
                  <a:cubicBezTo>
                    <a:pt x="4739" y="166"/>
                    <a:pt x="4697" y="97"/>
                    <a:pt x="4655" y="41"/>
                  </a:cubicBezTo>
                  <a:cubicBezTo>
                    <a:pt x="4629" y="15"/>
                    <a:pt x="4606" y="1"/>
                    <a:pt x="4583"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009;p38">
              <a:extLst>
                <a:ext uri="{FF2B5EF4-FFF2-40B4-BE49-F238E27FC236}">
                  <a16:creationId xmlns:a16="http://schemas.microsoft.com/office/drawing/2014/main" id="{F062E8B2-DE08-5AF5-00F7-F5D82724F841}"/>
                </a:ext>
              </a:extLst>
            </p:cNvPr>
            <p:cNvSpPr/>
            <p:nvPr/>
          </p:nvSpPr>
          <p:spPr>
            <a:xfrm>
              <a:off x="-1365533" y="4221690"/>
              <a:ext cx="55630" cy="53385"/>
            </a:xfrm>
            <a:custGeom>
              <a:avLst/>
              <a:gdLst/>
              <a:ahLst/>
              <a:cxnLst/>
              <a:rect l="l" t="t" r="r" b="b"/>
              <a:pathLst>
                <a:path w="1437" h="1379" extrusionOk="0">
                  <a:moveTo>
                    <a:pt x="711" y="1"/>
                  </a:moveTo>
                  <a:cubicBezTo>
                    <a:pt x="711" y="1"/>
                    <a:pt x="642" y="57"/>
                    <a:pt x="642" y="57"/>
                  </a:cubicBezTo>
                  <a:cubicBezTo>
                    <a:pt x="614" y="71"/>
                    <a:pt x="586" y="71"/>
                    <a:pt x="558" y="84"/>
                  </a:cubicBezTo>
                  <a:cubicBezTo>
                    <a:pt x="433" y="140"/>
                    <a:pt x="293" y="210"/>
                    <a:pt x="168" y="280"/>
                  </a:cubicBezTo>
                  <a:cubicBezTo>
                    <a:pt x="224" y="349"/>
                    <a:pt x="307" y="433"/>
                    <a:pt x="251" y="530"/>
                  </a:cubicBezTo>
                  <a:cubicBezTo>
                    <a:pt x="210" y="600"/>
                    <a:pt x="70" y="614"/>
                    <a:pt x="1" y="642"/>
                  </a:cubicBezTo>
                  <a:cubicBezTo>
                    <a:pt x="1" y="739"/>
                    <a:pt x="126" y="795"/>
                    <a:pt x="196" y="865"/>
                  </a:cubicBezTo>
                  <a:cubicBezTo>
                    <a:pt x="265" y="935"/>
                    <a:pt x="293" y="1018"/>
                    <a:pt x="321" y="1116"/>
                  </a:cubicBezTo>
                  <a:cubicBezTo>
                    <a:pt x="335" y="1185"/>
                    <a:pt x="335" y="1297"/>
                    <a:pt x="377" y="1353"/>
                  </a:cubicBezTo>
                  <a:cubicBezTo>
                    <a:pt x="391" y="1371"/>
                    <a:pt x="405" y="1379"/>
                    <a:pt x="419" y="1379"/>
                  </a:cubicBezTo>
                  <a:cubicBezTo>
                    <a:pt x="501" y="1379"/>
                    <a:pt x="574" y="1104"/>
                    <a:pt x="586" y="1032"/>
                  </a:cubicBezTo>
                  <a:cubicBezTo>
                    <a:pt x="586" y="865"/>
                    <a:pt x="558" y="739"/>
                    <a:pt x="656" y="586"/>
                  </a:cubicBezTo>
                  <a:cubicBezTo>
                    <a:pt x="761" y="422"/>
                    <a:pt x="887" y="356"/>
                    <a:pt x="1065" y="356"/>
                  </a:cubicBezTo>
                  <a:cubicBezTo>
                    <a:pt x="1098" y="356"/>
                    <a:pt x="1134" y="359"/>
                    <a:pt x="1171" y="363"/>
                  </a:cubicBezTo>
                  <a:cubicBezTo>
                    <a:pt x="1199" y="363"/>
                    <a:pt x="1255" y="377"/>
                    <a:pt x="1283" y="377"/>
                  </a:cubicBezTo>
                  <a:cubicBezTo>
                    <a:pt x="1325" y="377"/>
                    <a:pt x="1366" y="363"/>
                    <a:pt x="1394" y="321"/>
                  </a:cubicBezTo>
                  <a:cubicBezTo>
                    <a:pt x="1408" y="321"/>
                    <a:pt x="1436" y="224"/>
                    <a:pt x="1422" y="224"/>
                  </a:cubicBezTo>
                  <a:cubicBezTo>
                    <a:pt x="1415" y="217"/>
                    <a:pt x="1405" y="217"/>
                    <a:pt x="1393" y="217"/>
                  </a:cubicBezTo>
                  <a:cubicBezTo>
                    <a:pt x="1380" y="217"/>
                    <a:pt x="1366" y="217"/>
                    <a:pt x="1352" y="210"/>
                  </a:cubicBezTo>
                  <a:cubicBezTo>
                    <a:pt x="1315" y="210"/>
                    <a:pt x="1266" y="222"/>
                    <a:pt x="1224" y="222"/>
                  </a:cubicBezTo>
                  <a:cubicBezTo>
                    <a:pt x="1204" y="222"/>
                    <a:pt x="1185" y="219"/>
                    <a:pt x="1171" y="210"/>
                  </a:cubicBezTo>
                  <a:cubicBezTo>
                    <a:pt x="1102" y="196"/>
                    <a:pt x="1102" y="126"/>
                    <a:pt x="1088" y="84"/>
                  </a:cubicBezTo>
                  <a:cubicBezTo>
                    <a:pt x="1067" y="27"/>
                    <a:pt x="1048" y="7"/>
                    <a:pt x="1027" y="7"/>
                  </a:cubicBezTo>
                  <a:cubicBezTo>
                    <a:pt x="981" y="7"/>
                    <a:pt x="930" y="101"/>
                    <a:pt x="846" y="101"/>
                  </a:cubicBezTo>
                  <a:cubicBezTo>
                    <a:pt x="838" y="101"/>
                    <a:pt x="831" y="100"/>
                    <a:pt x="823" y="98"/>
                  </a:cubicBezTo>
                  <a:cubicBezTo>
                    <a:pt x="767" y="84"/>
                    <a:pt x="753" y="15"/>
                    <a:pt x="711"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010;p38">
              <a:extLst>
                <a:ext uri="{FF2B5EF4-FFF2-40B4-BE49-F238E27FC236}">
                  <a16:creationId xmlns:a16="http://schemas.microsoft.com/office/drawing/2014/main" id="{BCA3F000-804D-F4B2-E7BD-D2B6D1C715A8}"/>
                </a:ext>
              </a:extLst>
            </p:cNvPr>
            <p:cNvSpPr/>
            <p:nvPr/>
          </p:nvSpPr>
          <p:spPr>
            <a:xfrm>
              <a:off x="-1346293" y="4080850"/>
              <a:ext cx="28802" cy="20789"/>
            </a:xfrm>
            <a:custGeom>
              <a:avLst/>
              <a:gdLst/>
              <a:ahLst/>
              <a:cxnLst/>
              <a:rect l="l" t="t" r="r" b="b"/>
              <a:pathLst>
                <a:path w="744" h="537" extrusionOk="0">
                  <a:moveTo>
                    <a:pt x="97" y="0"/>
                  </a:moveTo>
                  <a:cubicBezTo>
                    <a:pt x="1" y="0"/>
                    <a:pt x="77" y="102"/>
                    <a:pt x="103" y="155"/>
                  </a:cubicBezTo>
                  <a:cubicBezTo>
                    <a:pt x="145" y="266"/>
                    <a:pt x="187" y="364"/>
                    <a:pt x="284" y="420"/>
                  </a:cubicBezTo>
                  <a:cubicBezTo>
                    <a:pt x="326" y="447"/>
                    <a:pt x="354" y="461"/>
                    <a:pt x="382" y="489"/>
                  </a:cubicBezTo>
                  <a:cubicBezTo>
                    <a:pt x="419" y="522"/>
                    <a:pt x="457" y="536"/>
                    <a:pt x="494" y="536"/>
                  </a:cubicBezTo>
                  <a:cubicBezTo>
                    <a:pt x="564" y="536"/>
                    <a:pt x="628" y="484"/>
                    <a:pt x="674" y="420"/>
                  </a:cubicBezTo>
                  <a:cubicBezTo>
                    <a:pt x="744" y="280"/>
                    <a:pt x="744" y="169"/>
                    <a:pt x="605" y="85"/>
                  </a:cubicBezTo>
                  <a:cubicBezTo>
                    <a:pt x="570" y="71"/>
                    <a:pt x="528" y="68"/>
                    <a:pt x="484" y="68"/>
                  </a:cubicBezTo>
                  <a:cubicBezTo>
                    <a:pt x="441" y="68"/>
                    <a:pt x="396" y="71"/>
                    <a:pt x="354" y="71"/>
                  </a:cubicBezTo>
                  <a:cubicBezTo>
                    <a:pt x="270" y="57"/>
                    <a:pt x="200" y="1"/>
                    <a:pt x="117" y="1"/>
                  </a:cubicBezTo>
                  <a:cubicBezTo>
                    <a:pt x="110" y="1"/>
                    <a:pt x="103" y="0"/>
                    <a:pt x="97"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011;p38">
              <a:extLst>
                <a:ext uri="{FF2B5EF4-FFF2-40B4-BE49-F238E27FC236}">
                  <a16:creationId xmlns:a16="http://schemas.microsoft.com/office/drawing/2014/main" id="{C016FD63-EA39-F7D2-9F7F-9C7C84512D02}"/>
                </a:ext>
              </a:extLst>
            </p:cNvPr>
            <p:cNvSpPr/>
            <p:nvPr/>
          </p:nvSpPr>
          <p:spPr>
            <a:xfrm>
              <a:off x="-1650387" y="3654113"/>
              <a:ext cx="58301" cy="80445"/>
            </a:xfrm>
            <a:custGeom>
              <a:avLst/>
              <a:gdLst/>
              <a:ahLst/>
              <a:cxnLst/>
              <a:rect l="l" t="t" r="r" b="b"/>
              <a:pathLst>
                <a:path w="1506" h="2078" extrusionOk="0">
                  <a:moveTo>
                    <a:pt x="363" y="1"/>
                  </a:moveTo>
                  <a:lnTo>
                    <a:pt x="181" y="182"/>
                  </a:lnTo>
                  <a:lnTo>
                    <a:pt x="488" y="781"/>
                  </a:lnTo>
                  <a:lnTo>
                    <a:pt x="0" y="1060"/>
                  </a:lnTo>
                  <a:cubicBezTo>
                    <a:pt x="154" y="1255"/>
                    <a:pt x="42" y="1645"/>
                    <a:pt x="390" y="1659"/>
                  </a:cubicBezTo>
                  <a:cubicBezTo>
                    <a:pt x="530" y="1659"/>
                    <a:pt x="641" y="1562"/>
                    <a:pt x="767" y="1562"/>
                  </a:cubicBezTo>
                  <a:cubicBezTo>
                    <a:pt x="890" y="1766"/>
                    <a:pt x="932" y="2078"/>
                    <a:pt x="1222" y="2078"/>
                  </a:cubicBezTo>
                  <a:cubicBezTo>
                    <a:pt x="1228" y="2078"/>
                    <a:pt x="1234" y="2078"/>
                    <a:pt x="1241" y="2077"/>
                  </a:cubicBezTo>
                  <a:cubicBezTo>
                    <a:pt x="1268" y="1994"/>
                    <a:pt x="1282" y="1952"/>
                    <a:pt x="1282" y="1854"/>
                  </a:cubicBezTo>
                  <a:cubicBezTo>
                    <a:pt x="1282" y="1799"/>
                    <a:pt x="1255" y="1673"/>
                    <a:pt x="1324" y="1645"/>
                  </a:cubicBezTo>
                  <a:cubicBezTo>
                    <a:pt x="1324" y="1604"/>
                    <a:pt x="1310" y="1548"/>
                    <a:pt x="1324" y="1520"/>
                  </a:cubicBezTo>
                  <a:cubicBezTo>
                    <a:pt x="1338" y="1478"/>
                    <a:pt x="1366" y="1478"/>
                    <a:pt x="1394" y="1450"/>
                  </a:cubicBezTo>
                  <a:cubicBezTo>
                    <a:pt x="1505" y="1283"/>
                    <a:pt x="1422" y="1102"/>
                    <a:pt x="1310" y="990"/>
                  </a:cubicBezTo>
                  <a:cubicBezTo>
                    <a:pt x="1157" y="851"/>
                    <a:pt x="1059" y="656"/>
                    <a:pt x="850" y="600"/>
                  </a:cubicBezTo>
                  <a:cubicBezTo>
                    <a:pt x="725" y="572"/>
                    <a:pt x="655" y="600"/>
                    <a:pt x="600" y="475"/>
                  </a:cubicBezTo>
                  <a:cubicBezTo>
                    <a:pt x="558" y="377"/>
                    <a:pt x="488" y="280"/>
                    <a:pt x="488" y="168"/>
                  </a:cubicBezTo>
                  <a:cubicBezTo>
                    <a:pt x="460" y="154"/>
                    <a:pt x="390" y="57"/>
                    <a:pt x="363"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012;p38">
              <a:extLst>
                <a:ext uri="{FF2B5EF4-FFF2-40B4-BE49-F238E27FC236}">
                  <a16:creationId xmlns:a16="http://schemas.microsoft.com/office/drawing/2014/main" id="{822D662A-7C58-F233-FDD0-F31C395E527C}"/>
                </a:ext>
              </a:extLst>
            </p:cNvPr>
            <p:cNvSpPr/>
            <p:nvPr/>
          </p:nvSpPr>
          <p:spPr>
            <a:xfrm>
              <a:off x="-1628281" y="3502512"/>
              <a:ext cx="260613" cy="262819"/>
            </a:xfrm>
            <a:custGeom>
              <a:avLst/>
              <a:gdLst/>
              <a:ahLst/>
              <a:cxnLst/>
              <a:rect l="l" t="t" r="r" b="b"/>
              <a:pathLst>
                <a:path w="6732" h="6789" extrusionOk="0">
                  <a:moveTo>
                    <a:pt x="4056" y="1"/>
                  </a:moveTo>
                  <a:lnTo>
                    <a:pt x="3429" y="1074"/>
                  </a:lnTo>
                  <a:cubicBezTo>
                    <a:pt x="3429" y="1074"/>
                    <a:pt x="3359" y="1952"/>
                    <a:pt x="3345" y="1966"/>
                  </a:cubicBezTo>
                  <a:cubicBezTo>
                    <a:pt x="3317" y="1980"/>
                    <a:pt x="2704" y="2509"/>
                    <a:pt x="2704" y="2509"/>
                  </a:cubicBezTo>
                  <a:lnTo>
                    <a:pt x="2509" y="3053"/>
                  </a:lnTo>
                  <a:lnTo>
                    <a:pt x="1980" y="3220"/>
                  </a:lnTo>
                  <a:lnTo>
                    <a:pt x="1199" y="3443"/>
                  </a:lnTo>
                  <a:lnTo>
                    <a:pt x="767" y="3875"/>
                  </a:lnTo>
                  <a:lnTo>
                    <a:pt x="265" y="3791"/>
                  </a:lnTo>
                  <a:lnTo>
                    <a:pt x="1" y="3861"/>
                  </a:lnTo>
                  <a:cubicBezTo>
                    <a:pt x="15" y="3917"/>
                    <a:pt x="42" y="3973"/>
                    <a:pt x="84" y="4028"/>
                  </a:cubicBezTo>
                  <a:cubicBezTo>
                    <a:pt x="140" y="4098"/>
                    <a:pt x="224" y="4307"/>
                    <a:pt x="307" y="4335"/>
                  </a:cubicBezTo>
                  <a:cubicBezTo>
                    <a:pt x="315" y="4337"/>
                    <a:pt x="323" y="4337"/>
                    <a:pt x="330" y="4337"/>
                  </a:cubicBezTo>
                  <a:cubicBezTo>
                    <a:pt x="448" y="4337"/>
                    <a:pt x="463" y="4136"/>
                    <a:pt x="502" y="4070"/>
                  </a:cubicBezTo>
                  <a:cubicBezTo>
                    <a:pt x="517" y="4064"/>
                    <a:pt x="529" y="4061"/>
                    <a:pt x="539" y="4061"/>
                  </a:cubicBezTo>
                  <a:cubicBezTo>
                    <a:pt x="596" y="4061"/>
                    <a:pt x="588" y="4150"/>
                    <a:pt x="600" y="4210"/>
                  </a:cubicBezTo>
                  <a:cubicBezTo>
                    <a:pt x="614" y="4293"/>
                    <a:pt x="642" y="4335"/>
                    <a:pt x="670" y="4405"/>
                  </a:cubicBezTo>
                  <a:cubicBezTo>
                    <a:pt x="697" y="4474"/>
                    <a:pt x="711" y="4530"/>
                    <a:pt x="767" y="4572"/>
                  </a:cubicBezTo>
                  <a:cubicBezTo>
                    <a:pt x="837" y="4614"/>
                    <a:pt x="893" y="4614"/>
                    <a:pt x="962" y="4669"/>
                  </a:cubicBezTo>
                  <a:cubicBezTo>
                    <a:pt x="976" y="4739"/>
                    <a:pt x="1046" y="4753"/>
                    <a:pt x="1088" y="4809"/>
                  </a:cubicBezTo>
                  <a:cubicBezTo>
                    <a:pt x="1116" y="4879"/>
                    <a:pt x="1088" y="4934"/>
                    <a:pt x="1074" y="5018"/>
                  </a:cubicBezTo>
                  <a:cubicBezTo>
                    <a:pt x="1046" y="5171"/>
                    <a:pt x="990" y="5297"/>
                    <a:pt x="990" y="5464"/>
                  </a:cubicBezTo>
                  <a:cubicBezTo>
                    <a:pt x="990" y="5645"/>
                    <a:pt x="879" y="5729"/>
                    <a:pt x="837" y="5882"/>
                  </a:cubicBezTo>
                  <a:cubicBezTo>
                    <a:pt x="809" y="6035"/>
                    <a:pt x="823" y="6230"/>
                    <a:pt x="907" y="6370"/>
                  </a:cubicBezTo>
                  <a:cubicBezTo>
                    <a:pt x="1004" y="6495"/>
                    <a:pt x="1171" y="6565"/>
                    <a:pt x="1311" y="6621"/>
                  </a:cubicBezTo>
                  <a:cubicBezTo>
                    <a:pt x="1464" y="6662"/>
                    <a:pt x="1506" y="6760"/>
                    <a:pt x="1687" y="6774"/>
                  </a:cubicBezTo>
                  <a:cubicBezTo>
                    <a:pt x="1840" y="6774"/>
                    <a:pt x="2007" y="6788"/>
                    <a:pt x="2161" y="6788"/>
                  </a:cubicBezTo>
                  <a:cubicBezTo>
                    <a:pt x="2185" y="6788"/>
                    <a:pt x="2209" y="6789"/>
                    <a:pt x="2231" y="6789"/>
                  </a:cubicBezTo>
                  <a:cubicBezTo>
                    <a:pt x="2288" y="6789"/>
                    <a:pt x="2336" y="6782"/>
                    <a:pt x="2356" y="6732"/>
                  </a:cubicBezTo>
                  <a:cubicBezTo>
                    <a:pt x="2440" y="6593"/>
                    <a:pt x="2230" y="6356"/>
                    <a:pt x="2244" y="6202"/>
                  </a:cubicBezTo>
                  <a:cubicBezTo>
                    <a:pt x="2255" y="6050"/>
                    <a:pt x="2339" y="5867"/>
                    <a:pt x="2395" y="5867"/>
                  </a:cubicBezTo>
                  <a:cubicBezTo>
                    <a:pt x="2415" y="5867"/>
                    <a:pt x="2432" y="5892"/>
                    <a:pt x="2440" y="5952"/>
                  </a:cubicBezTo>
                  <a:cubicBezTo>
                    <a:pt x="2467" y="6175"/>
                    <a:pt x="2579" y="6286"/>
                    <a:pt x="2704" y="6314"/>
                  </a:cubicBezTo>
                  <a:cubicBezTo>
                    <a:pt x="2734" y="6320"/>
                    <a:pt x="2772" y="6323"/>
                    <a:pt x="2812" y="6323"/>
                  </a:cubicBezTo>
                  <a:cubicBezTo>
                    <a:pt x="2960" y="6323"/>
                    <a:pt x="3137" y="6285"/>
                    <a:pt x="3039" y="6230"/>
                  </a:cubicBezTo>
                  <a:cubicBezTo>
                    <a:pt x="2927" y="6147"/>
                    <a:pt x="2774" y="6021"/>
                    <a:pt x="2872" y="5993"/>
                  </a:cubicBezTo>
                  <a:cubicBezTo>
                    <a:pt x="2962" y="5968"/>
                    <a:pt x="2957" y="5738"/>
                    <a:pt x="3044" y="5738"/>
                  </a:cubicBezTo>
                  <a:cubicBezTo>
                    <a:pt x="3051" y="5738"/>
                    <a:pt x="3059" y="5740"/>
                    <a:pt x="3067" y="5743"/>
                  </a:cubicBezTo>
                  <a:cubicBezTo>
                    <a:pt x="3161" y="5763"/>
                    <a:pt x="3239" y="5941"/>
                    <a:pt x="3313" y="5941"/>
                  </a:cubicBezTo>
                  <a:cubicBezTo>
                    <a:pt x="3338" y="5941"/>
                    <a:pt x="3363" y="5921"/>
                    <a:pt x="3387" y="5868"/>
                  </a:cubicBezTo>
                  <a:cubicBezTo>
                    <a:pt x="3499" y="5673"/>
                    <a:pt x="3624" y="5826"/>
                    <a:pt x="3666" y="5645"/>
                  </a:cubicBezTo>
                  <a:cubicBezTo>
                    <a:pt x="3708" y="5478"/>
                    <a:pt x="3833" y="5366"/>
                    <a:pt x="3972" y="5199"/>
                  </a:cubicBezTo>
                  <a:cubicBezTo>
                    <a:pt x="4126" y="5004"/>
                    <a:pt x="4377" y="4879"/>
                    <a:pt x="4544" y="4781"/>
                  </a:cubicBezTo>
                  <a:cubicBezTo>
                    <a:pt x="4711" y="4683"/>
                    <a:pt x="4809" y="4656"/>
                    <a:pt x="4809" y="4460"/>
                  </a:cubicBezTo>
                  <a:cubicBezTo>
                    <a:pt x="4798" y="4302"/>
                    <a:pt x="4772" y="4208"/>
                    <a:pt x="4808" y="4208"/>
                  </a:cubicBezTo>
                  <a:cubicBezTo>
                    <a:pt x="4819" y="4208"/>
                    <a:pt x="4837" y="4217"/>
                    <a:pt x="4864" y="4237"/>
                  </a:cubicBezTo>
                  <a:cubicBezTo>
                    <a:pt x="4950" y="4295"/>
                    <a:pt x="5107" y="4430"/>
                    <a:pt x="5181" y="4430"/>
                  </a:cubicBezTo>
                  <a:cubicBezTo>
                    <a:pt x="5215" y="4430"/>
                    <a:pt x="5230" y="4401"/>
                    <a:pt x="5213" y="4321"/>
                  </a:cubicBezTo>
                  <a:cubicBezTo>
                    <a:pt x="5157" y="4056"/>
                    <a:pt x="5032" y="4028"/>
                    <a:pt x="5143" y="3861"/>
                  </a:cubicBezTo>
                  <a:cubicBezTo>
                    <a:pt x="5242" y="3712"/>
                    <a:pt x="5840" y="3342"/>
                    <a:pt x="6038" y="3342"/>
                  </a:cubicBezTo>
                  <a:cubicBezTo>
                    <a:pt x="6062" y="3342"/>
                    <a:pt x="6080" y="3347"/>
                    <a:pt x="6091" y="3359"/>
                  </a:cubicBezTo>
                  <a:cubicBezTo>
                    <a:pt x="6146" y="3414"/>
                    <a:pt x="6281" y="3470"/>
                    <a:pt x="6395" y="3470"/>
                  </a:cubicBezTo>
                  <a:cubicBezTo>
                    <a:pt x="6484" y="3470"/>
                    <a:pt x="6560" y="3437"/>
                    <a:pt x="6579" y="3346"/>
                  </a:cubicBezTo>
                  <a:cubicBezTo>
                    <a:pt x="6634" y="3123"/>
                    <a:pt x="6732" y="2955"/>
                    <a:pt x="6523" y="2941"/>
                  </a:cubicBezTo>
                  <a:cubicBezTo>
                    <a:pt x="6512" y="2941"/>
                    <a:pt x="6499" y="2940"/>
                    <a:pt x="6483" y="2940"/>
                  </a:cubicBezTo>
                  <a:cubicBezTo>
                    <a:pt x="6328" y="2940"/>
                    <a:pt x="5945" y="2974"/>
                    <a:pt x="5680" y="2974"/>
                  </a:cubicBezTo>
                  <a:cubicBezTo>
                    <a:pt x="5478" y="2974"/>
                    <a:pt x="5345" y="2954"/>
                    <a:pt x="5436" y="2886"/>
                  </a:cubicBezTo>
                  <a:cubicBezTo>
                    <a:pt x="5659" y="2732"/>
                    <a:pt x="5938" y="2635"/>
                    <a:pt x="5924" y="2328"/>
                  </a:cubicBezTo>
                  <a:cubicBezTo>
                    <a:pt x="5910" y="2036"/>
                    <a:pt x="5575" y="1854"/>
                    <a:pt x="5617" y="1590"/>
                  </a:cubicBezTo>
                  <a:cubicBezTo>
                    <a:pt x="5659" y="1311"/>
                    <a:pt x="5812" y="1464"/>
                    <a:pt x="5728" y="1171"/>
                  </a:cubicBezTo>
                  <a:cubicBezTo>
                    <a:pt x="5637" y="897"/>
                    <a:pt x="5533" y="328"/>
                    <a:pt x="5417" y="328"/>
                  </a:cubicBezTo>
                  <a:cubicBezTo>
                    <a:pt x="5409" y="328"/>
                    <a:pt x="5402" y="330"/>
                    <a:pt x="5394" y="335"/>
                  </a:cubicBezTo>
                  <a:cubicBezTo>
                    <a:pt x="5268" y="411"/>
                    <a:pt x="5428" y="1140"/>
                    <a:pt x="5376" y="1140"/>
                  </a:cubicBezTo>
                  <a:cubicBezTo>
                    <a:pt x="5370" y="1140"/>
                    <a:pt x="5363" y="1133"/>
                    <a:pt x="5352" y="1116"/>
                  </a:cubicBezTo>
                  <a:cubicBezTo>
                    <a:pt x="5241" y="921"/>
                    <a:pt x="5310" y="307"/>
                    <a:pt x="5004" y="238"/>
                  </a:cubicBezTo>
                  <a:cubicBezTo>
                    <a:pt x="4814" y="186"/>
                    <a:pt x="4641" y="150"/>
                    <a:pt x="4529" y="150"/>
                  </a:cubicBezTo>
                  <a:cubicBezTo>
                    <a:pt x="4460" y="150"/>
                    <a:pt x="4415" y="164"/>
                    <a:pt x="4405" y="196"/>
                  </a:cubicBezTo>
                  <a:cubicBezTo>
                    <a:pt x="4386" y="243"/>
                    <a:pt x="4399" y="315"/>
                    <a:pt x="4379" y="315"/>
                  </a:cubicBezTo>
                  <a:cubicBezTo>
                    <a:pt x="4370" y="315"/>
                    <a:pt x="4353" y="297"/>
                    <a:pt x="4321" y="252"/>
                  </a:cubicBezTo>
                  <a:cubicBezTo>
                    <a:pt x="4265" y="168"/>
                    <a:pt x="4154" y="98"/>
                    <a:pt x="4056"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013;p38">
              <a:extLst>
                <a:ext uri="{FF2B5EF4-FFF2-40B4-BE49-F238E27FC236}">
                  <a16:creationId xmlns:a16="http://schemas.microsoft.com/office/drawing/2014/main" id="{C40B5808-D28C-D466-F74A-2B8C761240A2}"/>
                </a:ext>
              </a:extLst>
            </p:cNvPr>
            <p:cNvSpPr/>
            <p:nvPr/>
          </p:nvSpPr>
          <p:spPr>
            <a:xfrm>
              <a:off x="-1675202" y="3740018"/>
              <a:ext cx="241179" cy="199098"/>
            </a:xfrm>
            <a:custGeom>
              <a:avLst/>
              <a:gdLst/>
              <a:ahLst/>
              <a:cxnLst/>
              <a:rect l="l" t="t" r="r" b="b"/>
              <a:pathLst>
                <a:path w="6230" h="5143" extrusionOk="0">
                  <a:moveTo>
                    <a:pt x="4772" y="0"/>
                  </a:moveTo>
                  <a:cubicBezTo>
                    <a:pt x="4749" y="0"/>
                    <a:pt x="4747" y="8"/>
                    <a:pt x="4780" y="26"/>
                  </a:cubicBezTo>
                  <a:cubicBezTo>
                    <a:pt x="4934" y="109"/>
                    <a:pt x="5171" y="207"/>
                    <a:pt x="5157" y="388"/>
                  </a:cubicBezTo>
                  <a:cubicBezTo>
                    <a:pt x="5145" y="533"/>
                    <a:pt x="5223" y="882"/>
                    <a:pt x="5163" y="882"/>
                  </a:cubicBezTo>
                  <a:cubicBezTo>
                    <a:pt x="5148" y="882"/>
                    <a:pt x="5123" y="859"/>
                    <a:pt x="5087" y="806"/>
                  </a:cubicBezTo>
                  <a:cubicBezTo>
                    <a:pt x="4957" y="616"/>
                    <a:pt x="4776" y="533"/>
                    <a:pt x="4633" y="533"/>
                  </a:cubicBezTo>
                  <a:cubicBezTo>
                    <a:pt x="4577" y="533"/>
                    <a:pt x="4527" y="546"/>
                    <a:pt x="4488" y="569"/>
                  </a:cubicBezTo>
                  <a:cubicBezTo>
                    <a:pt x="4348" y="653"/>
                    <a:pt x="4237" y="569"/>
                    <a:pt x="4209" y="667"/>
                  </a:cubicBezTo>
                  <a:cubicBezTo>
                    <a:pt x="4167" y="792"/>
                    <a:pt x="4084" y="904"/>
                    <a:pt x="3944" y="904"/>
                  </a:cubicBezTo>
                  <a:cubicBezTo>
                    <a:pt x="3763" y="904"/>
                    <a:pt x="3582" y="890"/>
                    <a:pt x="3401" y="890"/>
                  </a:cubicBezTo>
                  <a:cubicBezTo>
                    <a:pt x="3298" y="890"/>
                    <a:pt x="3159" y="865"/>
                    <a:pt x="3032" y="865"/>
                  </a:cubicBezTo>
                  <a:cubicBezTo>
                    <a:pt x="2969" y="865"/>
                    <a:pt x="2908" y="871"/>
                    <a:pt x="2857" y="890"/>
                  </a:cubicBezTo>
                  <a:cubicBezTo>
                    <a:pt x="2801" y="918"/>
                    <a:pt x="2746" y="987"/>
                    <a:pt x="2704" y="1029"/>
                  </a:cubicBezTo>
                  <a:cubicBezTo>
                    <a:pt x="2648" y="1085"/>
                    <a:pt x="2592" y="1099"/>
                    <a:pt x="2523" y="1127"/>
                  </a:cubicBezTo>
                  <a:cubicBezTo>
                    <a:pt x="2439" y="1182"/>
                    <a:pt x="2411" y="1224"/>
                    <a:pt x="2397" y="1322"/>
                  </a:cubicBezTo>
                  <a:cubicBezTo>
                    <a:pt x="2383" y="1391"/>
                    <a:pt x="2411" y="1531"/>
                    <a:pt x="2355" y="1573"/>
                  </a:cubicBezTo>
                  <a:cubicBezTo>
                    <a:pt x="2328" y="1600"/>
                    <a:pt x="2272" y="1607"/>
                    <a:pt x="2214" y="1607"/>
                  </a:cubicBezTo>
                  <a:cubicBezTo>
                    <a:pt x="2157" y="1607"/>
                    <a:pt x="2098" y="1600"/>
                    <a:pt x="2063" y="1600"/>
                  </a:cubicBezTo>
                  <a:cubicBezTo>
                    <a:pt x="1937" y="1600"/>
                    <a:pt x="1854" y="1559"/>
                    <a:pt x="1742" y="1517"/>
                  </a:cubicBezTo>
                  <a:cubicBezTo>
                    <a:pt x="1645" y="1475"/>
                    <a:pt x="1547" y="1461"/>
                    <a:pt x="1450" y="1405"/>
                  </a:cubicBezTo>
                  <a:cubicBezTo>
                    <a:pt x="1380" y="1359"/>
                    <a:pt x="1359" y="1332"/>
                    <a:pt x="1282" y="1332"/>
                  </a:cubicBezTo>
                  <a:cubicBezTo>
                    <a:pt x="1266" y="1332"/>
                    <a:pt x="1248" y="1333"/>
                    <a:pt x="1227" y="1336"/>
                  </a:cubicBezTo>
                  <a:cubicBezTo>
                    <a:pt x="1199" y="1433"/>
                    <a:pt x="1157" y="1600"/>
                    <a:pt x="1157" y="1712"/>
                  </a:cubicBezTo>
                  <a:cubicBezTo>
                    <a:pt x="1059" y="1698"/>
                    <a:pt x="934" y="1559"/>
                    <a:pt x="850" y="1503"/>
                  </a:cubicBezTo>
                  <a:cubicBezTo>
                    <a:pt x="753" y="1433"/>
                    <a:pt x="655" y="1364"/>
                    <a:pt x="544" y="1294"/>
                  </a:cubicBezTo>
                  <a:cubicBezTo>
                    <a:pt x="376" y="1196"/>
                    <a:pt x="251" y="1127"/>
                    <a:pt x="70" y="1085"/>
                  </a:cubicBezTo>
                  <a:lnTo>
                    <a:pt x="70" y="1085"/>
                  </a:lnTo>
                  <a:cubicBezTo>
                    <a:pt x="56" y="1252"/>
                    <a:pt x="98" y="1433"/>
                    <a:pt x="70" y="1600"/>
                  </a:cubicBezTo>
                  <a:cubicBezTo>
                    <a:pt x="42" y="1614"/>
                    <a:pt x="14" y="1628"/>
                    <a:pt x="0" y="1642"/>
                  </a:cubicBezTo>
                  <a:lnTo>
                    <a:pt x="112" y="3524"/>
                  </a:lnTo>
                  <a:lnTo>
                    <a:pt x="808" y="3663"/>
                  </a:lnTo>
                  <a:lnTo>
                    <a:pt x="1185" y="4290"/>
                  </a:lnTo>
                  <a:cubicBezTo>
                    <a:pt x="1185" y="4107"/>
                    <a:pt x="1210" y="3933"/>
                    <a:pt x="1240" y="3933"/>
                  </a:cubicBezTo>
                  <a:cubicBezTo>
                    <a:pt x="1249" y="3933"/>
                    <a:pt x="1259" y="3948"/>
                    <a:pt x="1268" y="3984"/>
                  </a:cubicBezTo>
                  <a:cubicBezTo>
                    <a:pt x="1325" y="4199"/>
                    <a:pt x="1409" y="4598"/>
                    <a:pt x="1454" y="4598"/>
                  </a:cubicBezTo>
                  <a:cubicBezTo>
                    <a:pt x="1464" y="4598"/>
                    <a:pt x="1472" y="4577"/>
                    <a:pt x="1477" y="4527"/>
                  </a:cubicBezTo>
                  <a:cubicBezTo>
                    <a:pt x="1519" y="4262"/>
                    <a:pt x="1589" y="4304"/>
                    <a:pt x="1645" y="4011"/>
                  </a:cubicBezTo>
                  <a:cubicBezTo>
                    <a:pt x="1706" y="3753"/>
                    <a:pt x="1594" y="3051"/>
                    <a:pt x="1653" y="3051"/>
                  </a:cubicBezTo>
                  <a:cubicBezTo>
                    <a:pt x="1661" y="3051"/>
                    <a:pt x="1672" y="3064"/>
                    <a:pt x="1686" y="3092"/>
                  </a:cubicBezTo>
                  <a:cubicBezTo>
                    <a:pt x="1733" y="3174"/>
                    <a:pt x="1773" y="3207"/>
                    <a:pt x="1806" y="3207"/>
                  </a:cubicBezTo>
                  <a:cubicBezTo>
                    <a:pt x="1862" y="3207"/>
                    <a:pt x="1896" y="3109"/>
                    <a:pt x="1896" y="2994"/>
                  </a:cubicBezTo>
                  <a:cubicBezTo>
                    <a:pt x="1885" y="2868"/>
                    <a:pt x="2025" y="2559"/>
                    <a:pt x="2059" y="2559"/>
                  </a:cubicBezTo>
                  <a:cubicBezTo>
                    <a:pt x="2070" y="2559"/>
                    <a:pt x="2069" y="2592"/>
                    <a:pt x="2049" y="2674"/>
                  </a:cubicBezTo>
                  <a:cubicBezTo>
                    <a:pt x="1979" y="3008"/>
                    <a:pt x="1979" y="3259"/>
                    <a:pt x="1951" y="3454"/>
                  </a:cubicBezTo>
                  <a:cubicBezTo>
                    <a:pt x="1923" y="3635"/>
                    <a:pt x="1742" y="4123"/>
                    <a:pt x="1798" y="4193"/>
                  </a:cubicBezTo>
                  <a:cubicBezTo>
                    <a:pt x="1845" y="4252"/>
                    <a:pt x="1852" y="4640"/>
                    <a:pt x="1879" y="4640"/>
                  </a:cubicBezTo>
                  <a:cubicBezTo>
                    <a:pt x="1884" y="4640"/>
                    <a:pt x="1889" y="4627"/>
                    <a:pt x="1896" y="4597"/>
                  </a:cubicBezTo>
                  <a:cubicBezTo>
                    <a:pt x="1928" y="4447"/>
                    <a:pt x="1976" y="4322"/>
                    <a:pt x="2041" y="4322"/>
                  </a:cubicBezTo>
                  <a:cubicBezTo>
                    <a:pt x="2061" y="4322"/>
                    <a:pt x="2082" y="4334"/>
                    <a:pt x="2105" y="4360"/>
                  </a:cubicBezTo>
                  <a:cubicBezTo>
                    <a:pt x="2189" y="4456"/>
                    <a:pt x="2407" y="5142"/>
                    <a:pt x="2475" y="5142"/>
                  </a:cubicBezTo>
                  <a:cubicBezTo>
                    <a:pt x="2486" y="5142"/>
                    <a:pt x="2493" y="5125"/>
                    <a:pt x="2495" y="5085"/>
                  </a:cubicBezTo>
                  <a:cubicBezTo>
                    <a:pt x="2509" y="4806"/>
                    <a:pt x="2774" y="4875"/>
                    <a:pt x="2787" y="4625"/>
                  </a:cubicBezTo>
                  <a:cubicBezTo>
                    <a:pt x="2801" y="4374"/>
                    <a:pt x="2815" y="3872"/>
                    <a:pt x="2941" y="3733"/>
                  </a:cubicBezTo>
                  <a:cubicBezTo>
                    <a:pt x="3052" y="3593"/>
                    <a:pt x="3206" y="3398"/>
                    <a:pt x="3359" y="3259"/>
                  </a:cubicBezTo>
                  <a:cubicBezTo>
                    <a:pt x="3409" y="3214"/>
                    <a:pt x="3456" y="3204"/>
                    <a:pt x="3498" y="3204"/>
                  </a:cubicBezTo>
                  <a:cubicBezTo>
                    <a:pt x="3532" y="3204"/>
                    <a:pt x="3564" y="3210"/>
                    <a:pt x="3592" y="3210"/>
                  </a:cubicBezTo>
                  <a:cubicBezTo>
                    <a:pt x="3639" y="3210"/>
                    <a:pt x="3678" y="3193"/>
                    <a:pt x="3707" y="3106"/>
                  </a:cubicBezTo>
                  <a:cubicBezTo>
                    <a:pt x="3776" y="2945"/>
                    <a:pt x="4110" y="2642"/>
                    <a:pt x="4140" y="2642"/>
                  </a:cubicBezTo>
                  <a:cubicBezTo>
                    <a:pt x="4146" y="2642"/>
                    <a:pt x="4138" y="2656"/>
                    <a:pt x="4111" y="2687"/>
                  </a:cubicBezTo>
                  <a:cubicBezTo>
                    <a:pt x="3995" y="2839"/>
                    <a:pt x="3810" y="3303"/>
                    <a:pt x="3900" y="3303"/>
                  </a:cubicBezTo>
                  <a:cubicBezTo>
                    <a:pt x="3917" y="3303"/>
                    <a:pt x="3945" y="3286"/>
                    <a:pt x="3986" y="3245"/>
                  </a:cubicBezTo>
                  <a:cubicBezTo>
                    <a:pt x="4237" y="2994"/>
                    <a:pt x="4237" y="2729"/>
                    <a:pt x="4432" y="2632"/>
                  </a:cubicBezTo>
                  <a:cubicBezTo>
                    <a:pt x="4641" y="2520"/>
                    <a:pt x="4948" y="2674"/>
                    <a:pt x="4920" y="2381"/>
                  </a:cubicBezTo>
                  <a:cubicBezTo>
                    <a:pt x="4906" y="2088"/>
                    <a:pt x="5031" y="2046"/>
                    <a:pt x="4892" y="1809"/>
                  </a:cubicBezTo>
                  <a:cubicBezTo>
                    <a:pt x="4767" y="1598"/>
                    <a:pt x="4174" y="1397"/>
                    <a:pt x="4290" y="1397"/>
                  </a:cubicBezTo>
                  <a:cubicBezTo>
                    <a:pt x="4304" y="1397"/>
                    <a:pt x="4327" y="1399"/>
                    <a:pt x="4362" y="1405"/>
                  </a:cubicBezTo>
                  <a:cubicBezTo>
                    <a:pt x="4408" y="1411"/>
                    <a:pt x="4447" y="1414"/>
                    <a:pt x="4482" y="1414"/>
                  </a:cubicBezTo>
                  <a:cubicBezTo>
                    <a:pt x="4702" y="1414"/>
                    <a:pt x="4711" y="1308"/>
                    <a:pt x="4627" y="1224"/>
                  </a:cubicBezTo>
                  <a:cubicBezTo>
                    <a:pt x="4536" y="1144"/>
                    <a:pt x="4444" y="1008"/>
                    <a:pt x="4561" y="1008"/>
                  </a:cubicBezTo>
                  <a:cubicBezTo>
                    <a:pt x="4586" y="1008"/>
                    <a:pt x="4621" y="1014"/>
                    <a:pt x="4669" y="1029"/>
                  </a:cubicBezTo>
                  <a:cubicBezTo>
                    <a:pt x="4934" y="1099"/>
                    <a:pt x="5073" y="1085"/>
                    <a:pt x="5268" y="1210"/>
                  </a:cubicBezTo>
                  <a:cubicBezTo>
                    <a:pt x="5321" y="1242"/>
                    <a:pt x="5367" y="1252"/>
                    <a:pt x="5407" y="1252"/>
                  </a:cubicBezTo>
                  <a:cubicBezTo>
                    <a:pt x="5482" y="1252"/>
                    <a:pt x="5538" y="1216"/>
                    <a:pt x="5585" y="1216"/>
                  </a:cubicBezTo>
                  <a:cubicBezTo>
                    <a:pt x="5612" y="1216"/>
                    <a:pt x="5635" y="1228"/>
                    <a:pt x="5658" y="1266"/>
                  </a:cubicBezTo>
                  <a:cubicBezTo>
                    <a:pt x="5730" y="1359"/>
                    <a:pt x="5840" y="1542"/>
                    <a:pt x="5949" y="1542"/>
                  </a:cubicBezTo>
                  <a:cubicBezTo>
                    <a:pt x="5988" y="1542"/>
                    <a:pt x="6026" y="1519"/>
                    <a:pt x="6062" y="1461"/>
                  </a:cubicBezTo>
                  <a:cubicBezTo>
                    <a:pt x="6202" y="1238"/>
                    <a:pt x="6230" y="1071"/>
                    <a:pt x="6132" y="1043"/>
                  </a:cubicBezTo>
                  <a:cubicBezTo>
                    <a:pt x="6124" y="1042"/>
                    <a:pt x="6115" y="1041"/>
                    <a:pt x="6104" y="1041"/>
                  </a:cubicBezTo>
                  <a:cubicBezTo>
                    <a:pt x="6055" y="1041"/>
                    <a:pt x="5988" y="1054"/>
                    <a:pt x="5945" y="1054"/>
                  </a:cubicBezTo>
                  <a:cubicBezTo>
                    <a:pt x="5905" y="1054"/>
                    <a:pt x="5887" y="1043"/>
                    <a:pt x="5923" y="1001"/>
                  </a:cubicBezTo>
                  <a:cubicBezTo>
                    <a:pt x="6021" y="904"/>
                    <a:pt x="6118" y="792"/>
                    <a:pt x="5993" y="695"/>
                  </a:cubicBezTo>
                  <a:cubicBezTo>
                    <a:pt x="5853" y="611"/>
                    <a:pt x="5561" y="555"/>
                    <a:pt x="5700" y="513"/>
                  </a:cubicBezTo>
                  <a:cubicBezTo>
                    <a:pt x="5840" y="472"/>
                    <a:pt x="6076" y="346"/>
                    <a:pt x="5895" y="304"/>
                  </a:cubicBezTo>
                  <a:cubicBezTo>
                    <a:pt x="5730" y="266"/>
                    <a:pt x="5508" y="90"/>
                    <a:pt x="5469" y="90"/>
                  </a:cubicBezTo>
                  <a:cubicBezTo>
                    <a:pt x="5465" y="90"/>
                    <a:pt x="5463" y="92"/>
                    <a:pt x="5463" y="95"/>
                  </a:cubicBezTo>
                  <a:cubicBezTo>
                    <a:pt x="5452" y="117"/>
                    <a:pt x="5425" y="205"/>
                    <a:pt x="5368" y="205"/>
                  </a:cubicBezTo>
                  <a:cubicBezTo>
                    <a:pt x="5351" y="205"/>
                    <a:pt x="5332" y="198"/>
                    <a:pt x="5310" y="179"/>
                  </a:cubicBezTo>
                  <a:cubicBezTo>
                    <a:pt x="5233" y="102"/>
                    <a:pt x="4856" y="0"/>
                    <a:pt x="4772"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014;p38">
              <a:extLst>
                <a:ext uri="{FF2B5EF4-FFF2-40B4-BE49-F238E27FC236}">
                  <a16:creationId xmlns:a16="http://schemas.microsoft.com/office/drawing/2014/main" id="{E742D89B-52F5-22B0-FD5C-DB9A4B1C221B}"/>
                </a:ext>
              </a:extLst>
            </p:cNvPr>
            <p:cNvSpPr/>
            <p:nvPr/>
          </p:nvSpPr>
          <p:spPr>
            <a:xfrm>
              <a:off x="-1574857" y="3933043"/>
              <a:ext cx="7046" cy="15717"/>
            </a:xfrm>
            <a:custGeom>
              <a:avLst/>
              <a:gdLst/>
              <a:ahLst/>
              <a:cxnLst/>
              <a:rect l="l" t="t" r="r" b="b"/>
              <a:pathLst>
                <a:path w="182" h="406" extrusionOk="0">
                  <a:moveTo>
                    <a:pt x="98" y="1"/>
                  </a:moveTo>
                  <a:cubicBezTo>
                    <a:pt x="42" y="1"/>
                    <a:pt x="0" y="85"/>
                    <a:pt x="0" y="210"/>
                  </a:cubicBezTo>
                  <a:cubicBezTo>
                    <a:pt x="0" y="321"/>
                    <a:pt x="42" y="405"/>
                    <a:pt x="98" y="405"/>
                  </a:cubicBezTo>
                  <a:cubicBezTo>
                    <a:pt x="140" y="405"/>
                    <a:pt x="182" y="321"/>
                    <a:pt x="182" y="210"/>
                  </a:cubicBezTo>
                  <a:cubicBezTo>
                    <a:pt x="182" y="85"/>
                    <a:pt x="140" y="1"/>
                    <a:pt x="98"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015;p38">
              <a:extLst>
                <a:ext uri="{FF2B5EF4-FFF2-40B4-BE49-F238E27FC236}">
                  <a16:creationId xmlns:a16="http://schemas.microsoft.com/office/drawing/2014/main" id="{C22713E4-E34F-95E0-326F-0AFA918EB7FA}"/>
                </a:ext>
              </a:extLst>
            </p:cNvPr>
            <p:cNvSpPr/>
            <p:nvPr/>
          </p:nvSpPr>
          <p:spPr>
            <a:xfrm>
              <a:off x="-1595375" y="3937379"/>
              <a:ext cx="10298" cy="9756"/>
            </a:xfrm>
            <a:custGeom>
              <a:avLst/>
              <a:gdLst/>
              <a:ahLst/>
              <a:cxnLst/>
              <a:rect l="l" t="t" r="r" b="b"/>
              <a:pathLst>
                <a:path w="266" h="252" extrusionOk="0">
                  <a:moveTo>
                    <a:pt x="140" y="0"/>
                  </a:moveTo>
                  <a:cubicBezTo>
                    <a:pt x="57" y="0"/>
                    <a:pt x="1" y="56"/>
                    <a:pt x="1" y="126"/>
                  </a:cubicBezTo>
                  <a:cubicBezTo>
                    <a:pt x="1" y="196"/>
                    <a:pt x="57" y="251"/>
                    <a:pt x="140" y="251"/>
                  </a:cubicBezTo>
                  <a:cubicBezTo>
                    <a:pt x="210" y="251"/>
                    <a:pt x="266" y="196"/>
                    <a:pt x="266" y="126"/>
                  </a:cubicBezTo>
                  <a:cubicBezTo>
                    <a:pt x="266" y="56"/>
                    <a:pt x="210" y="0"/>
                    <a:pt x="140"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016;p38">
              <a:extLst>
                <a:ext uri="{FF2B5EF4-FFF2-40B4-BE49-F238E27FC236}">
                  <a16:creationId xmlns:a16="http://schemas.microsoft.com/office/drawing/2014/main" id="{52BC8B56-EF7E-D1AC-3BB2-40BC0A134405}"/>
                </a:ext>
              </a:extLst>
            </p:cNvPr>
            <p:cNvSpPr/>
            <p:nvPr/>
          </p:nvSpPr>
          <p:spPr>
            <a:xfrm>
              <a:off x="-1598046" y="3916861"/>
              <a:ext cx="6504" cy="14091"/>
            </a:xfrm>
            <a:custGeom>
              <a:avLst/>
              <a:gdLst/>
              <a:ahLst/>
              <a:cxnLst/>
              <a:rect l="l" t="t" r="r" b="b"/>
              <a:pathLst>
                <a:path w="168" h="364" extrusionOk="0">
                  <a:moveTo>
                    <a:pt x="84" y="1"/>
                  </a:moveTo>
                  <a:cubicBezTo>
                    <a:pt x="42" y="1"/>
                    <a:pt x="0" y="84"/>
                    <a:pt x="0" y="182"/>
                  </a:cubicBezTo>
                  <a:cubicBezTo>
                    <a:pt x="0" y="280"/>
                    <a:pt x="28" y="363"/>
                    <a:pt x="84" y="363"/>
                  </a:cubicBezTo>
                  <a:cubicBezTo>
                    <a:pt x="126" y="363"/>
                    <a:pt x="167" y="280"/>
                    <a:pt x="167" y="182"/>
                  </a:cubicBezTo>
                  <a:cubicBezTo>
                    <a:pt x="167" y="84"/>
                    <a:pt x="126" y="1"/>
                    <a:pt x="84"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017;p38">
              <a:extLst>
                <a:ext uri="{FF2B5EF4-FFF2-40B4-BE49-F238E27FC236}">
                  <a16:creationId xmlns:a16="http://schemas.microsoft.com/office/drawing/2014/main" id="{381D9D3E-72FA-822E-A6F8-F12694D10C9A}"/>
                </a:ext>
              </a:extLst>
            </p:cNvPr>
            <p:cNvSpPr/>
            <p:nvPr/>
          </p:nvSpPr>
          <p:spPr>
            <a:xfrm>
              <a:off x="-1612641" y="3915274"/>
              <a:ext cx="4916" cy="8130"/>
            </a:xfrm>
            <a:custGeom>
              <a:avLst/>
              <a:gdLst/>
              <a:ahLst/>
              <a:cxnLst/>
              <a:rect l="l" t="t" r="r" b="b"/>
              <a:pathLst>
                <a:path w="127" h="210" extrusionOk="0">
                  <a:moveTo>
                    <a:pt x="57" y="0"/>
                  </a:moveTo>
                  <a:cubicBezTo>
                    <a:pt x="29" y="0"/>
                    <a:pt x="1" y="42"/>
                    <a:pt x="1" y="98"/>
                  </a:cubicBezTo>
                  <a:cubicBezTo>
                    <a:pt x="1" y="153"/>
                    <a:pt x="29" y="209"/>
                    <a:pt x="57" y="209"/>
                  </a:cubicBezTo>
                  <a:cubicBezTo>
                    <a:pt x="98" y="209"/>
                    <a:pt x="126" y="153"/>
                    <a:pt x="126" y="98"/>
                  </a:cubicBezTo>
                  <a:cubicBezTo>
                    <a:pt x="126" y="42"/>
                    <a:pt x="98" y="0"/>
                    <a:pt x="57"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018;p38">
              <a:extLst>
                <a:ext uri="{FF2B5EF4-FFF2-40B4-BE49-F238E27FC236}">
                  <a16:creationId xmlns:a16="http://schemas.microsoft.com/office/drawing/2014/main" id="{10F55FAF-6E0E-7B0D-0031-89D4869E6368}"/>
                </a:ext>
              </a:extLst>
            </p:cNvPr>
            <p:cNvSpPr/>
            <p:nvPr/>
          </p:nvSpPr>
          <p:spPr>
            <a:xfrm>
              <a:off x="-1427513" y="3501893"/>
              <a:ext cx="14014" cy="11459"/>
            </a:xfrm>
            <a:custGeom>
              <a:avLst/>
              <a:gdLst/>
              <a:ahLst/>
              <a:cxnLst/>
              <a:rect l="l" t="t" r="r" b="b"/>
              <a:pathLst>
                <a:path w="362" h="296" extrusionOk="0">
                  <a:moveTo>
                    <a:pt x="42" y="1"/>
                  </a:moveTo>
                  <a:cubicBezTo>
                    <a:pt x="10" y="1"/>
                    <a:pt x="0" y="48"/>
                    <a:pt x="13" y="73"/>
                  </a:cubicBezTo>
                  <a:cubicBezTo>
                    <a:pt x="41" y="87"/>
                    <a:pt x="69" y="100"/>
                    <a:pt x="97" y="114"/>
                  </a:cubicBezTo>
                  <a:cubicBezTo>
                    <a:pt x="110" y="156"/>
                    <a:pt x="41" y="156"/>
                    <a:pt x="41" y="198"/>
                  </a:cubicBezTo>
                  <a:cubicBezTo>
                    <a:pt x="41" y="240"/>
                    <a:pt x="124" y="282"/>
                    <a:pt x="166" y="296"/>
                  </a:cubicBezTo>
                  <a:cubicBezTo>
                    <a:pt x="208" y="296"/>
                    <a:pt x="292" y="268"/>
                    <a:pt x="333" y="226"/>
                  </a:cubicBezTo>
                  <a:cubicBezTo>
                    <a:pt x="361" y="184"/>
                    <a:pt x="319" y="128"/>
                    <a:pt x="264" y="114"/>
                  </a:cubicBezTo>
                  <a:cubicBezTo>
                    <a:pt x="243" y="107"/>
                    <a:pt x="222" y="107"/>
                    <a:pt x="203" y="107"/>
                  </a:cubicBezTo>
                  <a:cubicBezTo>
                    <a:pt x="184" y="107"/>
                    <a:pt x="166" y="107"/>
                    <a:pt x="152" y="100"/>
                  </a:cubicBezTo>
                  <a:cubicBezTo>
                    <a:pt x="110" y="73"/>
                    <a:pt x="110" y="3"/>
                    <a:pt x="55" y="3"/>
                  </a:cubicBezTo>
                  <a:cubicBezTo>
                    <a:pt x="50" y="1"/>
                    <a:pt x="46" y="1"/>
                    <a:pt x="42"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019;p38">
              <a:extLst>
                <a:ext uri="{FF2B5EF4-FFF2-40B4-BE49-F238E27FC236}">
                  <a16:creationId xmlns:a16="http://schemas.microsoft.com/office/drawing/2014/main" id="{ACB78A4B-094E-20C6-0FBF-F339170D6F30}"/>
                </a:ext>
              </a:extLst>
            </p:cNvPr>
            <p:cNvSpPr/>
            <p:nvPr/>
          </p:nvSpPr>
          <p:spPr>
            <a:xfrm>
              <a:off x="-1402737" y="3561317"/>
              <a:ext cx="30776" cy="41306"/>
            </a:xfrm>
            <a:custGeom>
              <a:avLst/>
              <a:gdLst/>
              <a:ahLst/>
              <a:cxnLst/>
              <a:rect l="l" t="t" r="r" b="b"/>
              <a:pathLst>
                <a:path w="795" h="1067" extrusionOk="0">
                  <a:moveTo>
                    <a:pt x="56" y="1"/>
                  </a:moveTo>
                  <a:cubicBezTo>
                    <a:pt x="0" y="1"/>
                    <a:pt x="14" y="126"/>
                    <a:pt x="14" y="168"/>
                  </a:cubicBezTo>
                  <a:cubicBezTo>
                    <a:pt x="14" y="238"/>
                    <a:pt x="14" y="307"/>
                    <a:pt x="42" y="363"/>
                  </a:cubicBezTo>
                  <a:cubicBezTo>
                    <a:pt x="84" y="447"/>
                    <a:pt x="153" y="489"/>
                    <a:pt x="223" y="544"/>
                  </a:cubicBezTo>
                  <a:cubicBezTo>
                    <a:pt x="293" y="600"/>
                    <a:pt x="362" y="656"/>
                    <a:pt x="418" y="712"/>
                  </a:cubicBezTo>
                  <a:cubicBezTo>
                    <a:pt x="474" y="767"/>
                    <a:pt x="502" y="837"/>
                    <a:pt x="557" y="907"/>
                  </a:cubicBezTo>
                  <a:cubicBezTo>
                    <a:pt x="571" y="935"/>
                    <a:pt x="599" y="949"/>
                    <a:pt x="599" y="990"/>
                  </a:cubicBezTo>
                  <a:cubicBezTo>
                    <a:pt x="613" y="1004"/>
                    <a:pt x="613" y="1032"/>
                    <a:pt x="627" y="1046"/>
                  </a:cubicBezTo>
                  <a:cubicBezTo>
                    <a:pt x="642" y="1061"/>
                    <a:pt x="660" y="1067"/>
                    <a:pt x="678" y="1067"/>
                  </a:cubicBezTo>
                  <a:cubicBezTo>
                    <a:pt x="712" y="1067"/>
                    <a:pt x="748" y="1045"/>
                    <a:pt x="767" y="1018"/>
                  </a:cubicBezTo>
                  <a:cubicBezTo>
                    <a:pt x="794" y="962"/>
                    <a:pt x="753" y="893"/>
                    <a:pt x="739" y="837"/>
                  </a:cubicBezTo>
                  <a:cubicBezTo>
                    <a:pt x="683" y="712"/>
                    <a:pt x="711" y="586"/>
                    <a:pt x="627" y="461"/>
                  </a:cubicBezTo>
                  <a:cubicBezTo>
                    <a:pt x="585" y="391"/>
                    <a:pt x="544" y="363"/>
                    <a:pt x="488" y="321"/>
                  </a:cubicBezTo>
                  <a:cubicBezTo>
                    <a:pt x="418" y="294"/>
                    <a:pt x="376" y="224"/>
                    <a:pt x="321" y="182"/>
                  </a:cubicBezTo>
                  <a:cubicBezTo>
                    <a:pt x="265" y="140"/>
                    <a:pt x="223" y="98"/>
                    <a:pt x="167" y="57"/>
                  </a:cubicBezTo>
                  <a:cubicBezTo>
                    <a:pt x="139" y="43"/>
                    <a:pt x="84" y="1"/>
                    <a:pt x="56"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020;p38">
              <a:extLst>
                <a:ext uri="{FF2B5EF4-FFF2-40B4-BE49-F238E27FC236}">
                  <a16:creationId xmlns:a16="http://schemas.microsoft.com/office/drawing/2014/main" id="{5AEF14E5-4F55-F99F-4F8C-4AD8D3BAEDA9}"/>
                </a:ext>
              </a:extLst>
            </p:cNvPr>
            <p:cNvSpPr/>
            <p:nvPr/>
          </p:nvSpPr>
          <p:spPr>
            <a:xfrm>
              <a:off x="-1369521" y="3586559"/>
              <a:ext cx="13743" cy="10569"/>
            </a:xfrm>
            <a:custGeom>
              <a:avLst/>
              <a:gdLst/>
              <a:ahLst/>
              <a:cxnLst/>
              <a:rect l="l" t="t" r="r" b="b"/>
              <a:pathLst>
                <a:path w="355" h="273" extrusionOk="0">
                  <a:moveTo>
                    <a:pt x="158" y="0"/>
                  </a:moveTo>
                  <a:cubicBezTo>
                    <a:pt x="145" y="0"/>
                    <a:pt x="132" y="2"/>
                    <a:pt x="118" y="4"/>
                  </a:cubicBezTo>
                  <a:cubicBezTo>
                    <a:pt x="0" y="17"/>
                    <a:pt x="78" y="273"/>
                    <a:pt x="202" y="273"/>
                  </a:cubicBezTo>
                  <a:cubicBezTo>
                    <a:pt x="211" y="273"/>
                    <a:pt x="220" y="271"/>
                    <a:pt x="229" y="269"/>
                  </a:cubicBezTo>
                  <a:cubicBezTo>
                    <a:pt x="313" y="255"/>
                    <a:pt x="354" y="157"/>
                    <a:pt x="313" y="88"/>
                  </a:cubicBezTo>
                  <a:cubicBezTo>
                    <a:pt x="278" y="29"/>
                    <a:pt x="224" y="0"/>
                    <a:pt x="158"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021;p38">
              <a:extLst>
                <a:ext uri="{FF2B5EF4-FFF2-40B4-BE49-F238E27FC236}">
                  <a16:creationId xmlns:a16="http://schemas.microsoft.com/office/drawing/2014/main" id="{83BE47F7-CABB-C3F7-CAD1-5C59D09759F7}"/>
                </a:ext>
              </a:extLst>
            </p:cNvPr>
            <p:cNvSpPr/>
            <p:nvPr/>
          </p:nvSpPr>
          <p:spPr>
            <a:xfrm>
              <a:off x="-1399524" y="3601812"/>
              <a:ext cx="15137" cy="9717"/>
            </a:xfrm>
            <a:custGeom>
              <a:avLst/>
              <a:gdLst/>
              <a:ahLst/>
              <a:cxnLst/>
              <a:rect l="l" t="t" r="r" b="b"/>
              <a:pathLst>
                <a:path w="391" h="251" extrusionOk="0">
                  <a:moveTo>
                    <a:pt x="196" y="0"/>
                  </a:moveTo>
                  <a:cubicBezTo>
                    <a:pt x="84" y="0"/>
                    <a:pt x="1" y="56"/>
                    <a:pt x="1" y="126"/>
                  </a:cubicBezTo>
                  <a:cubicBezTo>
                    <a:pt x="1" y="195"/>
                    <a:pt x="84" y="251"/>
                    <a:pt x="196" y="251"/>
                  </a:cubicBezTo>
                  <a:cubicBezTo>
                    <a:pt x="293" y="251"/>
                    <a:pt x="391" y="195"/>
                    <a:pt x="391" y="126"/>
                  </a:cubicBezTo>
                  <a:cubicBezTo>
                    <a:pt x="391" y="56"/>
                    <a:pt x="293" y="0"/>
                    <a:pt x="196"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022;p38">
              <a:extLst>
                <a:ext uri="{FF2B5EF4-FFF2-40B4-BE49-F238E27FC236}">
                  <a16:creationId xmlns:a16="http://schemas.microsoft.com/office/drawing/2014/main" id="{8ACEF1DD-CA60-B577-C56E-2354C5B1BA35}"/>
                </a:ext>
              </a:extLst>
            </p:cNvPr>
            <p:cNvSpPr/>
            <p:nvPr/>
          </p:nvSpPr>
          <p:spPr>
            <a:xfrm>
              <a:off x="-1360152" y="3606651"/>
              <a:ext cx="8672" cy="7046"/>
            </a:xfrm>
            <a:custGeom>
              <a:avLst/>
              <a:gdLst/>
              <a:ahLst/>
              <a:cxnLst/>
              <a:rect l="l" t="t" r="r" b="b"/>
              <a:pathLst>
                <a:path w="224" h="182" extrusionOk="0">
                  <a:moveTo>
                    <a:pt x="112" y="1"/>
                  </a:moveTo>
                  <a:cubicBezTo>
                    <a:pt x="57" y="1"/>
                    <a:pt x="1" y="42"/>
                    <a:pt x="1" y="84"/>
                  </a:cubicBezTo>
                  <a:cubicBezTo>
                    <a:pt x="1" y="140"/>
                    <a:pt x="57" y="182"/>
                    <a:pt x="112" y="182"/>
                  </a:cubicBezTo>
                  <a:cubicBezTo>
                    <a:pt x="168" y="182"/>
                    <a:pt x="224" y="140"/>
                    <a:pt x="224" y="84"/>
                  </a:cubicBezTo>
                  <a:cubicBezTo>
                    <a:pt x="224" y="42"/>
                    <a:pt x="168" y="1"/>
                    <a:pt x="112"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023;p38">
              <a:extLst>
                <a:ext uri="{FF2B5EF4-FFF2-40B4-BE49-F238E27FC236}">
                  <a16:creationId xmlns:a16="http://schemas.microsoft.com/office/drawing/2014/main" id="{9D21BA29-C216-4979-5A2F-6BF09F19BFA8}"/>
                </a:ext>
              </a:extLst>
            </p:cNvPr>
            <p:cNvSpPr/>
            <p:nvPr/>
          </p:nvSpPr>
          <p:spPr>
            <a:xfrm>
              <a:off x="-1355816" y="3616368"/>
              <a:ext cx="7046" cy="5962"/>
            </a:xfrm>
            <a:custGeom>
              <a:avLst/>
              <a:gdLst/>
              <a:ahLst/>
              <a:cxnLst/>
              <a:rect l="l" t="t" r="r" b="b"/>
              <a:pathLst>
                <a:path w="182" h="154" extrusionOk="0">
                  <a:moveTo>
                    <a:pt x="98" y="0"/>
                  </a:moveTo>
                  <a:cubicBezTo>
                    <a:pt x="42" y="0"/>
                    <a:pt x="0" y="42"/>
                    <a:pt x="0" y="84"/>
                  </a:cubicBezTo>
                  <a:cubicBezTo>
                    <a:pt x="0" y="126"/>
                    <a:pt x="42" y="154"/>
                    <a:pt x="98" y="154"/>
                  </a:cubicBezTo>
                  <a:cubicBezTo>
                    <a:pt x="140" y="154"/>
                    <a:pt x="182" y="126"/>
                    <a:pt x="182" y="84"/>
                  </a:cubicBezTo>
                  <a:cubicBezTo>
                    <a:pt x="182" y="42"/>
                    <a:pt x="140" y="0"/>
                    <a:pt x="98"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024;p38">
              <a:extLst>
                <a:ext uri="{FF2B5EF4-FFF2-40B4-BE49-F238E27FC236}">
                  <a16:creationId xmlns:a16="http://schemas.microsoft.com/office/drawing/2014/main" id="{59EC12D5-6F7C-53F4-B2C1-87673C881202}"/>
                </a:ext>
              </a:extLst>
            </p:cNvPr>
            <p:cNvSpPr/>
            <p:nvPr/>
          </p:nvSpPr>
          <p:spPr>
            <a:xfrm>
              <a:off x="-1368243" y="3617994"/>
              <a:ext cx="9214" cy="10259"/>
            </a:xfrm>
            <a:custGeom>
              <a:avLst/>
              <a:gdLst/>
              <a:ahLst/>
              <a:cxnLst/>
              <a:rect l="l" t="t" r="r" b="b"/>
              <a:pathLst>
                <a:path w="238" h="265" extrusionOk="0">
                  <a:moveTo>
                    <a:pt x="112" y="0"/>
                  </a:moveTo>
                  <a:cubicBezTo>
                    <a:pt x="43" y="0"/>
                    <a:pt x="1" y="56"/>
                    <a:pt x="1" y="140"/>
                  </a:cubicBezTo>
                  <a:cubicBezTo>
                    <a:pt x="1" y="209"/>
                    <a:pt x="57" y="265"/>
                    <a:pt x="112" y="265"/>
                  </a:cubicBezTo>
                  <a:cubicBezTo>
                    <a:pt x="182" y="265"/>
                    <a:pt x="238" y="209"/>
                    <a:pt x="238" y="140"/>
                  </a:cubicBezTo>
                  <a:cubicBezTo>
                    <a:pt x="238" y="56"/>
                    <a:pt x="182" y="0"/>
                    <a:pt x="112"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025;p38">
              <a:extLst>
                <a:ext uri="{FF2B5EF4-FFF2-40B4-BE49-F238E27FC236}">
                  <a16:creationId xmlns:a16="http://schemas.microsoft.com/office/drawing/2014/main" id="{9D257403-0716-B7B0-7F18-CFA8A6DE7D0D}"/>
                </a:ext>
              </a:extLst>
            </p:cNvPr>
            <p:cNvSpPr/>
            <p:nvPr/>
          </p:nvSpPr>
          <p:spPr>
            <a:xfrm>
              <a:off x="-1398982" y="3655739"/>
              <a:ext cx="14595" cy="12465"/>
            </a:xfrm>
            <a:custGeom>
              <a:avLst/>
              <a:gdLst/>
              <a:ahLst/>
              <a:cxnLst/>
              <a:rect l="l" t="t" r="r" b="b"/>
              <a:pathLst>
                <a:path w="377" h="322" extrusionOk="0">
                  <a:moveTo>
                    <a:pt x="182" y="1"/>
                  </a:moveTo>
                  <a:cubicBezTo>
                    <a:pt x="84" y="1"/>
                    <a:pt x="1" y="70"/>
                    <a:pt x="1" y="168"/>
                  </a:cubicBezTo>
                  <a:cubicBezTo>
                    <a:pt x="1" y="252"/>
                    <a:pt x="84" y="321"/>
                    <a:pt x="182" y="321"/>
                  </a:cubicBezTo>
                  <a:cubicBezTo>
                    <a:pt x="293" y="321"/>
                    <a:pt x="377" y="252"/>
                    <a:pt x="377" y="168"/>
                  </a:cubicBezTo>
                  <a:cubicBezTo>
                    <a:pt x="377" y="70"/>
                    <a:pt x="293" y="1"/>
                    <a:pt x="182"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026;p38">
              <a:extLst>
                <a:ext uri="{FF2B5EF4-FFF2-40B4-BE49-F238E27FC236}">
                  <a16:creationId xmlns:a16="http://schemas.microsoft.com/office/drawing/2014/main" id="{4EC05CD7-0ACD-5C7F-C24A-6C9A360635BB}"/>
                </a:ext>
              </a:extLst>
            </p:cNvPr>
            <p:cNvSpPr/>
            <p:nvPr/>
          </p:nvSpPr>
          <p:spPr>
            <a:xfrm>
              <a:off x="-1379548" y="3675173"/>
              <a:ext cx="12969" cy="9756"/>
            </a:xfrm>
            <a:custGeom>
              <a:avLst/>
              <a:gdLst/>
              <a:ahLst/>
              <a:cxnLst/>
              <a:rect l="l" t="t" r="r" b="b"/>
              <a:pathLst>
                <a:path w="335" h="252" extrusionOk="0">
                  <a:moveTo>
                    <a:pt x="168" y="0"/>
                  </a:moveTo>
                  <a:cubicBezTo>
                    <a:pt x="84" y="0"/>
                    <a:pt x="0" y="56"/>
                    <a:pt x="0" y="126"/>
                  </a:cubicBezTo>
                  <a:cubicBezTo>
                    <a:pt x="0" y="196"/>
                    <a:pt x="84" y="251"/>
                    <a:pt x="168" y="251"/>
                  </a:cubicBezTo>
                  <a:cubicBezTo>
                    <a:pt x="265" y="251"/>
                    <a:pt x="335" y="196"/>
                    <a:pt x="335" y="126"/>
                  </a:cubicBezTo>
                  <a:cubicBezTo>
                    <a:pt x="335" y="56"/>
                    <a:pt x="265" y="0"/>
                    <a:pt x="168"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027;p38">
              <a:extLst>
                <a:ext uri="{FF2B5EF4-FFF2-40B4-BE49-F238E27FC236}">
                  <a16:creationId xmlns:a16="http://schemas.microsoft.com/office/drawing/2014/main" id="{ACF0AB80-B156-E0E4-210D-7A2F8E0934EE}"/>
                </a:ext>
              </a:extLst>
            </p:cNvPr>
            <p:cNvSpPr/>
            <p:nvPr/>
          </p:nvSpPr>
          <p:spPr>
            <a:xfrm>
              <a:off x="-1413538" y="3644319"/>
              <a:ext cx="14595" cy="8788"/>
            </a:xfrm>
            <a:custGeom>
              <a:avLst/>
              <a:gdLst/>
              <a:ahLst/>
              <a:cxnLst/>
              <a:rect l="l" t="t" r="r" b="b"/>
              <a:pathLst>
                <a:path w="377" h="227" extrusionOk="0">
                  <a:moveTo>
                    <a:pt x="215" y="1"/>
                  </a:moveTo>
                  <a:cubicBezTo>
                    <a:pt x="204" y="1"/>
                    <a:pt x="193" y="2"/>
                    <a:pt x="181" y="3"/>
                  </a:cubicBezTo>
                  <a:cubicBezTo>
                    <a:pt x="84" y="3"/>
                    <a:pt x="0" y="45"/>
                    <a:pt x="0" y="115"/>
                  </a:cubicBezTo>
                  <a:cubicBezTo>
                    <a:pt x="0" y="170"/>
                    <a:pt x="84" y="226"/>
                    <a:pt x="181" y="226"/>
                  </a:cubicBezTo>
                  <a:cubicBezTo>
                    <a:pt x="293" y="226"/>
                    <a:pt x="377" y="170"/>
                    <a:pt x="377" y="115"/>
                  </a:cubicBezTo>
                  <a:cubicBezTo>
                    <a:pt x="377" y="52"/>
                    <a:pt x="310" y="1"/>
                    <a:pt x="215"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7028;p38">
              <a:extLst>
                <a:ext uri="{FF2B5EF4-FFF2-40B4-BE49-F238E27FC236}">
                  <a16:creationId xmlns:a16="http://schemas.microsoft.com/office/drawing/2014/main" id="{8A535609-6B96-5E1C-262D-A69A24151444}"/>
                </a:ext>
              </a:extLst>
            </p:cNvPr>
            <p:cNvSpPr/>
            <p:nvPr/>
          </p:nvSpPr>
          <p:spPr>
            <a:xfrm>
              <a:off x="-1416790" y="3668166"/>
              <a:ext cx="17846" cy="8130"/>
            </a:xfrm>
            <a:custGeom>
              <a:avLst/>
              <a:gdLst/>
              <a:ahLst/>
              <a:cxnLst/>
              <a:rect l="l" t="t" r="r" b="b"/>
              <a:pathLst>
                <a:path w="461" h="210" extrusionOk="0">
                  <a:moveTo>
                    <a:pt x="224" y="0"/>
                  </a:moveTo>
                  <a:cubicBezTo>
                    <a:pt x="98" y="0"/>
                    <a:pt x="1" y="42"/>
                    <a:pt x="1" y="112"/>
                  </a:cubicBezTo>
                  <a:cubicBezTo>
                    <a:pt x="1" y="167"/>
                    <a:pt x="98" y="209"/>
                    <a:pt x="224" y="209"/>
                  </a:cubicBezTo>
                  <a:cubicBezTo>
                    <a:pt x="349" y="209"/>
                    <a:pt x="461" y="167"/>
                    <a:pt x="461" y="112"/>
                  </a:cubicBezTo>
                  <a:cubicBezTo>
                    <a:pt x="461" y="42"/>
                    <a:pt x="349" y="0"/>
                    <a:pt x="224"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029;p38">
              <a:extLst>
                <a:ext uri="{FF2B5EF4-FFF2-40B4-BE49-F238E27FC236}">
                  <a16:creationId xmlns:a16="http://schemas.microsoft.com/office/drawing/2014/main" id="{4729FEFD-BB82-30EB-D0DF-50E94198DF37}"/>
                </a:ext>
              </a:extLst>
            </p:cNvPr>
            <p:cNvSpPr/>
            <p:nvPr/>
          </p:nvSpPr>
          <p:spPr>
            <a:xfrm>
              <a:off x="-1424881" y="3675173"/>
              <a:ext cx="5962" cy="4878"/>
            </a:xfrm>
            <a:custGeom>
              <a:avLst/>
              <a:gdLst/>
              <a:ahLst/>
              <a:cxnLst/>
              <a:rect l="l" t="t" r="r" b="b"/>
              <a:pathLst>
                <a:path w="154" h="126" extrusionOk="0">
                  <a:moveTo>
                    <a:pt x="84" y="0"/>
                  </a:moveTo>
                  <a:cubicBezTo>
                    <a:pt x="42" y="0"/>
                    <a:pt x="1" y="28"/>
                    <a:pt x="1" y="70"/>
                  </a:cubicBezTo>
                  <a:cubicBezTo>
                    <a:pt x="1" y="98"/>
                    <a:pt x="29" y="126"/>
                    <a:pt x="84" y="126"/>
                  </a:cubicBezTo>
                  <a:cubicBezTo>
                    <a:pt x="126" y="126"/>
                    <a:pt x="154" y="98"/>
                    <a:pt x="154" y="70"/>
                  </a:cubicBezTo>
                  <a:cubicBezTo>
                    <a:pt x="154" y="28"/>
                    <a:pt x="126" y="0"/>
                    <a:pt x="84"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030;p38">
              <a:extLst>
                <a:ext uri="{FF2B5EF4-FFF2-40B4-BE49-F238E27FC236}">
                  <a16:creationId xmlns:a16="http://schemas.microsoft.com/office/drawing/2014/main" id="{457B2EA3-46C7-DD9F-50F2-71ED7174FD0D}"/>
                </a:ext>
              </a:extLst>
            </p:cNvPr>
            <p:cNvSpPr/>
            <p:nvPr/>
          </p:nvSpPr>
          <p:spPr>
            <a:xfrm>
              <a:off x="-1416790" y="3683264"/>
              <a:ext cx="14595" cy="12969"/>
            </a:xfrm>
            <a:custGeom>
              <a:avLst/>
              <a:gdLst/>
              <a:ahLst/>
              <a:cxnLst/>
              <a:rect l="l" t="t" r="r" b="b"/>
              <a:pathLst>
                <a:path w="377" h="335" extrusionOk="0">
                  <a:moveTo>
                    <a:pt x="196" y="0"/>
                  </a:moveTo>
                  <a:cubicBezTo>
                    <a:pt x="84" y="0"/>
                    <a:pt x="1" y="70"/>
                    <a:pt x="1" y="168"/>
                  </a:cubicBezTo>
                  <a:cubicBezTo>
                    <a:pt x="1" y="265"/>
                    <a:pt x="84" y="335"/>
                    <a:pt x="196" y="335"/>
                  </a:cubicBezTo>
                  <a:cubicBezTo>
                    <a:pt x="293" y="335"/>
                    <a:pt x="377" y="265"/>
                    <a:pt x="377" y="168"/>
                  </a:cubicBezTo>
                  <a:cubicBezTo>
                    <a:pt x="377" y="70"/>
                    <a:pt x="293" y="0"/>
                    <a:pt x="196"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031;p38">
              <a:extLst>
                <a:ext uri="{FF2B5EF4-FFF2-40B4-BE49-F238E27FC236}">
                  <a16:creationId xmlns:a16="http://schemas.microsoft.com/office/drawing/2014/main" id="{90C4BE0F-B329-A99D-5D78-5BB272ECAA7E}"/>
                </a:ext>
              </a:extLst>
            </p:cNvPr>
            <p:cNvSpPr/>
            <p:nvPr/>
          </p:nvSpPr>
          <p:spPr>
            <a:xfrm>
              <a:off x="-1414622" y="3705912"/>
              <a:ext cx="12969" cy="9214"/>
            </a:xfrm>
            <a:custGeom>
              <a:avLst/>
              <a:gdLst/>
              <a:ahLst/>
              <a:cxnLst/>
              <a:rect l="l" t="t" r="r" b="b"/>
              <a:pathLst>
                <a:path w="335" h="238" extrusionOk="0">
                  <a:moveTo>
                    <a:pt x="168" y="1"/>
                  </a:moveTo>
                  <a:cubicBezTo>
                    <a:pt x="70" y="1"/>
                    <a:pt x="0" y="57"/>
                    <a:pt x="0" y="112"/>
                  </a:cubicBezTo>
                  <a:cubicBezTo>
                    <a:pt x="0" y="182"/>
                    <a:pt x="70" y="238"/>
                    <a:pt x="168" y="238"/>
                  </a:cubicBezTo>
                  <a:cubicBezTo>
                    <a:pt x="265" y="238"/>
                    <a:pt x="335" y="182"/>
                    <a:pt x="335" y="112"/>
                  </a:cubicBezTo>
                  <a:cubicBezTo>
                    <a:pt x="335" y="57"/>
                    <a:pt x="265" y="1"/>
                    <a:pt x="168"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032;p38">
              <a:extLst>
                <a:ext uri="{FF2B5EF4-FFF2-40B4-BE49-F238E27FC236}">
                  <a16:creationId xmlns:a16="http://schemas.microsoft.com/office/drawing/2014/main" id="{59B11F4D-68A4-DA0E-9ECA-CD1902CE0BA3}"/>
                </a:ext>
              </a:extLst>
            </p:cNvPr>
            <p:cNvSpPr/>
            <p:nvPr/>
          </p:nvSpPr>
          <p:spPr>
            <a:xfrm>
              <a:off x="-1393059" y="3736147"/>
              <a:ext cx="8672" cy="10298"/>
            </a:xfrm>
            <a:custGeom>
              <a:avLst/>
              <a:gdLst/>
              <a:ahLst/>
              <a:cxnLst/>
              <a:rect l="l" t="t" r="r" b="b"/>
              <a:pathLst>
                <a:path w="224" h="266" extrusionOk="0">
                  <a:moveTo>
                    <a:pt x="112" y="0"/>
                  </a:moveTo>
                  <a:cubicBezTo>
                    <a:pt x="57" y="0"/>
                    <a:pt x="1" y="56"/>
                    <a:pt x="1" y="140"/>
                  </a:cubicBezTo>
                  <a:cubicBezTo>
                    <a:pt x="1" y="209"/>
                    <a:pt x="57" y="265"/>
                    <a:pt x="112" y="265"/>
                  </a:cubicBezTo>
                  <a:cubicBezTo>
                    <a:pt x="168" y="265"/>
                    <a:pt x="224" y="209"/>
                    <a:pt x="224" y="140"/>
                  </a:cubicBezTo>
                  <a:cubicBezTo>
                    <a:pt x="224" y="56"/>
                    <a:pt x="168" y="0"/>
                    <a:pt x="112"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033;p38">
              <a:extLst>
                <a:ext uri="{FF2B5EF4-FFF2-40B4-BE49-F238E27FC236}">
                  <a16:creationId xmlns:a16="http://schemas.microsoft.com/office/drawing/2014/main" id="{AAD7BA20-1CFE-B972-8B34-913C49CC636F}"/>
                </a:ext>
              </a:extLst>
            </p:cNvPr>
            <p:cNvSpPr/>
            <p:nvPr/>
          </p:nvSpPr>
          <p:spPr>
            <a:xfrm>
              <a:off x="-1432972" y="3688104"/>
              <a:ext cx="11381" cy="11923"/>
            </a:xfrm>
            <a:custGeom>
              <a:avLst/>
              <a:gdLst/>
              <a:ahLst/>
              <a:cxnLst/>
              <a:rect l="l" t="t" r="r" b="b"/>
              <a:pathLst>
                <a:path w="294" h="308" extrusionOk="0">
                  <a:moveTo>
                    <a:pt x="140" y="1"/>
                  </a:moveTo>
                  <a:cubicBezTo>
                    <a:pt x="70" y="1"/>
                    <a:pt x="1" y="71"/>
                    <a:pt x="1" y="154"/>
                  </a:cubicBezTo>
                  <a:cubicBezTo>
                    <a:pt x="1" y="238"/>
                    <a:pt x="70" y="308"/>
                    <a:pt x="140" y="308"/>
                  </a:cubicBezTo>
                  <a:cubicBezTo>
                    <a:pt x="224" y="308"/>
                    <a:pt x="293" y="238"/>
                    <a:pt x="293" y="154"/>
                  </a:cubicBezTo>
                  <a:cubicBezTo>
                    <a:pt x="293" y="71"/>
                    <a:pt x="224" y="1"/>
                    <a:pt x="140"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7034;p38">
              <a:extLst>
                <a:ext uri="{FF2B5EF4-FFF2-40B4-BE49-F238E27FC236}">
                  <a16:creationId xmlns:a16="http://schemas.microsoft.com/office/drawing/2014/main" id="{AE2D8DDD-53C0-FE97-E0D1-3307827F5E4E}"/>
                </a:ext>
              </a:extLst>
            </p:cNvPr>
            <p:cNvSpPr/>
            <p:nvPr/>
          </p:nvSpPr>
          <p:spPr>
            <a:xfrm>
              <a:off x="-1434056" y="3735605"/>
              <a:ext cx="10840" cy="9756"/>
            </a:xfrm>
            <a:custGeom>
              <a:avLst/>
              <a:gdLst/>
              <a:ahLst/>
              <a:cxnLst/>
              <a:rect l="l" t="t" r="r" b="b"/>
              <a:pathLst>
                <a:path w="280" h="252" extrusionOk="0">
                  <a:moveTo>
                    <a:pt x="140" y="0"/>
                  </a:moveTo>
                  <a:cubicBezTo>
                    <a:pt x="70" y="0"/>
                    <a:pt x="1" y="56"/>
                    <a:pt x="1" y="126"/>
                  </a:cubicBezTo>
                  <a:cubicBezTo>
                    <a:pt x="1" y="195"/>
                    <a:pt x="70" y="251"/>
                    <a:pt x="140" y="251"/>
                  </a:cubicBezTo>
                  <a:cubicBezTo>
                    <a:pt x="224" y="251"/>
                    <a:pt x="279" y="195"/>
                    <a:pt x="279" y="126"/>
                  </a:cubicBezTo>
                  <a:cubicBezTo>
                    <a:pt x="279" y="56"/>
                    <a:pt x="224" y="0"/>
                    <a:pt x="140"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7035;p38">
              <a:extLst>
                <a:ext uri="{FF2B5EF4-FFF2-40B4-BE49-F238E27FC236}">
                  <a16:creationId xmlns:a16="http://schemas.microsoft.com/office/drawing/2014/main" id="{5F5A6E51-280E-8A64-D26B-1D551AC93197}"/>
                </a:ext>
              </a:extLst>
            </p:cNvPr>
            <p:cNvSpPr/>
            <p:nvPr/>
          </p:nvSpPr>
          <p:spPr>
            <a:xfrm>
              <a:off x="-1444315" y="3724262"/>
              <a:ext cx="15175" cy="9214"/>
            </a:xfrm>
            <a:custGeom>
              <a:avLst/>
              <a:gdLst/>
              <a:ahLst/>
              <a:cxnLst/>
              <a:rect l="l" t="t" r="r" b="b"/>
              <a:pathLst>
                <a:path w="392" h="238" extrusionOk="0">
                  <a:moveTo>
                    <a:pt x="196" y="1"/>
                  </a:moveTo>
                  <a:cubicBezTo>
                    <a:pt x="85" y="1"/>
                    <a:pt x="1" y="56"/>
                    <a:pt x="1" y="126"/>
                  </a:cubicBezTo>
                  <a:cubicBezTo>
                    <a:pt x="1" y="196"/>
                    <a:pt x="85" y="238"/>
                    <a:pt x="196" y="238"/>
                  </a:cubicBezTo>
                  <a:cubicBezTo>
                    <a:pt x="308" y="238"/>
                    <a:pt x="391" y="182"/>
                    <a:pt x="391" y="126"/>
                  </a:cubicBezTo>
                  <a:cubicBezTo>
                    <a:pt x="391" y="56"/>
                    <a:pt x="308" y="1"/>
                    <a:pt x="196"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7036;p38">
              <a:extLst>
                <a:ext uri="{FF2B5EF4-FFF2-40B4-BE49-F238E27FC236}">
                  <a16:creationId xmlns:a16="http://schemas.microsoft.com/office/drawing/2014/main" id="{330144C2-B4C4-8E9D-5B5B-BABC55881A55}"/>
                </a:ext>
              </a:extLst>
            </p:cNvPr>
            <p:cNvSpPr/>
            <p:nvPr/>
          </p:nvSpPr>
          <p:spPr>
            <a:xfrm>
              <a:off x="-1431888" y="3837034"/>
              <a:ext cx="7588" cy="6504"/>
            </a:xfrm>
            <a:custGeom>
              <a:avLst/>
              <a:gdLst/>
              <a:ahLst/>
              <a:cxnLst/>
              <a:rect l="l" t="t" r="r" b="b"/>
              <a:pathLst>
                <a:path w="196" h="168" extrusionOk="0">
                  <a:moveTo>
                    <a:pt x="98" y="0"/>
                  </a:moveTo>
                  <a:cubicBezTo>
                    <a:pt x="42" y="0"/>
                    <a:pt x="0" y="28"/>
                    <a:pt x="0" y="84"/>
                  </a:cubicBezTo>
                  <a:cubicBezTo>
                    <a:pt x="0" y="126"/>
                    <a:pt x="42" y="168"/>
                    <a:pt x="98" y="168"/>
                  </a:cubicBezTo>
                  <a:cubicBezTo>
                    <a:pt x="154" y="168"/>
                    <a:pt x="196" y="126"/>
                    <a:pt x="196" y="84"/>
                  </a:cubicBezTo>
                  <a:cubicBezTo>
                    <a:pt x="196" y="28"/>
                    <a:pt x="154" y="0"/>
                    <a:pt x="98"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7037;p38">
              <a:extLst>
                <a:ext uri="{FF2B5EF4-FFF2-40B4-BE49-F238E27FC236}">
                  <a16:creationId xmlns:a16="http://schemas.microsoft.com/office/drawing/2014/main" id="{EF36B952-8246-1E34-298D-29A360C2D194}"/>
                </a:ext>
              </a:extLst>
            </p:cNvPr>
            <p:cNvSpPr/>
            <p:nvPr/>
          </p:nvSpPr>
          <p:spPr>
            <a:xfrm>
              <a:off x="-1451864" y="3820852"/>
              <a:ext cx="14091" cy="8672"/>
            </a:xfrm>
            <a:custGeom>
              <a:avLst/>
              <a:gdLst/>
              <a:ahLst/>
              <a:cxnLst/>
              <a:rect l="l" t="t" r="r" b="b"/>
              <a:pathLst>
                <a:path w="364" h="224" extrusionOk="0">
                  <a:moveTo>
                    <a:pt x="182" y="0"/>
                  </a:moveTo>
                  <a:cubicBezTo>
                    <a:pt x="84" y="0"/>
                    <a:pt x="1" y="42"/>
                    <a:pt x="1" y="112"/>
                  </a:cubicBezTo>
                  <a:cubicBezTo>
                    <a:pt x="1" y="167"/>
                    <a:pt x="84" y="223"/>
                    <a:pt x="182" y="223"/>
                  </a:cubicBezTo>
                  <a:cubicBezTo>
                    <a:pt x="280" y="223"/>
                    <a:pt x="363" y="167"/>
                    <a:pt x="363" y="112"/>
                  </a:cubicBezTo>
                  <a:cubicBezTo>
                    <a:pt x="363" y="56"/>
                    <a:pt x="280" y="0"/>
                    <a:pt x="182"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7038;p38">
              <a:extLst>
                <a:ext uri="{FF2B5EF4-FFF2-40B4-BE49-F238E27FC236}">
                  <a16:creationId xmlns:a16="http://schemas.microsoft.com/office/drawing/2014/main" id="{9E0C637D-3BFD-E1E5-A9A1-5B040D0E2761}"/>
                </a:ext>
              </a:extLst>
            </p:cNvPr>
            <p:cNvSpPr/>
            <p:nvPr/>
          </p:nvSpPr>
          <p:spPr>
            <a:xfrm>
              <a:off x="-1500953" y="3745864"/>
              <a:ext cx="15137" cy="8672"/>
            </a:xfrm>
            <a:custGeom>
              <a:avLst/>
              <a:gdLst/>
              <a:ahLst/>
              <a:cxnLst/>
              <a:rect l="l" t="t" r="r" b="b"/>
              <a:pathLst>
                <a:path w="391" h="224" extrusionOk="0">
                  <a:moveTo>
                    <a:pt x="196" y="0"/>
                  </a:moveTo>
                  <a:cubicBezTo>
                    <a:pt x="98" y="0"/>
                    <a:pt x="1" y="56"/>
                    <a:pt x="1" y="112"/>
                  </a:cubicBezTo>
                  <a:cubicBezTo>
                    <a:pt x="1" y="181"/>
                    <a:pt x="98" y="223"/>
                    <a:pt x="196" y="223"/>
                  </a:cubicBezTo>
                  <a:cubicBezTo>
                    <a:pt x="307" y="223"/>
                    <a:pt x="391" y="181"/>
                    <a:pt x="391" y="112"/>
                  </a:cubicBezTo>
                  <a:cubicBezTo>
                    <a:pt x="391" y="56"/>
                    <a:pt x="307" y="0"/>
                    <a:pt x="196"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7039;p38">
              <a:extLst>
                <a:ext uri="{FF2B5EF4-FFF2-40B4-BE49-F238E27FC236}">
                  <a16:creationId xmlns:a16="http://schemas.microsoft.com/office/drawing/2014/main" id="{220CCFD3-72D7-5C93-752B-56D892F5640C}"/>
                </a:ext>
              </a:extLst>
            </p:cNvPr>
            <p:cNvSpPr/>
            <p:nvPr/>
          </p:nvSpPr>
          <p:spPr>
            <a:xfrm>
              <a:off x="-1535485" y="3749929"/>
              <a:ext cx="18930" cy="14091"/>
            </a:xfrm>
            <a:custGeom>
              <a:avLst/>
              <a:gdLst/>
              <a:ahLst/>
              <a:cxnLst/>
              <a:rect l="l" t="t" r="r" b="b"/>
              <a:pathLst>
                <a:path w="489" h="364" extrusionOk="0">
                  <a:moveTo>
                    <a:pt x="41" y="1"/>
                  </a:moveTo>
                  <a:cubicBezTo>
                    <a:pt x="26" y="1"/>
                    <a:pt x="13" y="2"/>
                    <a:pt x="1" y="7"/>
                  </a:cubicBezTo>
                  <a:cubicBezTo>
                    <a:pt x="1" y="48"/>
                    <a:pt x="15" y="90"/>
                    <a:pt x="15" y="132"/>
                  </a:cubicBezTo>
                  <a:cubicBezTo>
                    <a:pt x="29" y="160"/>
                    <a:pt x="15" y="174"/>
                    <a:pt x="29" y="188"/>
                  </a:cubicBezTo>
                  <a:cubicBezTo>
                    <a:pt x="43" y="216"/>
                    <a:pt x="70" y="243"/>
                    <a:pt x="84" y="257"/>
                  </a:cubicBezTo>
                  <a:cubicBezTo>
                    <a:pt x="150" y="324"/>
                    <a:pt x="225" y="364"/>
                    <a:pt x="309" y="364"/>
                  </a:cubicBezTo>
                  <a:cubicBezTo>
                    <a:pt x="331" y="364"/>
                    <a:pt x="354" y="361"/>
                    <a:pt x="377" y="355"/>
                  </a:cubicBezTo>
                  <a:cubicBezTo>
                    <a:pt x="419" y="341"/>
                    <a:pt x="488" y="327"/>
                    <a:pt x="488" y="257"/>
                  </a:cubicBezTo>
                  <a:cubicBezTo>
                    <a:pt x="488" y="216"/>
                    <a:pt x="433" y="188"/>
                    <a:pt x="405" y="160"/>
                  </a:cubicBezTo>
                  <a:cubicBezTo>
                    <a:pt x="391" y="132"/>
                    <a:pt x="377" y="132"/>
                    <a:pt x="349" y="118"/>
                  </a:cubicBezTo>
                  <a:cubicBezTo>
                    <a:pt x="335" y="118"/>
                    <a:pt x="307" y="104"/>
                    <a:pt x="293" y="90"/>
                  </a:cubicBezTo>
                  <a:cubicBezTo>
                    <a:pt x="238" y="62"/>
                    <a:pt x="196" y="34"/>
                    <a:pt x="154" y="21"/>
                  </a:cubicBezTo>
                  <a:cubicBezTo>
                    <a:pt x="115" y="11"/>
                    <a:pt x="75" y="1"/>
                    <a:pt x="41"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7040;p38">
              <a:extLst>
                <a:ext uri="{FF2B5EF4-FFF2-40B4-BE49-F238E27FC236}">
                  <a16:creationId xmlns:a16="http://schemas.microsoft.com/office/drawing/2014/main" id="{56EB5B76-CD41-5809-255B-670732DEA4EB}"/>
                </a:ext>
              </a:extLst>
            </p:cNvPr>
            <p:cNvSpPr/>
            <p:nvPr/>
          </p:nvSpPr>
          <p:spPr>
            <a:xfrm>
              <a:off x="-1409241" y="3731811"/>
              <a:ext cx="13549" cy="23847"/>
            </a:xfrm>
            <a:custGeom>
              <a:avLst/>
              <a:gdLst/>
              <a:ahLst/>
              <a:cxnLst/>
              <a:rect l="l" t="t" r="r" b="b"/>
              <a:pathLst>
                <a:path w="350" h="616" extrusionOk="0">
                  <a:moveTo>
                    <a:pt x="307" y="1"/>
                  </a:moveTo>
                  <a:cubicBezTo>
                    <a:pt x="224" y="1"/>
                    <a:pt x="126" y="43"/>
                    <a:pt x="70" y="126"/>
                  </a:cubicBezTo>
                  <a:cubicBezTo>
                    <a:pt x="43" y="168"/>
                    <a:pt x="29" y="252"/>
                    <a:pt x="15" y="307"/>
                  </a:cubicBezTo>
                  <a:cubicBezTo>
                    <a:pt x="1" y="349"/>
                    <a:pt x="15" y="377"/>
                    <a:pt x="43" y="419"/>
                  </a:cubicBezTo>
                  <a:cubicBezTo>
                    <a:pt x="57" y="433"/>
                    <a:pt x="57" y="447"/>
                    <a:pt x="70" y="447"/>
                  </a:cubicBezTo>
                  <a:cubicBezTo>
                    <a:pt x="112" y="489"/>
                    <a:pt x="168" y="489"/>
                    <a:pt x="196" y="530"/>
                  </a:cubicBezTo>
                  <a:cubicBezTo>
                    <a:pt x="221" y="556"/>
                    <a:pt x="258" y="616"/>
                    <a:pt x="296" y="616"/>
                  </a:cubicBezTo>
                  <a:cubicBezTo>
                    <a:pt x="300" y="616"/>
                    <a:pt x="304" y="615"/>
                    <a:pt x="307" y="614"/>
                  </a:cubicBezTo>
                  <a:cubicBezTo>
                    <a:pt x="335" y="600"/>
                    <a:pt x="349" y="516"/>
                    <a:pt x="349" y="489"/>
                  </a:cubicBezTo>
                  <a:cubicBezTo>
                    <a:pt x="335" y="447"/>
                    <a:pt x="293" y="405"/>
                    <a:pt x="280" y="349"/>
                  </a:cubicBezTo>
                  <a:cubicBezTo>
                    <a:pt x="266" y="293"/>
                    <a:pt x="307" y="224"/>
                    <a:pt x="307" y="182"/>
                  </a:cubicBezTo>
                  <a:cubicBezTo>
                    <a:pt x="321" y="126"/>
                    <a:pt x="321" y="56"/>
                    <a:pt x="307"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7041;p38">
              <a:extLst>
                <a:ext uri="{FF2B5EF4-FFF2-40B4-BE49-F238E27FC236}">
                  <a16:creationId xmlns:a16="http://schemas.microsoft.com/office/drawing/2014/main" id="{091960ED-EACA-D2A6-E63B-F1BE903B38EE}"/>
                </a:ext>
              </a:extLst>
            </p:cNvPr>
            <p:cNvSpPr/>
            <p:nvPr/>
          </p:nvSpPr>
          <p:spPr>
            <a:xfrm>
              <a:off x="-1429720" y="3715706"/>
              <a:ext cx="20518" cy="17227"/>
            </a:xfrm>
            <a:custGeom>
              <a:avLst/>
              <a:gdLst/>
              <a:ahLst/>
              <a:cxnLst/>
              <a:rect l="l" t="t" r="r" b="b"/>
              <a:pathLst>
                <a:path w="530" h="445" extrusionOk="0">
                  <a:moveTo>
                    <a:pt x="187" y="1"/>
                  </a:moveTo>
                  <a:cubicBezTo>
                    <a:pt x="168" y="1"/>
                    <a:pt x="147" y="4"/>
                    <a:pt x="126" y="13"/>
                  </a:cubicBezTo>
                  <a:cubicBezTo>
                    <a:pt x="56" y="27"/>
                    <a:pt x="0" y="40"/>
                    <a:pt x="14" y="124"/>
                  </a:cubicBezTo>
                  <a:cubicBezTo>
                    <a:pt x="28" y="194"/>
                    <a:pt x="84" y="194"/>
                    <a:pt x="140" y="222"/>
                  </a:cubicBezTo>
                  <a:cubicBezTo>
                    <a:pt x="195" y="236"/>
                    <a:pt x="251" y="263"/>
                    <a:pt x="279" y="319"/>
                  </a:cubicBezTo>
                  <a:cubicBezTo>
                    <a:pt x="307" y="361"/>
                    <a:pt x="279" y="431"/>
                    <a:pt x="349" y="445"/>
                  </a:cubicBezTo>
                  <a:cubicBezTo>
                    <a:pt x="390" y="445"/>
                    <a:pt x="446" y="417"/>
                    <a:pt x="446" y="361"/>
                  </a:cubicBezTo>
                  <a:cubicBezTo>
                    <a:pt x="460" y="305"/>
                    <a:pt x="390" y="250"/>
                    <a:pt x="404" y="180"/>
                  </a:cubicBezTo>
                  <a:cubicBezTo>
                    <a:pt x="418" y="152"/>
                    <a:pt x="418" y="152"/>
                    <a:pt x="460" y="138"/>
                  </a:cubicBezTo>
                  <a:cubicBezTo>
                    <a:pt x="488" y="124"/>
                    <a:pt x="530" y="124"/>
                    <a:pt x="502" y="82"/>
                  </a:cubicBezTo>
                  <a:cubicBezTo>
                    <a:pt x="474" y="27"/>
                    <a:pt x="363" y="40"/>
                    <a:pt x="307" y="27"/>
                  </a:cubicBezTo>
                  <a:cubicBezTo>
                    <a:pt x="268" y="17"/>
                    <a:pt x="230" y="1"/>
                    <a:pt x="187"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7042;p38">
              <a:extLst>
                <a:ext uri="{FF2B5EF4-FFF2-40B4-BE49-F238E27FC236}">
                  <a16:creationId xmlns:a16="http://schemas.microsoft.com/office/drawing/2014/main" id="{E7E50BD4-EEB0-FDA8-1982-1EDBD2FABE83}"/>
                </a:ext>
              </a:extLst>
            </p:cNvPr>
            <p:cNvSpPr/>
            <p:nvPr/>
          </p:nvSpPr>
          <p:spPr>
            <a:xfrm>
              <a:off x="-1466420" y="3691394"/>
              <a:ext cx="31318" cy="43435"/>
            </a:xfrm>
            <a:custGeom>
              <a:avLst/>
              <a:gdLst/>
              <a:ahLst/>
              <a:cxnLst/>
              <a:rect l="l" t="t" r="r" b="b"/>
              <a:pathLst>
                <a:path w="809" h="1122" extrusionOk="0">
                  <a:moveTo>
                    <a:pt x="539" y="0"/>
                  </a:moveTo>
                  <a:cubicBezTo>
                    <a:pt x="517" y="0"/>
                    <a:pt x="502" y="7"/>
                    <a:pt x="502" y="27"/>
                  </a:cubicBezTo>
                  <a:cubicBezTo>
                    <a:pt x="474" y="55"/>
                    <a:pt x="460" y="97"/>
                    <a:pt x="433" y="125"/>
                  </a:cubicBezTo>
                  <a:cubicBezTo>
                    <a:pt x="405" y="139"/>
                    <a:pt x="391" y="153"/>
                    <a:pt x="363" y="167"/>
                  </a:cubicBezTo>
                  <a:cubicBezTo>
                    <a:pt x="279" y="223"/>
                    <a:pt x="210" y="236"/>
                    <a:pt x="140" y="306"/>
                  </a:cubicBezTo>
                  <a:cubicBezTo>
                    <a:pt x="84" y="362"/>
                    <a:pt x="56" y="404"/>
                    <a:pt x="28" y="473"/>
                  </a:cubicBezTo>
                  <a:cubicBezTo>
                    <a:pt x="14" y="515"/>
                    <a:pt x="1" y="557"/>
                    <a:pt x="1" y="585"/>
                  </a:cubicBezTo>
                  <a:cubicBezTo>
                    <a:pt x="14" y="613"/>
                    <a:pt x="28" y="641"/>
                    <a:pt x="42" y="682"/>
                  </a:cubicBezTo>
                  <a:cubicBezTo>
                    <a:pt x="56" y="752"/>
                    <a:pt x="28" y="822"/>
                    <a:pt x="28" y="891"/>
                  </a:cubicBezTo>
                  <a:cubicBezTo>
                    <a:pt x="28" y="919"/>
                    <a:pt x="28" y="947"/>
                    <a:pt x="42" y="975"/>
                  </a:cubicBezTo>
                  <a:cubicBezTo>
                    <a:pt x="70" y="1017"/>
                    <a:pt x="98" y="1031"/>
                    <a:pt x="126" y="1059"/>
                  </a:cubicBezTo>
                  <a:cubicBezTo>
                    <a:pt x="159" y="1083"/>
                    <a:pt x="234" y="1122"/>
                    <a:pt x="291" y="1122"/>
                  </a:cubicBezTo>
                  <a:cubicBezTo>
                    <a:pt x="332" y="1122"/>
                    <a:pt x="363" y="1103"/>
                    <a:pt x="363" y="1045"/>
                  </a:cubicBezTo>
                  <a:cubicBezTo>
                    <a:pt x="363" y="1003"/>
                    <a:pt x="349" y="975"/>
                    <a:pt x="349" y="933"/>
                  </a:cubicBezTo>
                  <a:cubicBezTo>
                    <a:pt x="363" y="891"/>
                    <a:pt x="377" y="864"/>
                    <a:pt x="391" y="836"/>
                  </a:cubicBezTo>
                  <a:cubicBezTo>
                    <a:pt x="447" y="682"/>
                    <a:pt x="502" y="515"/>
                    <a:pt x="656" y="445"/>
                  </a:cubicBezTo>
                  <a:cubicBezTo>
                    <a:pt x="683" y="432"/>
                    <a:pt x="725" y="432"/>
                    <a:pt x="739" y="418"/>
                  </a:cubicBezTo>
                  <a:cubicBezTo>
                    <a:pt x="753" y="404"/>
                    <a:pt x="767" y="376"/>
                    <a:pt x="767" y="348"/>
                  </a:cubicBezTo>
                  <a:cubicBezTo>
                    <a:pt x="795" y="306"/>
                    <a:pt x="809" y="264"/>
                    <a:pt x="809" y="209"/>
                  </a:cubicBezTo>
                  <a:cubicBezTo>
                    <a:pt x="781" y="195"/>
                    <a:pt x="739" y="181"/>
                    <a:pt x="711" y="167"/>
                  </a:cubicBezTo>
                  <a:cubicBezTo>
                    <a:pt x="697" y="125"/>
                    <a:pt x="725" y="97"/>
                    <a:pt x="711" y="55"/>
                  </a:cubicBezTo>
                  <a:cubicBezTo>
                    <a:pt x="691" y="45"/>
                    <a:pt x="594" y="0"/>
                    <a:pt x="539"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7043;p38">
              <a:extLst>
                <a:ext uri="{FF2B5EF4-FFF2-40B4-BE49-F238E27FC236}">
                  <a16:creationId xmlns:a16="http://schemas.microsoft.com/office/drawing/2014/main" id="{D58AB874-F78A-A5CD-27BC-8465FCC3B0C4}"/>
                </a:ext>
              </a:extLst>
            </p:cNvPr>
            <p:cNvSpPr/>
            <p:nvPr/>
          </p:nvSpPr>
          <p:spPr>
            <a:xfrm>
              <a:off x="-1448070" y="3741063"/>
              <a:ext cx="9756" cy="5884"/>
            </a:xfrm>
            <a:custGeom>
              <a:avLst/>
              <a:gdLst/>
              <a:ahLst/>
              <a:cxnLst/>
              <a:rect l="l" t="t" r="r" b="b"/>
              <a:pathLst>
                <a:path w="252" h="152" extrusionOk="0">
                  <a:moveTo>
                    <a:pt x="118" y="0"/>
                  </a:moveTo>
                  <a:cubicBezTo>
                    <a:pt x="78" y="0"/>
                    <a:pt x="36" y="10"/>
                    <a:pt x="28" y="40"/>
                  </a:cubicBezTo>
                  <a:cubicBezTo>
                    <a:pt x="0" y="82"/>
                    <a:pt x="70" y="152"/>
                    <a:pt x="112" y="152"/>
                  </a:cubicBezTo>
                  <a:cubicBezTo>
                    <a:pt x="154" y="138"/>
                    <a:pt x="251" y="54"/>
                    <a:pt x="195" y="13"/>
                  </a:cubicBezTo>
                  <a:cubicBezTo>
                    <a:pt x="183" y="6"/>
                    <a:pt x="151" y="0"/>
                    <a:pt x="118"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7044;p38">
              <a:extLst>
                <a:ext uri="{FF2B5EF4-FFF2-40B4-BE49-F238E27FC236}">
                  <a16:creationId xmlns:a16="http://schemas.microsoft.com/office/drawing/2014/main" id="{8C395A84-1489-4334-339F-0C75CCCCABAB}"/>
                </a:ext>
              </a:extLst>
            </p:cNvPr>
            <p:cNvSpPr/>
            <p:nvPr/>
          </p:nvSpPr>
          <p:spPr>
            <a:xfrm>
              <a:off x="-1442689" y="3750664"/>
              <a:ext cx="15137" cy="21253"/>
            </a:xfrm>
            <a:custGeom>
              <a:avLst/>
              <a:gdLst/>
              <a:ahLst/>
              <a:cxnLst/>
              <a:rect l="l" t="t" r="r" b="b"/>
              <a:pathLst>
                <a:path w="391" h="549" extrusionOk="0">
                  <a:moveTo>
                    <a:pt x="89" y="1"/>
                  </a:moveTo>
                  <a:cubicBezTo>
                    <a:pt x="40" y="1"/>
                    <a:pt x="1" y="8"/>
                    <a:pt x="1" y="71"/>
                  </a:cubicBezTo>
                  <a:cubicBezTo>
                    <a:pt x="1" y="99"/>
                    <a:pt x="1" y="141"/>
                    <a:pt x="15" y="169"/>
                  </a:cubicBezTo>
                  <a:cubicBezTo>
                    <a:pt x="29" y="211"/>
                    <a:pt x="98" y="252"/>
                    <a:pt x="126" y="280"/>
                  </a:cubicBezTo>
                  <a:cubicBezTo>
                    <a:pt x="140" y="322"/>
                    <a:pt x="168" y="350"/>
                    <a:pt x="182" y="392"/>
                  </a:cubicBezTo>
                  <a:cubicBezTo>
                    <a:pt x="196" y="420"/>
                    <a:pt x="210" y="517"/>
                    <a:pt x="238" y="545"/>
                  </a:cubicBezTo>
                  <a:cubicBezTo>
                    <a:pt x="243" y="548"/>
                    <a:pt x="248" y="549"/>
                    <a:pt x="254" y="549"/>
                  </a:cubicBezTo>
                  <a:cubicBezTo>
                    <a:pt x="276" y="549"/>
                    <a:pt x="299" y="528"/>
                    <a:pt x="321" y="517"/>
                  </a:cubicBezTo>
                  <a:cubicBezTo>
                    <a:pt x="321" y="461"/>
                    <a:pt x="335" y="447"/>
                    <a:pt x="363" y="406"/>
                  </a:cubicBezTo>
                  <a:cubicBezTo>
                    <a:pt x="391" y="378"/>
                    <a:pt x="377" y="336"/>
                    <a:pt x="363" y="294"/>
                  </a:cubicBezTo>
                  <a:cubicBezTo>
                    <a:pt x="335" y="238"/>
                    <a:pt x="293" y="183"/>
                    <a:pt x="266" y="113"/>
                  </a:cubicBezTo>
                  <a:cubicBezTo>
                    <a:pt x="238" y="57"/>
                    <a:pt x="196" y="2"/>
                    <a:pt x="140" y="2"/>
                  </a:cubicBezTo>
                  <a:cubicBezTo>
                    <a:pt x="123" y="2"/>
                    <a:pt x="105" y="1"/>
                    <a:pt x="89"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7045;p38">
              <a:extLst>
                <a:ext uri="{FF2B5EF4-FFF2-40B4-BE49-F238E27FC236}">
                  <a16:creationId xmlns:a16="http://schemas.microsoft.com/office/drawing/2014/main" id="{19454EA4-8D6C-9008-DAB0-05E6FC9D6B4F}"/>
                </a:ext>
              </a:extLst>
            </p:cNvPr>
            <p:cNvSpPr/>
            <p:nvPr/>
          </p:nvSpPr>
          <p:spPr>
            <a:xfrm>
              <a:off x="-1430804" y="3775480"/>
              <a:ext cx="12427" cy="15175"/>
            </a:xfrm>
            <a:custGeom>
              <a:avLst/>
              <a:gdLst/>
              <a:ahLst/>
              <a:cxnLst/>
              <a:rect l="l" t="t" r="r" b="b"/>
              <a:pathLst>
                <a:path w="321" h="392" extrusionOk="0">
                  <a:moveTo>
                    <a:pt x="194" y="0"/>
                  </a:moveTo>
                  <a:cubicBezTo>
                    <a:pt x="190" y="0"/>
                    <a:pt x="186" y="1"/>
                    <a:pt x="182" y="2"/>
                  </a:cubicBezTo>
                  <a:cubicBezTo>
                    <a:pt x="154" y="16"/>
                    <a:pt x="98" y="85"/>
                    <a:pt x="84" y="113"/>
                  </a:cubicBezTo>
                  <a:cubicBezTo>
                    <a:pt x="56" y="141"/>
                    <a:pt x="28" y="169"/>
                    <a:pt x="14" y="197"/>
                  </a:cubicBezTo>
                  <a:cubicBezTo>
                    <a:pt x="0" y="252"/>
                    <a:pt x="28" y="322"/>
                    <a:pt x="70" y="350"/>
                  </a:cubicBezTo>
                  <a:cubicBezTo>
                    <a:pt x="98" y="364"/>
                    <a:pt x="140" y="392"/>
                    <a:pt x="168" y="392"/>
                  </a:cubicBezTo>
                  <a:cubicBezTo>
                    <a:pt x="195" y="392"/>
                    <a:pt x="195" y="378"/>
                    <a:pt x="209" y="350"/>
                  </a:cubicBezTo>
                  <a:cubicBezTo>
                    <a:pt x="237" y="322"/>
                    <a:pt x="293" y="308"/>
                    <a:pt x="307" y="252"/>
                  </a:cubicBezTo>
                  <a:cubicBezTo>
                    <a:pt x="321" y="225"/>
                    <a:pt x="321" y="155"/>
                    <a:pt x="321" y="113"/>
                  </a:cubicBezTo>
                  <a:cubicBezTo>
                    <a:pt x="308" y="74"/>
                    <a:pt x="247" y="0"/>
                    <a:pt x="194"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7046;p38">
              <a:extLst>
                <a:ext uri="{FF2B5EF4-FFF2-40B4-BE49-F238E27FC236}">
                  <a16:creationId xmlns:a16="http://schemas.microsoft.com/office/drawing/2014/main" id="{6C2E0C61-5C5D-F8CA-FA6E-55C46E1B5D9F}"/>
                </a:ext>
              </a:extLst>
            </p:cNvPr>
            <p:cNvSpPr/>
            <p:nvPr/>
          </p:nvSpPr>
          <p:spPr>
            <a:xfrm>
              <a:off x="-1415164" y="3763130"/>
              <a:ext cx="14595" cy="14285"/>
            </a:xfrm>
            <a:custGeom>
              <a:avLst/>
              <a:gdLst/>
              <a:ahLst/>
              <a:cxnLst/>
              <a:rect l="l" t="t" r="r" b="b"/>
              <a:pathLst>
                <a:path w="377" h="369" extrusionOk="0">
                  <a:moveTo>
                    <a:pt x="335" y="0"/>
                  </a:moveTo>
                  <a:cubicBezTo>
                    <a:pt x="321" y="0"/>
                    <a:pt x="279" y="42"/>
                    <a:pt x="279" y="42"/>
                  </a:cubicBezTo>
                  <a:cubicBezTo>
                    <a:pt x="251" y="56"/>
                    <a:pt x="223" y="56"/>
                    <a:pt x="196" y="70"/>
                  </a:cubicBezTo>
                  <a:cubicBezTo>
                    <a:pt x="182" y="84"/>
                    <a:pt x="168" y="112"/>
                    <a:pt x="140" y="139"/>
                  </a:cubicBezTo>
                  <a:cubicBezTo>
                    <a:pt x="112" y="167"/>
                    <a:pt x="70" y="181"/>
                    <a:pt x="28" y="209"/>
                  </a:cubicBezTo>
                  <a:cubicBezTo>
                    <a:pt x="0" y="237"/>
                    <a:pt x="0" y="307"/>
                    <a:pt x="14" y="335"/>
                  </a:cubicBezTo>
                  <a:cubicBezTo>
                    <a:pt x="30" y="360"/>
                    <a:pt x="51" y="369"/>
                    <a:pt x="74" y="369"/>
                  </a:cubicBezTo>
                  <a:cubicBezTo>
                    <a:pt x="114" y="369"/>
                    <a:pt x="160" y="343"/>
                    <a:pt x="196" y="335"/>
                  </a:cubicBezTo>
                  <a:cubicBezTo>
                    <a:pt x="237" y="307"/>
                    <a:pt x="377" y="251"/>
                    <a:pt x="349" y="181"/>
                  </a:cubicBezTo>
                  <a:cubicBezTo>
                    <a:pt x="335" y="139"/>
                    <a:pt x="335" y="139"/>
                    <a:pt x="349" y="112"/>
                  </a:cubicBezTo>
                  <a:cubicBezTo>
                    <a:pt x="363" y="70"/>
                    <a:pt x="349" y="42"/>
                    <a:pt x="349"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7047;p38">
              <a:extLst>
                <a:ext uri="{FF2B5EF4-FFF2-40B4-BE49-F238E27FC236}">
                  <a16:creationId xmlns:a16="http://schemas.microsoft.com/office/drawing/2014/main" id="{6F4D3909-EE44-518F-82F2-AEC188B84CA1}"/>
                </a:ext>
              </a:extLst>
            </p:cNvPr>
            <p:cNvSpPr/>
            <p:nvPr/>
          </p:nvSpPr>
          <p:spPr>
            <a:xfrm>
              <a:off x="-1438353" y="3805211"/>
              <a:ext cx="13511" cy="16375"/>
            </a:xfrm>
            <a:custGeom>
              <a:avLst/>
              <a:gdLst/>
              <a:ahLst/>
              <a:cxnLst/>
              <a:rect l="l" t="t" r="r" b="b"/>
              <a:pathLst>
                <a:path w="349" h="423" extrusionOk="0">
                  <a:moveTo>
                    <a:pt x="223" y="0"/>
                  </a:moveTo>
                  <a:cubicBezTo>
                    <a:pt x="195" y="0"/>
                    <a:pt x="154" y="28"/>
                    <a:pt x="140" y="42"/>
                  </a:cubicBezTo>
                  <a:cubicBezTo>
                    <a:pt x="84" y="84"/>
                    <a:pt x="14" y="139"/>
                    <a:pt x="0" y="195"/>
                  </a:cubicBezTo>
                  <a:cubicBezTo>
                    <a:pt x="0" y="251"/>
                    <a:pt x="0" y="376"/>
                    <a:pt x="28" y="404"/>
                  </a:cubicBezTo>
                  <a:cubicBezTo>
                    <a:pt x="48" y="417"/>
                    <a:pt x="68" y="423"/>
                    <a:pt x="88" y="423"/>
                  </a:cubicBezTo>
                  <a:cubicBezTo>
                    <a:pt x="154" y="423"/>
                    <a:pt x="219" y="363"/>
                    <a:pt x="251" y="321"/>
                  </a:cubicBezTo>
                  <a:cubicBezTo>
                    <a:pt x="279" y="279"/>
                    <a:pt x="307" y="223"/>
                    <a:pt x="321" y="181"/>
                  </a:cubicBezTo>
                  <a:cubicBezTo>
                    <a:pt x="349" y="125"/>
                    <a:pt x="335" y="112"/>
                    <a:pt x="293" y="56"/>
                  </a:cubicBezTo>
                  <a:cubicBezTo>
                    <a:pt x="279" y="42"/>
                    <a:pt x="251" y="0"/>
                    <a:pt x="223"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7048;p38">
              <a:extLst>
                <a:ext uri="{FF2B5EF4-FFF2-40B4-BE49-F238E27FC236}">
                  <a16:creationId xmlns:a16="http://schemas.microsoft.com/office/drawing/2014/main" id="{59364588-B2AF-4BAD-8751-EFDE88288B4B}"/>
                </a:ext>
              </a:extLst>
            </p:cNvPr>
            <p:cNvSpPr/>
            <p:nvPr/>
          </p:nvSpPr>
          <p:spPr>
            <a:xfrm>
              <a:off x="-1485313" y="3790268"/>
              <a:ext cx="27021" cy="21447"/>
            </a:xfrm>
            <a:custGeom>
              <a:avLst/>
              <a:gdLst/>
              <a:ahLst/>
              <a:cxnLst/>
              <a:rect l="l" t="t" r="r" b="b"/>
              <a:pathLst>
                <a:path w="698" h="554" extrusionOk="0">
                  <a:moveTo>
                    <a:pt x="149" y="1"/>
                  </a:moveTo>
                  <a:cubicBezTo>
                    <a:pt x="110" y="1"/>
                    <a:pt x="74" y="6"/>
                    <a:pt x="57" y="24"/>
                  </a:cubicBezTo>
                  <a:cubicBezTo>
                    <a:pt x="1" y="107"/>
                    <a:pt x="112" y="135"/>
                    <a:pt x="154" y="163"/>
                  </a:cubicBezTo>
                  <a:cubicBezTo>
                    <a:pt x="182" y="191"/>
                    <a:pt x="182" y="219"/>
                    <a:pt x="182" y="261"/>
                  </a:cubicBezTo>
                  <a:cubicBezTo>
                    <a:pt x="196" y="344"/>
                    <a:pt x="252" y="400"/>
                    <a:pt x="307" y="456"/>
                  </a:cubicBezTo>
                  <a:cubicBezTo>
                    <a:pt x="335" y="498"/>
                    <a:pt x="377" y="553"/>
                    <a:pt x="447" y="553"/>
                  </a:cubicBezTo>
                  <a:cubicBezTo>
                    <a:pt x="502" y="553"/>
                    <a:pt x="586" y="498"/>
                    <a:pt x="628" y="456"/>
                  </a:cubicBezTo>
                  <a:cubicBezTo>
                    <a:pt x="684" y="400"/>
                    <a:pt x="684" y="330"/>
                    <a:pt x="698" y="275"/>
                  </a:cubicBezTo>
                  <a:cubicBezTo>
                    <a:pt x="698" y="205"/>
                    <a:pt x="684" y="163"/>
                    <a:pt x="642" y="121"/>
                  </a:cubicBezTo>
                  <a:cubicBezTo>
                    <a:pt x="586" y="66"/>
                    <a:pt x="530" y="24"/>
                    <a:pt x="461" y="24"/>
                  </a:cubicBezTo>
                  <a:cubicBezTo>
                    <a:pt x="405" y="24"/>
                    <a:pt x="349" y="10"/>
                    <a:pt x="279" y="10"/>
                  </a:cubicBezTo>
                  <a:cubicBezTo>
                    <a:pt x="256" y="10"/>
                    <a:pt x="200" y="1"/>
                    <a:pt x="149"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7049;p38">
              <a:extLst>
                <a:ext uri="{FF2B5EF4-FFF2-40B4-BE49-F238E27FC236}">
                  <a16:creationId xmlns:a16="http://schemas.microsoft.com/office/drawing/2014/main" id="{4D2B7A06-96FF-DF88-2C65-CE0B881CBD96}"/>
                </a:ext>
              </a:extLst>
            </p:cNvPr>
            <p:cNvSpPr/>
            <p:nvPr/>
          </p:nvSpPr>
          <p:spPr>
            <a:xfrm>
              <a:off x="-1464253" y="3859139"/>
              <a:ext cx="9214" cy="12465"/>
            </a:xfrm>
            <a:custGeom>
              <a:avLst/>
              <a:gdLst/>
              <a:ahLst/>
              <a:cxnLst/>
              <a:rect l="l" t="t" r="r" b="b"/>
              <a:pathLst>
                <a:path w="238" h="322" extrusionOk="0">
                  <a:moveTo>
                    <a:pt x="112" y="1"/>
                  </a:moveTo>
                  <a:cubicBezTo>
                    <a:pt x="56" y="1"/>
                    <a:pt x="0" y="70"/>
                    <a:pt x="0" y="168"/>
                  </a:cubicBezTo>
                  <a:cubicBezTo>
                    <a:pt x="0" y="252"/>
                    <a:pt x="56" y="321"/>
                    <a:pt x="112" y="321"/>
                  </a:cubicBezTo>
                  <a:cubicBezTo>
                    <a:pt x="181" y="321"/>
                    <a:pt x="237" y="252"/>
                    <a:pt x="237" y="168"/>
                  </a:cubicBezTo>
                  <a:cubicBezTo>
                    <a:pt x="237" y="70"/>
                    <a:pt x="181" y="1"/>
                    <a:pt x="112"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7050;p38">
              <a:extLst>
                <a:ext uri="{FF2B5EF4-FFF2-40B4-BE49-F238E27FC236}">
                  <a16:creationId xmlns:a16="http://schemas.microsoft.com/office/drawing/2014/main" id="{AE61AAD8-3BEB-6570-3893-71563A67CE22}"/>
                </a:ext>
              </a:extLst>
            </p:cNvPr>
            <p:cNvSpPr/>
            <p:nvPr/>
          </p:nvSpPr>
          <p:spPr>
            <a:xfrm>
              <a:off x="-1478809" y="3818684"/>
              <a:ext cx="7588" cy="16221"/>
            </a:xfrm>
            <a:custGeom>
              <a:avLst/>
              <a:gdLst/>
              <a:ahLst/>
              <a:cxnLst/>
              <a:rect l="l" t="t" r="r" b="b"/>
              <a:pathLst>
                <a:path w="196" h="419" extrusionOk="0">
                  <a:moveTo>
                    <a:pt x="98" y="0"/>
                  </a:moveTo>
                  <a:cubicBezTo>
                    <a:pt x="56" y="0"/>
                    <a:pt x="0" y="98"/>
                    <a:pt x="0" y="210"/>
                  </a:cubicBezTo>
                  <a:cubicBezTo>
                    <a:pt x="0" y="321"/>
                    <a:pt x="56" y="419"/>
                    <a:pt x="98" y="419"/>
                  </a:cubicBezTo>
                  <a:cubicBezTo>
                    <a:pt x="153" y="419"/>
                    <a:pt x="195" y="321"/>
                    <a:pt x="195" y="210"/>
                  </a:cubicBezTo>
                  <a:cubicBezTo>
                    <a:pt x="195" y="98"/>
                    <a:pt x="153" y="0"/>
                    <a:pt x="98"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7051;p38">
              <a:extLst>
                <a:ext uri="{FF2B5EF4-FFF2-40B4-BE49-F238E27FC236}">
                  <a16:creationId xmlns:a16="http://schemas.microsoft.com/office/drawing/2014/main" id="{64D642D0-E545-3047-9DC7-8C82E2687183}"/>
                </a:ext>
              </a:extLst>
            </p:cNvPr>
            <p:cNvSpPr/>
            <p:nvPr/>
          </p:nvSpPr>
          <p:spPr>
            <a:xfrm>
              <a:off x="-1466962" y="3834866"/>
              <a:ext cx="15137" cy="8672"/>
            </a:xfrm>
            <a:custGeom>
              <a:avLst/>
              <a:gdLst/>
              <a:ahLst/>
              <a:cxnLst/>
              <a:rect l="l" t="t" r="r" b="b"/>
              <a:pathLst>
                <a:path w="391" h="224" extrusionOk="0">
                  <a:moveTo>
                    <a:pt x="196" y="1"/>
                  </a:moveTo>
                  <a:cubicBezTo>
                    <a:pt x="84" y="1"/>
                    <a:pt x="1" y="42"/>
                    <a:pt x="1" y="112"/>
                  </a:cubicBezTo>
                  <a:cubicBezTo>
                    <a:pt x="1" y="168"/>
                    <a:pt x="98" y="224"/>
                    <a:pt x="196" y="224"/>
                  </a:cubicBezTo>
                  <a:cubicBezTo>
                    <a:pt x="307" y="224"/>
                    <a:pt x="391" y="168"/>
                    <a:pt x="391" y="112"/>
                  </a:cubicBezTo>
                  <a:cubicBezTo>
                    <a:pt x="391" y="42"/>
                    <a:pt x="307" y="1"/>
                    <a:pt x="196"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7052;p38">
              <a:extLst>
                <a:ext uri="{FF2B5EF4-FFF2-40B4-BE49-F238E27FC236}">
                  <a16:creationId xmlns:a16="http://schemas.microsoft.com/office/drawing/2014/main" id="{3B814959-D297-9887-6517-29C9A7A66A9B}"/>
                </a:ext>
              </a:extLst>
            </p:cNvPr>
            <p:cNvSpPr/>
            <p:nvPr/>
          </p:nvSpPr>
          <p:spPr>
            <a:xfrm>
              <a:off x="-1502037" y="3843267"/>
              <a:ext cx="34028" cy="32209"/>
            </a:xfrm>
            <a:custGeom>
              <a:avLst/>
              <a:gdLst/>
              <a:ahLst/>
              <a:cxnLst/>
              <a:rect l="l" t="t" r="r" b="b"/>
              <a:pathLst>
                <a:path w="879" h="832" extrusionOk="0">
                  <a:moveTo>
                    <a:pt x="806" y="0"/>
                  </a:moveTo>
                  <a:cubicBezTo>
                    <a:pt x="798" y="0"/>
                    <a:pt x="790" y="2"/>
                    <a:pt x="781" y="7"/>
                  </a:cubicBezTo>
                  <a:cubicBezTo>
                    <a:pt x="698" y="48"/>
                    <a:pt x="656" y="174"/>
                    <a:pt x="572" y="243"/>
                  </a:cubicBezTo>
                  <a:cubicBezTo>
                    <a:pt x="516" y="285"/>
                    <a:pt x="461" y="285"/>
                    <a:pt x="391" y="299"/>
                  </a:cubicBezTo>
                  <a:cubicBezTo>
                    <a:pt x="335" y="313"/>
                    <a:pt x="238" y="327"/>
                    <a:pt x="196" y="383"/>
                  </a:cubicBezTo>
                  <a:cubicBezTo>
                    <a:pt x="168" y="411"/>
                    <a:pt x="168" y="439"/>
                    <a:pt x="154" y="466"/>
                  </a:cubicBezTo>
                  <a:cubicBezTo>
                    <a:pt x="140" y="494"/>
                    <a:pt x="98" y="536"/>
                    <a:pt x="70" y="564"/>
                  </a:cubicBezTo>
                  <a:cubicBezTo>
                    <a:pt x="56" y="578"/>
                    <a:pt x="15" y="592"/>
                    <a:pt x="15" y="620"/>
                  </a:cubicBezTo>
                  <a:cubicBezTo>
                    <a:pt x="1" y="662"/>
                    <a:pt x="43" y="662"/>
                    <a:pt x="84" y="675"/>
                  </a:cubicBezTo>
                  <a:cubicBezTo>
                    <a:pt x="112" y="675"/>
                    <a:pt x="154" y="675"/>
                    <a:pt x="182" y="689"/>
                  </a:cubicBezTo>
                  <a:cubicBezTo>
                    <a:pt x="210" y="689"/>
                    <a:pt x="238" y="731"/>
                    <a:pt x="266" y="745"/>
                  </a:cubicBezTo>
                  <a:cubicBezTo>
                    <a:pt x="307" y="787"/>
                    <a:pt x="363" y="815"/>
                    <a:pt x="433" y="829"/>
                  </a:cubicBezTo>
                  <a:cubicBezTo>
                    <a:pt x="444" y="831"/>
                    <a:pt x="455" y="831"/>
                    <a:pt x="465" y="831"/>
                  </a:cubicBezTo>
                  <a:cubicBezTo>
                    <a:pt x="534" y="831"/>
                    <a:pt x="593" y="794"/>
                    <a:pt x="642" y="745"/>
                  </a:cubicBezTo>
                  <a:cubicBezTo>
                    <a:pt x="670" y="703"/>
                    <a:pt x="711" y="648"/>
                    <a:pt x="725" y="620"/>
                  </a:cubicBezTo>
                  <a:cubicBezTo>
                    <a:pt x="739" y="564"/>
                    <a:pt x="725" y="508"/>
                    <a:pt x="725" y="453"/>
                  </a:cubicBezTo>
                  <a:cubicBezTo>
                    <a:pt x="725" y="425"/>
                    <a:pt x="711" y="397"/>
                    <a:pt x="739" y="369"/>
                  </a:cubicBezTo>
                  <a:cubicBezTo>
                    <a:pt x="767" y="355"/>
                    <a:pt x="809" y="341"/>
                    <a:pt x="837" y="313"/>
                  </a:cubicBezTo>
                  <a:cubicBezTo>
                    <a:pt x="879" y="257"/>
                    <a:pt x="879" y="174"/>
                    <a:pt x="879" y="104"/>
                  </a:cubicBezTo>
                  <a:cubicBezTo>
                    <a:pt x="879" y="57"/>
                    <a:pt x="849" y="0"/>
                    <a:pt x="806"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7053;p38">
              <a:extLst>
                <a:ext uri="{FF2B5EF4-FFF2-40B4-BE49-F238E27FC236}">
                  <a16:creationId xmlns:a16="http://schemas.microsoft.com/office/drawing/2014/main" id="{2464CD68-5BD6-BD38-DD7B-B743C2D55881}"/>
                </a:ext>
              </a:extLst>
            </p:cNvPr>
            <p:cNvSpPr/>
            <p:nvPr/>
          </p:nvSpPr>
          <p:spPr>
            <a:xfrm>
              <a:off x="-1531691" y="3890884"/>
              <a:ext cx="37783" cy="29267"/>
            </a:xfrm>
            <a:custGeom>
              <a:avLst/>
              <a:gdLst/>
              <a:ahLst/>
              <a:cxnLst/>
              <a:rect l="l" t="t" r="r" b="b"/>
              <a:pathLst>
                <a:path w="976" h="756" extrusionOk="0">
                  <a:moveTo>
                    <a:pt x="903" y="1"/>
                  </a:moveTo>
                  <a:cubicBezTo>
                    <a:pt x="889" y="1"/>
                    <a:pt x="875" y="9"/>
                    <a:pt x="850" y="17"/>
                  </a:cubicBezTo>
                  <a:cubicBezTo>
                    <a:pt x="795" y="31"/>
                    <a:pt x="753" y="59"/>
                    <a:pt x="697" y="73"/>
                  </a:cubicBezTo>
                  <a:cubicBezTo>
                    <a:pt x="641" y="114"/>
                    <a:pt x="600" y="156"/>
                    <a:pt x="530" y="198"/>
                  </a:cubicBezTo>
                  <a:cubicBezTo>
                    <a:pt x="474" y="240"/>
                    <a:pt x="404" y="254"/>
                    <a:pt x="349" y="296"/>
                  </a:cubicBezTo>
                  <a:cubicBezTo>
                    <a:pt x="293" y="323"/>
                    <a:pt x="251" y="365"/>
                    <a:pt x="195" y="407"/>
                  </a:cubicBezTo>
                  <a:cubicBezTo>
                    <a:pt x="140" y="463"/>
                    <a:pt x="70" y="491"/>
                    <a:pt x="28" y="546"/>
                  </a:cubicBezTo>
                  <a:cubicBezTo>
                    <a:pt x="0" y="588"/>
                    <a:pt x="28" y="728"/>
                    <a:pt x="70" y="755"/>
                  </a:cubicBezTo>
                  <a:cubicBezTo>
                    <a:pt x="112" y="714"/>
                    <a:pt x="126" y="658"/>
                    <a:pt x="154" y="602"/>
                  </a:cubicBezTo>
                  <a:cubicBezTo>
                    <a:pt x="195" y="560"/>
                    <a:pt x="237" y="560"/>
                    <a:pt x="293" y="560"/>
                  </a:cubicBezTo>
                  <a:cubicBezTo>
                    <a:pt x="335" y="560"/>
                    <a:pt x="363" y="588"/>
                    <a:pt x="377" y="602"/>
                  </a:cubicBezTo>
                  <a:cubicBezTo>
                    <a:pt x="390" y="602"/>
                    <a:pt x="390" y="616"/>
                    <a:pt x="404" y="616"/>
                  </a:cubicBezTo>
                  <a:cubicBezTo>
                    <a:pt x="446" y="644"/>
                    <a:pt x="502" y="644"/>
                    <a:pt x="558" y="672"/>
                  </a:cubicBezTo>
                  <a:cubicBezTo>
                    <a:pt x="586" y="686"/>
                    <a:pt x="613" y="714"/>
                    <a:pt x="655" y="714"/>
                  </a:cubicBezTo>
                  <a:cubicBezTo>
                    <a:pt x="739" y="700"/>
                    <a:pt x="864" y="602"/>
                    <a:pt x="906" y="533"/>
                  </a:cubicBezTo>
                  <a:cubicBezTo>
                    <a:pt x="948" y="477"/>
                    <a:pt x="864" y="449"/>
                    <a:pt x="822" y="421"/>
                  </a:cubicBezTo>
                  <a:cubicBezTo>
                    <a:pt x="795" y="393"/>
                    <a:pt x="767" y="393"/>
                    <a:pt x="781" y="351"/>
                  </a:cubicBezTo>
                  <a:cubicBezTo>
                    <a:pt x="795" y="323"/>
                    <a:pt x="822" y="310"/>
                    <a:pt x="836" y="282"/>
                  </a:cubicBezTo>
                  <a:cubicBezTo>
                    <a:pt x="878" y="226"/>
                    <a:pt x="976" y="198"/>
                    <a:pt x="976" y="128"/>
                  </a:cubicBezTo>
                  <a:cubicBezTo>
                    <a:pt x="976" y="87"/>
                    <a:pt x="962" y="45"/>
                    <a:pt x="934" y="17"/>
                  </a:cubicBezTo>
                  <a:cubicBezTo>
                    <a:pt x="922" y="5"/>
                    <a:pt x="913" y="1"/>
                    <a:pt x="903"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7054;p38">
              <a:extLst>
                <a:ext uri="{FF2B5EF4-FFF2-40B4-BE49-F238E27FC236}">
                  <a16:creationId xmlns:a16="http://schemas.microsoft.com/office/drawing/2014/main" id="{67EAC89C-DCB0-7D1A-90B3-7CD78BD4CB0B}"/>
                </a:ext>
              </a:extLst>
            </p:cNvPr>
            <p:cNvSpPr/>
            <p:nvPr/>
          </p:nvSpPr>
          <p:spPr>
            <a:xfrm>
              <a:off x="-1548415" y="3868856"/>
              <a:ext cx="33486" cy="26673"/>
            </a:xfrm>
            <a:custGeom>
              <a:avLst/>
              <a:gdLst/>
              <a:ahLst/>
              <a:cxnLst/>
              <a:rect l="l" t="t" r="r" b="b"/>
              <a:pathLst>
                <a:path w="865" h="689" extrusionOk="0">
                  <a:moveTo>
                    <a:pt x="864" y="1"/>
                  </a:moveTo>
                  <a:cubicBezTo>
                    <a:pt x="822" y="1"/>
                    <a:pt x="822" y="1"/>
                    <a:pt x="781" y="28"/>
                  </a:cubicBezTo>
                  <a:cubicBezTo>
                    <a:pt x="767" y="42"/>
                    <a:pt x="725" y="42"/>
                    <a:pt x="711" y="56"/>
                  </a:cubicBezTo>
                  <a:cubicBezTo>
                    <a:pt x="683" y="70"/>
                    <a:pt x="655" y="84"/>
                    <a:pt x="613" y="98"/>
                  </a:cubicBezTo>
                  <a:cubicBezTo>
                    <a:pt x="604" y="103"/>
                    <a:pt x="596" y="104"/>
                    <a:pt x="589" y="104"/>
                  </a:cubicBezTo>
                  <a:cubicBezTo>
                    <a:pt x="575" y="104"/>
                    <a:pt x="562" y="98"/>
                    <a:pt x="544" y="98"/>
                  </a:cubicBezTo>
                  <a:cubicBezTo>
                    <a:pt x="529" y="94"/>
                    <a:pt x="513" y="93"/>
                    <a:pt x="497" y="93"/>
                  </a:cubicBezTo>
                  <a:cubicBezTo>
                    <a:pt x="453" y="93"/>
                    <a:pt x="407" y="106"/>
                    <a:pt x="377" y="126"/>
                  </a:cubicBezTo>
                  <a:cubicBezTo>
                    <a:pt x="349" y="140"/>
                    <a:pt x="321" y="154"/>
                    <a:pt x="293" y="168"/>
                  </a:cubicBezTo>
                  <a:cubicBezTo>
                    <a:pt x="265" y="182"/>
                    <a:pt x="223" y="196"/>
                    <a:pt x="209" y="210"/>
                  </a:cubicBezTo>
                  <a:cubicBezTo>
                    <a:pt x="181" y="224"/>
                    <a:pt x="112" y="293"/>
                    <a:pt x="98" y="321"/>
                  </a:cubicBezTo>
                  <a:cubicBezTo>
                    <a:pt x="98" y="321"/>
                    <a:pt x="98" y="335"/>
                    <a:pt x="112" y="335"/>
                  </a:cubicBezTo>
                  <a:cubicBezTo>
                    <a:pt x="112" y="391"/>
                    <a:pt x="0" y="656"/>
                    <a:pt x="140" y="656"/>
                  </a:cubicBezTo>
                  <a:cubicBezTo>
                    <a:pt x="167" y="656"/>
                    <a:pt x="181" y="628"/>
                    <a:pt x="209" y="628"/>
                  </a:cubicBezTo>
                  <a:cubicBezTo>
                    <a:pt x="215" y="627"/>
                    <a:pt x="220" y="626"/>
                    <a:pt x="226" y="626"/>
                  </a:cubicBezTo>
                  <a:cubicBezTo>
                    <a:pt x="289" y="626"/>
                    <a:pt x="328" y="688"/>
                    <a:pt x="388" y="688"/>
                  </a:cubicBezTo>
                  <a:cubicBezTo>
                    <a:pt x="398" y="688"/>
                    <a:pt x="408" y="687"/>
                    <a:pt x="418" y="683"/>
                  </a:cubicBezTo>
                  <a:cubicBezTo>
                    <a:pt x="474" y="669"/>
                    <a:pt x="516" y="628"/>
                    <a:pt x="516" y="572"/>
                  </a:cubicBezTo>
                  <a:cubicBezTo>
                    <a:pt x="516" y="502"/>
                    <a:pt x="488" y="460"/>
                    <a:pt x="488" y="391"/>
                  </a:cubicBezTo>
                  <a:cubicBezTo>
                    <a:pt x="502" y="335"/>
                    <a:pt x="544" y="293"/>
                    <a:pt x="599" y="265"/>
                  </a:cubicBezTo>
                  <a:cubicBezTo>
                    <a:pt x="655" y="224"/>
                    <a:pt x="725" y="224"/>
                    <a:pt x="781" y="196"/>
                  </a:cubicBezTo>
                  <a:cubicBezTo>
                    <a:pt x="850" y="140"/>
                    <a:pt x="836" y="112"/>
                    <a:pt x="850" y="42"/>
                  </a:cubicBezTo>
                  <a:cubicBezTo>
                    <a:pt x="864" y="28"/>
                    <a:pt x="864" y="14"/>
                    <a:pt x="864"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7055;p38">
              <a:extLst>
                <a:ext uri="{FF2B5EF4-FFF2-40B4-BE49-F238E27FC236}">
                  <a16:creationId xmlns:a16="http://schemas.microsoft.com/office/drawing/2014/main" id="{05E08C92-0FBA-8102-C07B-63F2DDDADDC1}"/>
                </a:ext>
              </a:extLst>
            </p:cNvPr>
            <p:cNvSpPr/>
            <p:nvPr/>
          </p:nvSpPr>
          <p:spPr>
            <a:xfrm>
              <a:off x="-1559759" y="3872650"/>
              <a:ext cx="13007" cy="34415"/>
            </a:xfrm>
            <a:custGeom>
              <a:avLst/>
              <a:gdLst/>
              <a:ahLst/>
              <a:cxnLst/>
              <a:rect l="l" t="t" r="r" b="b"/>
              <a:pathLst>
                <a:path w="336" h="889" extrusionOk="0">
                  <a:moveTo>
                    <a:pt x="335" y="0"/>
                  </a:moveTo>
                  <a:cubicBezTo>
                    <a:pt x="279" y="0"/>
                    <a:pt x="224" y="98"/>
                    <a:pt x="210" y="139"/>
                  </a:cubicBezTo>
                  <a:cubicBezTo>
                    <a:pt x="196" y="167"/>
                    <a:pt x="196" y="209"/>
                    <a:pt x="168" y="237"/>
                  </a:cubicBezTo>
                  <a:cubicBezTo>
                    <a:pt x="154" y="251"/>
                    <a:pt x="112" y="265"/>
                    <a:pt x="98" y="293"/>
                  </a:cubicBezTo>
                  <a:cubicBezTo>
                    <a:pt x="42" y="335"/>
                    <a:pt x="14" y="390"/>
                    <a:pt x="14" y="460"/>
                  </a:cubicBezTo>
                  <a:cubicBezTo>
                    <a:pt x="14" y="530"/>
                    <a:pt x="1" y="585"/>
                    <a:pt x="14" y="655"/>
                  </a:cubicBezTo>
                  <a:cubicBezTo>
                    <a:pt x="14" y="725"/>
                    <a:pt x="1" y="822"/>
                    <a:pt x="42" y="878"/>
                  </a:cubicBezTo>
                  <a:cubicBezTo>
                    <a:pt x="56" y="885"/>
                    <a:pt x="74" y="889"/>
                    <a:pt x="91" y="889"/>
                  </a:cubicBezTo>
                  <a:cubicBezTo>
                    <a:pt x="109" y="889"/>
                    <a:pt x="126" y="885"/>
                    <a:pt x="140" y="878"/>
                  </a:cubicBezTo>
                  <a:cubicBezTo>
                    <a:pt x="154" y="864"/>
                    <a:pt x="182" y="794"/>
                    <a:pt x="182" y="767"/>
                  </a:cubicBezTo>
                  <a:cubicBezTo>
                    <a:pt x="196" y="697"/>
                    <a:pt x="168" y="641"/>
                    <a:pt x="196" y="571"/>
                  </a:cubicBezTo>
                  <a:cubicBezTo>
                    <a:pt x="210" y="488"/>
                    <a:pt x="251" y="418"/>
                    <a:pt x="265" y="335"/>
                  </a:cubicBezTo>
                  <a:cubicBezTo>
                    <a:pt x="279" y="307"/>
                    <a:pt x="279" y="279"/>
                    <a:pt x="293" y="251"/>
                  </a:cubicBezTo>
                  <a:cubicBezTo>
                    <a:pt x="307" y="223"/>
                    <a:pt x="321" y="209"/>
                    <a:pt x="335" y="181"/>
                  </a:cubicBezTo>
                  <a:cubicBezTo>
                    <a:pt x="335" y="126"/>
                    <a:pt x="335" y="56"/>
                    <a:pt x="335"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7056;p38">
              <a:extLst>
                <a:ext uri="{FF2B5EF4-FFF2-40B4-BE49-F238E27FC236}">
                  <a16:creationId xmlns:a16="http://schemas.microsoft.com/office/drawing/2014/main" id="{42A4BF61-1FC5-B884-5655-10C6F31A95C7}"/>
                </a:ext>
              </a:extLst>
            </p:cNvPr>
            <p:cNvSpPr/>
            <p:nvPr/>
          </p:nvSpPr>
          <p:spPr>
            <a:xfrm>
              <a:off x="-1599130" y="3764059"/>
              <a:ext cx="14595" cy="16259"/>
            </a:xfrm>
            <a:custGeom>
              <a:avLst/>
              <a:gdLst/>
              <a:ahLst/>
              <a:cxnLst/>
              <a:rect l="l" t="t" r="r" b="b"/>
              <a:pathLst>
                <a:path w="377" h="420" extrusionOk="0">
                  <a:moveTo>
                    <a:pt x="101" y="0"/>
                  </a:moveTo>
                  <a:cubicBezTo>
                    <a:pt x="56" y="0"/>
                    <a:pt x="56" y="104"/>
                    <a:pt x="56" y="157"/>
                  </a:cubicBezTo>
                  <a:cubicBezTo>
                    <a:pt x="42" y="241"/>
                    <a:pt x="0" y="352"/>
                    <a:pt x="98" y="394"/>
                  </a:cubicBezTo>
                  <a:cubicBezTo>
                    <a:pt x="136" y="404"/>
                    <a:pt x="201" y="420"/>
                    <a:pt x="256" y="420"/>
                  </a:cubicBezTo>
                  <a:cubicBezTo>
                    <a:pt x="281" y="420"/>
                    <a:pt x="303" y="417"/>
                    <a:pt x="321" y="408"/>
                  </a:cubicBezTo>
                  <a:cubicBezTo>
                    <a:pt x="349" y="394"/>
                    <a:pt x="363" y="338"/>
                    <a:pt x="376" y="297"/>
                  </a:cubicBezTo>
                  <a:cubicBezTo>
                    <a:pt x="376" y="255"/>
                    <a:pt x="363" y="255"/>
                    <a:pt x="335" y="227"/>
                  </a:cubicBezTo>
                  <a:cubicBezTo>
                    <a:pt x="251" y="171"/>
                    <a:pt x="223" y="88"/>
                    <a:pt x="154" y="32"/>
                  </a:cubicBezTo>
                  <a:cubicBezTo>
                    <a:pt x="131" y="9"/>
                    <a:pt x="114" y="0"/>
                    <a:pt x="101"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7057;p38">
              <a:extLst>
                <a:ext uri="{FF2B5EF4-FFF2-40B4-BE49-F238E27FC236}">
                  <a16:creationId xmlns:a16="http://schemas.microsoft.com/office/drawing/2014/main" id="{2EEF1DB9-92D1-4742-65D4-737D4FE21789}"/>
                </a:ext>
              </a:extLst>
            </p:cNvPr>
            <p:cNvSpPr/>
            <p:nvPr/>
          </p:nvSpPr>
          <p:spPr>
            <a:xfrm>
              <a:off x="-1611557" y="3782448"/>
              <a:ext cx="20014" cy="8749"/>
            </a:xfrm>
            <a:custGeom>
              <a:avLst/>
              <a:gdLst/>
              <a:ahLst/>
              <a:cxnLst/>
              <a:rect l="l" t="t" r="r" b="b"/>
              <a:pathLst>
                <a:path w="517" h="226" extrusionOk="0">
                  <a:moveTo>
                    <a:pt x="261" y="1"/>
                  </a:moveTo>
                  <a:cubicBezTo>
                    <a:pt x="194" y="1"/>
                    <a:pt x="122" y="17"/>
                    <a:pt x="70" y="17"/>
                  </a:cubicBezTo>
                  <a:cubicBezTo>
                    <a:pt x="15" y="17"/>
                    <a:pt x="1" y="31"/>
                    <a:pt x="29" y="72"/>
                  </a:cubicBezTo>
                  <a:cubicBezTo>
                    <a:pt x="42" y="156"/>
                    <a:pt x="84" y="212"/>
                    <a:pt x="168" y="226"/>
                  </a:cubicBezTo>
                  <a:cubicBezTo>
                    <a:pt x="265" y="226"/>
                    <a:pt x="363" y="226"/>
                    <a:pt x="447" y="198"/>
                  </a:cubicBezTo>
                  <a:cubicBezTo>
                    <a:pt x="463" y="198"/>
                    <a:pt x="476" y="200"/>
                    <a:pt x="485" y="200"/>
                  </a:cubicBezTo>
                  <a:cubicBezTo>
                    <a:pt x="500" y="200"/>
                    <a:pt x="508" y="195"/>
                    <a:pt x="516" y="170"/>
                  </a:cubicBezTo>
                  <a:cubicBezTo>
                    <a:pt x="475" y="170"/>
                    <a:pt x="419" y="86"/>
                    <a:pt x="405" y="58"/>
                  </a:cubicBezTo>
                  <a:cubicBezTo>
                    <a:pt x="372" y="13"/>
                    <a:pt x="319" y="1"/>
                    <a:pt x="261"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7058;p38">
              <a:extLst>
                <a:ext uri="{FF2B5EF4-FFF2-40B4-BE49-F238E27FC236}">
                  <a16:creationId xmlns:a16="http://schemas.microsoft.com/office/drawing/2014/main" id="{F559153C-392A-5D80-932E-37F76B3B0E63}"/>
                </a:ext>
              </a:extLst>
            </p:cNvPr>
            <p:cNvSpPr/>
            <p:nvPr/>
          </p:nvSpPr>
          <p:spPr>
            <a:xfrm>
              <a:off x="-1630991" y="3768511"/>
              <a:ext cx="17304" cy="15795"/>
            </a:xfrm>
            <a:custGeom>
              <a:avLst/>
              <a:gdLst/>
              <a:ahLst/>
              <a:cxnLst/>
              <a:rect l="l" t="t" r="r" b="b"/>
              <a:pathLst>
                <a:path w="447" h="408" extrusionOk="0">
                  <a:moveTo>
                    <a:pt x="29" y="0"/>
                  </a:moveTo>
                  <a:cubicBezTo>
                    <a:pt x="1" y="84"/>
                    <a:pt x="29" y="251"/>
                    <a:pt x="85" y="321"/>
                  </a:cubicBezTo>
                  <a:cubicBezTo>
                    <a:pt x="121" y="369"/>
                    <a:pt x="189" y="407"/>
                    <a:pt x="261" y="407"/>
                  </a:cubicBezTo>
                  <a:cubicBezTo>
                    <a:pt x="272" y="407"/>
                    <a:pt x="283" y="406"/>
                    <a:pt x="294" y="405"/>
                  </a:cubicBezTo>
                  <a:cubicBezTo>
                    <a:pt x="363" y="405"/>
                    <a:pt x="447" y="335"/>
                    <a:pt x="391" y="251"/>
                  </a:cubicBezTo>
                  <a:cubicBezTo>
                    <a:pt x="363" y="209"/>
                    <a:pt x="266" y="196"/>
                    <a:pt x="224" y="154"/>
                  </a:cubicBezTo>
                  <a:cubicBezTo>
                    <a:pt x="168" y="126"/>
                    <a:pt x="99" y="0"/>
                    <a:pt x="29"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7059;p38">
              <a:extLst>
                <a:ext uri="{FF2B5EF4-FFF2-40B4-BE49-F238E27FC236}">
                  <a16:creationId xmlns:a16="http://schemas.microsoft.com/office/drawing/2014/main" id="{E367B888-9CFA-450D-D502-A47B8CEB4ED2}"/>
                </a:ext>
              </a:extLst>
            </p:cNvPr>
            <p:cNvSpPr/>
            <p:nvPr/>
          </p:nvSpPr>
          <p:spPr>
            <a:xfrm>
              <a:off x="-1644464" y="3768627"/>
              <a:ext cx="11072" cy="10723"/>
            </a:xfrm>
            <a:custGeom>
              <a:avLst/>
              <a:gdLst/>
              <a:ahLst/>
              <a:cxnLst/>
              <a:rect l="l" t="t" r="r" b="b"/>
              <a:pathLst>
                <a:path w="286" h="277" extrusionOk="0">
                  <a:moveTo>
                    <a:pt x="102" y="1"/>
                  </a:moveTo>
                  <a:cubicBezTo>
                    <a:pt x="76" y="1"/>
                    <a:pt x="50" y="16"/>
                    <a:pt x="28" y="53"/>
                  </a:cubicBezTo>
                  <a:cubicBezTo>
                    <a:pt x="1" y="123"/>
                    <a:pt x="28" y="165"/>
                    <a:pt x="70" y="206"/>
                  </a:cubicBezTo>
                  <a:cubicBezTo>
                    <a:pt x="91" y="238"/>
                    <a:pt x="136" y="277"/>
                    <a:pt x="174" y="277"/>
                  </a:cubicBezTo>
                  <a:cubicBezTo>
                    <a:pt x="187" y="277"/>
                    <a:pt x="199" y="273"/>
                    <a:pt x="210" y="262"/>
                  </a:cubicBezTo>
                  <a:cubicBezTo>
                    <a:pt x="285" y="186"/>
                    <a:pt x="193" y="1"/>
                    <a:pt x="102"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7060;p38">
              <a:extLst>
                <a:ext uri="{FF2B5EF4-FFF2-40B4-BE49-F238E27FC236}">
                  <a16:creationId xmlns:a16="http://schemas.microsoft.com/office/drawing/2014/main" id="{A36824BC-726B-4475-07CD-426C6790356E}"/>
                </a:ext>
              </a:extLst>
            </p:cNvPr>
            <p:cNvSpPr/>
            <p:nvPr/>
          </p:nvSpPr>
          <p:spPr>
            <a:xfrm>
              <a:off x="-1630991" y="3734521"/>
              <a:ext cx="28105" cy="40803"/>
            </a:xfrm>
            <a:custGeom>
              <a:avLst/>
              <a:gdLst/>
              <a:ahLst/>
              <a:cxnLst/>
              <a:rect l="l" t="t" r="r" b="b"/>
              <a:pathLst>
                <a:path w="726" h="1054" extrusionOk="0">
                  <a:moveTo>
                    <a:pt x="15" y="0"/>
                  </a:moveTo>
                  <a:cubicBezTo>
                    <a:pt x="1" y="56"/>
                    <a:pt x="15" y="112"/>
                    <a:pt x="29" y="154"/>
                  </a:cubicBezTo>
                  <a:cubicBezTo>
                    <a:pt x="43" y="196"/>
                    <a:pt x="99" y="265"/>
                    <a:pt x="85" y="307"/>
                  </a:cubicBezTo>
                  <a:cubicBezTo>
                    <a:pt x="85" y="349"/>
                    <a:pt x="43" y="377"/>
                    <a:pt x="43" y="405"/>
                  </a:cubicBezTo>
                  <a:cubicBezTo>
                    <a:pt x="43" y="446"/>
                    <a:pt x="43" y="502"/>
                    <a:pt x="43" y="544"/>
                  </a:cubicBezTo>
                  <a:cubicBezTo>
                    <a:pt x="57" y="614"/>
                    <a:pt x="112" y="725"/>
                    <a:pt x="168" y="781"/>
                  </a:cubicBezTo>
                  <a:cubicBezTo>
                    <a:pt x="210" y="823"/>
                    <a:pt x="252" y="823"/>
                    <a:pt x="294" y="837"/>
                  </a:cubicBezTo>
                  <a:cubicBezTo>
                    <a:pt x="335" y="864"/>
                    <a:pt x="377" y="878"/>
                    <a:pt x="405" y="906"/>
                  </a:cubicBezTo>
                  <a:cubicBezTo>
                    <a:pt x="454" y="943"/>
                    <a:pt x="577" y="1053"/>
                    <a:pt x="653" y="1053"/>
                  </a:cubicBezTo>
                  <a:cubicBezTo>
                    <a:pt x="665" y="1053"/>
                    <a:pt x="675" y="1051"/>
                    <a:pt x="684" y="1046"/>
                  </a:cubicBezTo>
                  <a:cubicBezTo>
                    <a:pt x="726" y="1018"/>
                    <a:pt x="670" y="823"/>
                    <a:pt x="642" y="781"/>
                  </a:cubicBezTo>
                  <a:cubicBezTo>
                    <a:pt x="614" y="739"/>
                    <a:pt x="558" y="711"/>
                    <a:pt x="531" y="655"/>
                  </a:cubicBezTo>
                  <a:cubicBezTo>
                    <a:pt x="517" y="614"/>
                    <a:pt x="489" y="572"/>
                    <a:pt x="475" y="530"/>
                  </a:cubicBezTo>
                  <a:cubicBezTo>
                    <a:pt x="433" y="446"/>
                    <a:pt x="572" y="419"/>
                    <a:pt x="531" y="307"/>
                  </a:cubicBezTo>
                  <a:cubicBezTo>
                    <a:pt x="517" y="279"/>
                    <a:pt x="447" y="237"/>
                    <a:pt x="419" y="223"/>
                  </a:cubicBezTo>
                  <a:cubicBezTo>
                    <a:pt x="377" y="182"/>
                    <a:pt x="335" y="154"/>
                    <a:pt x="294" y="126"/>
                  </a:cubicBezTo>
                  <a:cubicBezTo>
                    <a:pt x="210" y="70"/>
                    <a:pt x="154" y="42"/>
                    <a:pt x="71" y="14"/>
                  </a:cubicBezTo>
                  <a:cubicBezTo>
                    <a:pt x="57" y="14"/>
                    <a:pt x="29" y="0"/>
                    <a:pt x="15"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7061;p38">
              <a:extLst>
                <a:ext uri="{FF2B5EF4-FFF2-40B4-BE49-F238E27FC236}">
                  <a16:creationId xmlns:a16="http://schemas.microsoft.com/office/drawing/2014/main" id="{3EABD0BE-6A38-39DF-10EC-262BE0DE896A}"/>
                </a:ext>
              </a:extLst>
            </p:cNvPr>
            <p:cNvSpPr/>
            <p:nvPr/>
          </p:nvSpPr>
          <p:spPr>
            <a:xfrm>
              <a:off x="-1650929" y="3744161"/>
              <a:ext cx="13975" cy="15911"/>
            </a:xfrm>
            <a:custGeom>
              <a:avLst/>
              <a:gdLst/>
              <a:ahLst/>
              <a:cxnLst/>
              <a:rect l="l" t="t" r="r" b="b"/>
              <a:pathLst>
                <a:path w="361" h="411" extrusionOk="0">
                  <a:moveTo>
                    <a:pt x="264" y="1"/>
                  </a:moveTo>
                  <a:cubicBezTo>
                    <a:pt x="260" y="1"/>
                    <a:pt x="256" y="1"/>
                    <a:pt x="251" y="2"/>
                  </a:cubicBezTo>
                  <a:cubicBezTo>
                    <a:pt x="200" y="23"/>
                    <a:pt x="149" y="89"/>
                    <a:pt x="97" y="89"/>
                  </a:cubicBezTo>
                  <a:cubicBezTo>
                    <a:pt x="79" y="89"/>
                    <a:pt x="61" y="80"/>
                    <a:pt x="42" y="58"/>
                  </a:cubicBezTo>
                  <a:lnTo>
                    <a:pt x="28" y="58"/>
                  </a:lnTo>
                  <a:cubicBezTo>
                    <a:pt x="28" y="114"/>
                    <a:pt x="0" y="170"/>
                    <a:pt x="14" y="239"/>
                  </a:cubicBezTo>
                  <a:cubicBezTo>
                    <a:pt x="14" y="295"/>
                    <a:pt x="56" y="323"/>
                    <a:pt x="112" y="351"/>
                  </a:cubicBezTo>
                  <a:cubicBezTo>
                    <a:pt x="154" y="392"/>
                    <a:pt x="168" y="406"/>
                    <a:pt x="237" y="406"/>
                  </a:cubicBezTo>
                  <a:cubicBezTo>
                    <a:pt x="268" y="406"/>
                    <a:pt x="289" y="410"/>
                    <a:pt x="303" y="410"/>
                  </a:cubicBezTo>
                  <a:cubicBezTo>
                    <a:pt x="329" y="410"/>
                    <a:pt x="335" y="399"/>
                    <a:pt x="335" y="337"/>
                  </a:cubicBezTo>
                  <a:cubicBezTo>
                    <a:pt x="335" y="297"/>
                    <a:pt x="360" y="1"/>
                    <a:pt x="264"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7062;p38">
              <a:extLst>
                <a:ext uri="{FF2B5EF4-FFF2-40B4-BE49-F238E27FC236}">
                  <a16:creationId xmlns:a16="http://schemas.microsoft.com/office/drawing/2014/main" id="{05FE90D2-7743-237F-6AC4-2D7291DAD0E9}"/>
                </a:ext>
              </a:extLst>
            </p:cNvPr>
            <p:cNvSpPr/>
            <p:nvPr/>
          </p:nvSpPr>
          <p:spPr>
            <a:xfrm>
              <a:off x="-1973566" y="3711680"/>
              <a:ext cx="347483" cy="310513"/>
            </a:xfrm>
            <a:custGeom>
              <a:avLst/>
              <a:gdLst/>
              <a:ahLst/>
              <a:cxnLst/>
              <a:rect l="l" t="t" r="r" b="b"/>
              <a:pathLst>
                <a:path w="8976" h="8021" extrusionOk="0">
                  <a:moveTo>
                    <a:pt x="5069" y="1"/>
                  </a:moveTo>
                  <a:cubicBezTo>
                    <a:pt x="4998" y="1"/>
                    <a:pt x="4987" y="31"/>
                    <a:pt x="4976" y="144"/>
                  </a:cubicBezTo>
                  <a:cubicBezTo>
                    <a:pt x="4962" y="214"/>
                    <a:pt x="4962" y="284"/>
                    <a:pt x="4976" y="340"/>
                  </a:cubicBezTo>
                  <a:cubicBezTo>
                    <a:pt x="4990" y="409"/>
                    <a:pt x="5059" y="465"/>
                    <a:pt x="5073" y="521"/>
                  </a:cubicBezTo>
                  <a:cubicBezTo>
                    <a:pt x="5110" y="656"/>
                    <a:pt x="4952" y="704"/>
                    <a:pt x="4837" y="704"/>
                  </a:cubicBezTo>
                  <a:cubicBezTo>
                    <a:pt x="4822" y="704"/>
                    <a:pt x="4808" y="704"/>
                    <a:pt x="4795" y="702"/>
                  </a:cubicBezTo>
                  <a:cubicBezTo>
                    <a:pt x="4711" y="604"/>
                    <a:pt x="4613" y="465"/>
                    <a:pt x="4488" y="395"/>
                  </a:cubicBezTo>
                  <a:cubicBezTo>
                    <a:pt x="4445" y="369"/>
                    <a:pt x="4407" y="360"/>
                    <a:pt x="4371" y="360"/>
                  </a:cubicBezTo>
                  <a:cubicBezTo>
                    <a:pt x="4291" y="360"/>
                    <a:pt x="4222" y="408"/>
                    <a:pt x="4126" y="437"/>
                  </a:cubicBezTo>
                  <a:cubicBezTo>
                    <a:pt x="4006" y="483"/>
                    <a:pt x="3851" y="595"/>
                    <a:pt x="3723" y="595"/>
                  </a:cubicBezTo>
                  <a:cubicBezTo>
                    <a:pt x="3656" y="595"/>
                    <a:pt x="3597" y="565"/>
                    <a:pt x="3554" y="479"/>
                  </a:cubicBezTo>
                  <a:cubicBezTo>
                    <a:pt x="3549" y="470"/>
                    <a:pt x="3537" y="466"/>
                    <a:pt x="3520" y="466"/>
                  </a:cubicBezTo>
                  <a:cubicBezTo>
                    <a:pt x="3440" y="466"/>
                    <a:pt x="3248" y="550"/>
                    <a:pt x="3188" y="550"/>
                  </a:cubicBezTo>
                  <a:cubicBezTo>
                    <a:pt x="3184" y="550"/>
                    <a:pt x="3181" y="549"/>
                    <a:pt x="3178" y="549"/>
                  </a:cubicBezTo>
                  <a:cubicBezTo>
                    <a:pt x="3122" y="549"/>
                    <a:pt x="3080" y="535"/>
                    <a:pt x="3039" y="507"/>
                  </a:cubicBezTo>
                  <a:lnTo>
                    <a:pt x="2927" y="1120"/>
                  </a:lnTo>
                  <a:lnTo>
                    <a:pt x="2648" y="1385"/>
                  </a:lnTo>
                  <a:lnTo>
                    <a:pt x="1951" y="1231"/>
                  </a:lnTo>
                  <a:lnTo>
                    <a:pt x="1255" y="1608"/>
                  </a:lnTo>
                  <a:lnTo>
                    <a:pt x="1143" y="1719"/>
                  </a:lnTo>
                  <a:lnTo>
                    <a:pt x="920" y="1942"/>
                  </a:lnTo>
                  <a:cubicBezTo>
                    <a:pt x="951" y="1932"/>
                    <a:pt x="983" y="1926"/>
                    <a:pt x="1011" y="1926"/>
                  </a:cubicBezTo>
                  <a:cubicBezTo>
                    <a:pt x="1060" y="1926"/>
                    <a:pt x="1096" y="1945"/>
                    <a:pt x="1087" y="1998"/>
                  </a:cubicBezTo>
                  <a:cubicBezTo>
                    <a:pt x="1157" y="1998"/>
                    <a:pt x="1213" y="1970"/>
                    <a:pt x="1283" y="1956"/>
                  </a:cubicBezTo>
                  <a:cubicBezTo>
                    <a:pt x="1324" y="1956"/>
                    <a:pt x="1366" y="1984"/>
                    <a:pt x="1422" y="2012"/>
                  </a:cubicBezTo>
                  <a:cubicBezTo>
                    <a:pt x="1519" y="2068"/>
                    <a:pt x="1631" y="2137"/>
                    <a:pt x="1756" y="2151"/>
                  </a:cubicBezTo>
                  <a:cubicBezTo>
                    <a:pt x="1766" y="2152"/>
                    <a:pt x="1776" y="2153"/>
                    <a:pt x="1786" y="2153"/>
                  </a:cubicBezTo>
                  <a:cubicBezTo>
                    <a:pt x="1924" y="2153"/>
                    <a:pt x="2030" y="2063"/>
                    <a:pt x="2161" y="1998"/>
                  </a:cubicBezTo>
                  <a:cubicBezTo>
                    <a:pt x="2272" y="1928"/>
                    <a:pt x="2425" y="1900"/>
                    <a:pt x="2565" y="1886"/>
                  </a:cubicBezTo>
                  <a:cubicBezTo>
                    <a:pt x="2669" y="1877"/>
                    <a:pt x="2792" y="1848"/>
                    <a:pt x="2904" y="1848"/>
                  </a:cubicBezTo>
                  <a:cubicBezTo>
                    <a:pt x="2957" y="1848"/>
                    <a:pt x="3008" y="1855"/>
                    <a:pt x="3052" y="1873"/>
                  </a:cubicBezTo>
                  <a:cubicBezTo>
                    <a:pt x="3025" y="1928"/>
                    <a:pt x="2941" y="2012"/>
                    <a:pt x="2899" y="2054"/>
                  </a:cubicBezTo>
                  <a:cubicBezTo>
                    <a:pt x="2829" y="2109"/>
                    <a:pt x="2718" y="2151"/>
                    <a:pt x="2634" y="2193"/>
                  </a:cubicBezTo>
                  <a:cubicBezTo>
                    <a:pt x="2579" y="2207"/>
                    <a:pt x="2523" y="2207"/>
                    <a:pt x="2453" y="2221"/>
                  </a:cubicBezTo>
                  <a:cubicBezTo>
                    <a:pt x="2384" y="2249"/>
                    <a:pt x="2328" y="2291"/>
                    <a:pt x="2272" y="2332"/>
                  </a:cubicBezTo>
                  <a:cubicBezTo>
                    <a:pt x="2147" y="2416"/>
                    <a:pt x="1993" y="2388"/>
                    <a:pt x="1854" y="2402"/>
                  </a:cubicBezTo>
                  <a:cubicBezTo>
                    <a:pt x="1715" y="2416"/>
                    <a:pt x="1547" y="2458"/>
                    <a:pt x="1422" y="2528"/>
                  </a:cubicBezTo>
                  <a:cubicBezTo>
                    <a:pt x="1352" y="2569"/>
                    <a:pt x="1101" y="2653"/>
                    <a:pt x="1143" y="2764"/>
                  </a:cubicBezTo>
                  <a:cubicBezTo>
                    <a:pt x="1152" y="2764"/>
                    <a:pt x="1160" y="2764"/>
                    <a:pt x="1169" y="2764"/>
                  </a:cubicBezTo>
                  <a:cubicBezTo>
                    <a:pt x="1344" y="2764"/>
                    <a:pt x="1541" y="2893"/>
                    <a:pt x="1701" y="2946"/>
                  </a:cubicBezTo>
                  <a:cubicBezTo>
                    <a:pt x="1812" y="2987"/>
                    <a:pt x="2021" y="3197"/>
                    <a:pt x="1812" y="3266"/>
                  </a:cubicBezTo>
                  <a:cubicBezTo>
                    <a:pt x="1790" y="3275"/>
                    <a:pt x="1768" y="3279"/>
                    <a:pt x="1745" y="3279"/>
                  </a:cubicBezTo>
                  <a:cubicBezTo>
                    <a:pt x="1619" y="3279"/>
                    <a:pt x="1483" y="3163"/>
                    <a:pt x="1436" y="3057"/>
                  </a:cubicBezTo>
                  <a:cubicBezTo>
                    <a:pt x="1415" y="3059"/>
                    <a:pt x="1393" y="3060"/>
                    <a:pt x="1372" y="3060"/>
                  </a:cubicBezTo>
                  <a:cubicBezTo>
                    <a:pt x="1234" y="3060"/>
                    <a:pt x="1082" y="3025"/>
                    <a:pt x="962" y="3001"/>
                  </a:cubicBezTo>
                  <a:cubicBezTo>
                    <a:pt x="925" y="2997"/>
                    <a:pt x="890" y="2996"/>
                    <a:pt x="855" y="2996"/>
                  </a:cubicBezTo>
                  <a:cubicBezTo>
                    <a:pt x="771" y="2996"/>
                    <a:pt x="692" y="3005"/>
                    <a:pt x="614" y="3015"/>
                  </a:cubicBezTo>
                  <a:lnTo>
                    <a:pt x="0" y="3601"/>
                  </a:lnTo>
                  <a:lnTo>
                    <a:pt x="42" y="4297"/>
                  </a:lnTo>
                  <a:lnTo>
                    <a:pt x="474" y="4520"/>
                  </a:lnTo>
                  <a:lnTo>
                    <a:pt x="851" y="4214"/>
                  </a:lnTo>
                  <a:lnTo>
                    <a:pt x="990" y="4325"/>
                  </a:lnTo>
                  <a:lnTo>
                    <a:pt x="878" y="4493"/>
                  </a:lnTo>
                  <a:cubicBezTo>
                    <a:pt x="878" y="4493"/>
                    <a:pt x="1060" y="4716"/>
                    <a:pt x="1074" y="4716"/>
                  </a:cubicBezTo>
                  <a:lnTo>
                    <a:pt x="1506" y="4716"/>
                  </a:lnTo>
                  <a:lnTo>
                    <a:pt x="2216" y="5315"/>
                  </a:lnTo>
                  <a:lnTo>
                    <a:pt x="2690" y="5649"/>
                  </a:lnTo>
                  <a:lnTo>
                    <a:pt x="2802" y="5956"/>
                  </a:lnTo>
                  <a:lnTo>
                    <a:pt x="3011" y="6541"/>
                  </a:lnTo>
                  <a:lnTo>
                    <a:pt x="3471" y="6917"/>
                  </a:lnTo>
                  <a:lnTo>
                    <a:pt x="4335" y="6625"/>
                  </a:lnTo>
                  <a:lnTo>
                    <a:pt x="5045" y="7336"/>
                  </a:lnTo>
                  <a:lnTo>
                    <a:pt x="5171" y="7907"/>
                  </a:lnTo>
                  <a:cubicBezTo>
                    <a:pt x="5275" y="7907"/>
                    <a:pt x="5347" y="7880"/>
                    <a:pt x="5410" y="7880"/>
                  </a:cubicBezTo>
                  <a:cubicBezTo>
                    <a:pt x="5448" y="7880"/>
                    <a:pt x="5483" y="7890"/>
                    <a:pt x="5519" y="7921"/>
                  </a:cubicBezTo>
                  <a:cubicBezTo>
                    <a:pt x="5596" y="7990"/>
                    <a:pt x="5668" y="8021"/>
                    <a:pt x="5748" y="8021"/>
                  </a:cubicBezTo>
                  <a:cubicBezTo>
                    <a:pt x="5814" y="8021"/>
                    <a:pt x="5884" y="8000"/>
                    <a:pt x="5965" y="7963"/>
                  </a:cubicBezTo>
                  <a:cubicBezTo>
                    <a:pt x="6132" y="7879"/>
                    <a:pt x="6272" y="8018"/>
                    <a:pt x="6188" y="7782"/>
                  </a:cubicBezTo>
                  <a:cubicBezTo>
                    <a:pt x="6118" y="7545"/>
                    <a:pt x="6341" y="7531"/>
                    <a:pt x="6132" y="7419"/>
                  </a:cubicBezTo>
                  <a:cubicBezTo>
                    <a:pt x="5973" y="7334"/>
                    <a:pt x="5823" y="7209"/>
                    <a:pt x="5900" y="7209"/>
                  </a:cubicBezTo>
                  <a:cubicBezTo>
                    <a:pt x="5925" y="7209"/>
                    <a:pt x="5972" y="7222"/>
                    <a:pt x="6049" y="7252"/>
                  </a:cubicBezTo>
                  <a:cubicBezTo>
                    <a:pt x="6212" y="7309"/>
                    <a:pt x="6469" y="7358"/>
                    <a:pt x="6664" y="7358"/>
                  </a:cubicBezTo>
                  <a:cubicBezTo>
                    <a:pt x="6852" y="7358"/>
                    <a:pt x="6981" y="7312"/>
                    <a:pt x="6913" y="7182"/>
                  </a:cubicBezTo>
                  <a:cubicBezTo>
                    <a:pt x="6787" y="6917"/>
                    <a:pt x="6369" y="6862"/>
                    <a:pt x="6355" y="6750"/>
                  </a:cubicBezTo>
                  <a:cubicBezTo>
                    <a:pt x="6344" y="6659"/>
                    <a:pt x="6500" y="6466"/>
                    <a:pt x="6572" y="6466"/>
                  </a:cubicBezTo>
                  <a:cubicBezTo>
                    <a:pt x="6589" y="6466"/>
                    <a:pt x="6601" y="6476"/>
                    <a:pt x="6606" y="6499"/>
                  </a:cubicBezTo>
                  <a:cubicBezTo>
                    <a:pt x="6620" y="6625"/>
                    <a:pt x="6662" y="6876"/>
                    <a:pt x="6969" y="6890"/>
                  </a:cubicBezTo>
                  <a:cubicBezTo>
                    <a:pt x="7275" y="6890"/>
                    <a:pt x="7456" y="6890"/>
                    <a:pt x="7373" y="6695"/>
                  </a:cubicBezTo>
                  <a:cubicBezTo>
                    <a:pt x="7306" y="6540"/>
                    <a:pt x="7337" y="6271"/>
                    <a:pt x="7394" y="6271"/>
                  </a:cubicBezTo>
                  <a:cubicBezTo>
                    <a:pt x="7408" y="6271"/>
                    <a:pt x="7425" y="6289"/>
                    <a:pt x="7442" y="6332"/>
                  </a:cubicBezTo>
                  <a:cubicBezTo>
                    <a:pt x="7524" y="6537"/>
                    <a:pt x="7539" y="6848"/>
                    <a:pt x="7631" y="6848"/>
                  </a:cubicBezTo>
                  <a:cubicBezTo>
                    <a:pt x="7633" y="6848"/>
                    <a:pt x="7635" y="6848"/>
                    <a:pt x="7638" y="6848"/>
                  </a:cubicBezTo>
                  <a:cubicBezTo>
                    <a:pt x="7690" y="6848"/>
                    <a:pt x="7779" y="6872"/>
                    <a:pt x="7852" y="6872"/>
                  </a:cubicBezTo>
                  <a:cubicBezTo>
                    <a:pt x="7934" y="6872"/>
                    <a:pt x="7995" y="6841"/>
                    <a:pt x="7958" y="6708"/>
                  </a:cubicBezTo>
                  <a:cubicBezTo>
                    <a:pt x="7885" y="6503"/>
                    <a:pt x="7666" y="6213"/>
                    <a:pt x="7755" y="6213"/>
                  </a:cubicBezTo>
                  <a:cubicBezTo>
                    <a:pt x="7769" y="6213"/>
                    <a:pt x="7789" y="6220"/>
                    <a:pt x="7819" y="6235"/>
                  </a:cubicBezTo>
                  <a:cubicBezTo>
                    <a:pt x="7956" y="6299"/>
                    <a:pt x="8149" y="6354"/>
                    <a:pt x="8279" y="6354"/>
                  </a:cubicBezTo>
                  <a:cubicBezTo>
                    <a:pt x="8374" y="6354"/>
                    <a:pt x="8436" y="6325"/>
                    <a:pt x="8418" y="6249"/>
                  </a:cubicBezTo>
                  <a:cubicBezTo>
                    <a:pt x="8390" y="6081"/>
                    <a:pt x="8153" y="5928"/>
                    <a:pt x="8279" y="5886"/>
                  </a:cubicBezTo>
                  <a:cubicBezTo>
                    <a:pt x="8404" y="5858"/>
                    <a:pt x="8348" y="5677"/>
                    <a:pt x="8306" y="5649"/>
                  </a:cubicBezTo>
                  <a:cubicBezTo>
                    <a:pt x="8285" y="5627"/>
                    <a:pt x="8186" y="5409"/>
                    <a:pt x="8218" y="5409"/>
                  </a:cubicBezTo>
                  <a:cubicBezTo>
                    <a:pt x="8227" y="5409"/>
                    <a:pt x="8245" y="5426"/>
                    <a:pt x="8279" y="5468"/>
                  </a:cubicBezTo>
                  <a:cubicBezTo>
                    <a:pt x="8399" y="5622"/>
                    <a:pt x="8736" y="5862"/>
                    <a:pt x="8812" y="5862"/>
                  </a:cubicBezTo>
                  <a:cubicBezTo>
                    <a:pt x="8833" y="5862"/>
                    <a:pt x="8835" y="5844"/>
                    <a:pt x="8808" y="5803"/>
                  </a:cubicBezTo>
                  <a:cubicBezTo>
                    <a:pt x="8701" y="5648"/>
                    <a:pt x="8564" y="5372"/>
                    <a:pt x="8621" y="5372"/>
                  </a:cubicBezTo>
                  <a:cubicBezTo>
                    <a:pt x="8631" y="5372"/>
                    <a:pt x="8646" y="5380"/>
                    <a:pt x="8669" y="5398"/>
                  </a:cubicBezTo>
                  <a:cubicBezTo>
                    <a:pt x="8745" y="5461"/>
                    <a:pt x="8833" y="5499"/>
                    <a:pt x="8890" y="5499"/>
                  </a:cubicBezTo>
                  <a:cubicBezTo>
                    <a:pt x="8948" y="5499"/>
                    <a:pt x="8975" y="5461"/>
                    <a:pt x="8934" y="5371"/>
                  </a:cubicBezTo>
                  <a:cubicBezTo>
                    <a:pt x="8906" y="5301"/>
                    <a:pt x="8892" y="5162"/>
                    <a:pt x="8892" y="5022"/>
                  </a:cubicBezTo>
                  <a:lnTo>
                    <a:pt x="8515" y="4409"/>
                  </a:lnTo>
                  <a:lnTo>
                    <a:pt x="7819" y="4256"/>
                  </a:lnTo>
                  <a:lnTo>
                    <a:pt x="7707" y="2374"/>
                  </a:lnTo>
                  <a:cubicBezTo>
                    <a:pt x="7656" y="2336"/>
                    <a:pt x="7628" y="2261"/>
                    <a:pt x="7569" y="2261"/>
                  </a:cubicBezTo>
                  <a:cubicBezTo>
                    <a:pt x="7564" y="2261"/>
                    <a:pt x="7559" y="2262"/>
                    <a:pt x="7554" y="2263"/>
                  </a:cubicBezTo>
                  <a:cubicBezTo>
                    <a:pt x="7526" y="2319"/>
                    <a:pt x="7456" y="2346"/>
                    <a:pt x="7373" y="2346"/>
                  </a:cubicBezTo>
                  <a:cubicBezTo>
                    <a:pt x="7289" y="2332"/>
                    <a:pt x="7275" y="2319"/>
                    <a:pt x="7289" y="2221"/>
                  </a:cubicBezTo>
                  <a:cubicBezTo>
                    <a:pt x="7317" y="2221"/>
                    <a:pt x="7331" y="2193"/>
                    <a:pt x="7345" y="2193"/>
                  </a:cubicBezTo>
                  <a:cubicBezTo>
                    <a:pt x="7373" y="2109"/>
                    <a:pt x="7289" y="2068"/>
                    <a:pt x="7289" y="1984"/>
                  </a:cubicBezTo>
                  <a:cubicBezTo>
                    <a:pt x="7275" y="1886"/>
                    <a:pt x="7331" y="1859"/>
                    <a:pt x="7401" y="1789"/>
                  </a:cubicBezTo>
                  <a:cubicBezTo>
                    <a:pt x="7484" y="1705"/>
                    <a:pt x="7610" y="1566"/>
                    <a:pt x="7582" y="1427"/>
                  </a:cubicBezTo>
                  <a:cubicBezTo>
                    <a:pt x="7571" y="1301"/>
                    <a:pt x="7443" y="1285"/>
                    <a:pt x="7321" y="1285"/>
                  </a:cubicBezTo>
                  <a:cubicBezTo>
                    <a:pt x="7280" y="1285"/>
                    <a:pt x="7240" y="1287"/>
                    <a:pt x="7205" y="1287"/>
                  </a:cubicBezTo>
                  <a:cubicBezTo>
                    <a:pt x="6983" y="1287"/>
                    <a:pt x="6787" y="1245"/>
                    <a:pt x="6578" y="1245"/>
                  </a:cubicBezTo>
                  <a:cubicBezTo>
                    <a:pt x="6411" y="1231"/>
                    <a:pt x="6118" y="1204"/>
                    <a:pt x="6035" y="1050"/>
                  </a:cubicBezTo>
                  <a:cubicBezTo>
                    <a:pt x="6007" y="981"/>
                    <a:pt x="6007" y="883"/>
                    <a:pt x="5979" y="813"/>
                  </a:cubicBezTo>
                  <a:cubicBezTo>
                    <a:pt x="5923" y="702"/>
                    <a:pt x="5868" y="576"/>
                    <a:pt x="5798" y="465"/>
                  </a:cubicBezTo>
                  <a:cubicBezTo>
                    <a:pt x="5700" y="312"/>
                    <a:pt x="5575" y="131"/>
                    <a:pt x="5394" y="61"/>
                  </a:cubicBezTo>
                  <a:cubicBezTo>
                    <a:pt x="5310" y="33"/>
                    <a:pt x="5227" y="19"/>
                    <a:pt x="5129" y="5"/>
                  </a:cubicBezTo>
                  <a:cubicBezTo>
                    <a:pt x="5105" y="2"/>
                    <a:pt x="5086" y="1"/>
                    <a:pt x="5069"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7063;p38">
              <a:extLst>
                <a:ext uri="{FF2B5EF4-FFF2-40B4-BE49-F238E27FC236}">
                  <a16:creationId xmlns:a16="http://schemas.microsoft.com/office/drawing/2014/main" id="{FCFE296F-BCA0-D22E-0C40-BEF615D7618C}"/>
                </a:ext>
              </a:extLst>
            </p:cNvPr>
            <p:cNvSpPr/>
            <p:nvPr/>
          </p:nvSpPr>
          <p:spPr>
            <a:xfrm>
              <a:off x="-1628281" y="3936837"/>
              <a:ext cx="13007" cy="11923"/>
            </a:xfrm>
            <a:custGeom>
              <a:avLst/>
              <a:gdLst/>
              <a:ahLst/>
              <a:cxnLst/>
              <a:rect l="l" t="t" r="r" b="b"/>
              <a:pathLst>
                <a:path w="336" h="308" extrusionOk="0">
                  <a:moveTo>
                    <a:pt x="168" y="1"/>
                  </a:moveTo>
                  <a:cubicBezTo>
                    <a:pt x="84" y="1"/>
                    <a:pt x="1" y="70"/>
                    <a:pt x="1" y="154"/>
                  </a:cubicBezTo>
                  <a:cubicBezTo>
                    <a:pt x="1" y="237"/>
                    <a:pt x="70" y="307"/>
                    <a:pt x="168" y="307"/>
                  </a:cubicBezTo>
                  <a:cubicBezTo>
                    <a:pt x="252" y="307"/>
                    <a:pt x="335" y="237"/>
                    <a:pt x="335" y="154"/>
                  </a:cubicBezTo>
                  <a:cubicBezTo>
                    <a:pt x="335" y="70"/>
                    <a:pt x="252" y="1"/>
                    <a:pt x="168"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7064;p38">
              <a:extLst>
                <a:ext uri="{FF2B5EF4-FFF2-40B4-BE49-F238E27FC236}">
                  <a16:creationId xmlns:a16="http://schemas.microsoft.com/office/drawing/2014/main" id="{887A4E9D-07E3-F5A8-9D37-16B723CF013F}"/>
                </a:ext>
              </a:extLst>
            </p:cNvPr>
            <p:cNvSpPr/>
            <p:nvPr/>
          </p:nvSpPr>
          <p:spPr>
            <a:xfrm>
              <a:off x="-1652555" y="3969201"/>
              <a:ext cx="5962" cy="8130"/>
            </a:xfrm>
            <a:custGeom>
              <a:avLst/>
              <a:gdLst/>
              <a:ahLst/>
              <a:cxnLst/>
              <a:rect l="l" t="t" r="r" b="b"/>
              <a:pathLst>
                <a:path w="154" h="210" extrusionOk="0">
                  <a:moveTo>
                    <a:pt x="84" y="1"/>
                  </a:moveTo>
                  <a:cubicBezTo>
                    <a:pt x="42" y="1"/>
                    <a:pt x="1" y="56"/>
                    <a:pt x="1" y="112"/>
                  </a:cubicBezTo>
                  <a:cubicBezTo>
                    <a:pt x="1" y="154"/>
                    <a:pt x="42" y="210"/>
                    <a:pt x="84" y="210"/>
                  </a:cubicBezTo>
                  <a:cubicBezTo>
                    <a:pt x="126" y="210"/>
                    <a:pt x="154" y="154"/>
                    <a:pt x="154" y="112"/>
                  </a:cubicBezTo>
                  <a:cubicBezTo>
                    <a:pt x="154" y="56"/>
                    <a:pt x="126" y="1"/>
                    <a:pt x="84"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7065;p38">
              <a:extLst>
                <a:ext uri="{FF2B5EF4-FFF2-40B4-BE49-F238E27FC236}">
                  <a16:creationId xmlns:a16="http://schemas.microsoft.com/office/drawing/2014/main" id="{BF71D4CA-9463-5BB7-F000-FA72E3C588CA}"/>
                </a:ext>
              </a:extLst>
            </p:cNvPr>
            <p:cNvSpPr/>
            <p:nvPr/>
          </p:nvSpPr>
          <p:spPr>
            <a:xfrm>
              <a:off x="-1662272" y="3971137"/>
              <a:ext cx="16763" cy="21214"/>
            </a:xfrm>
            <a:custGeom>
              <a:avLst/>
              <a:gdLst/>
              <a:ahLst/>
              <a:cxnLst/>
              <a:rect l="l" t="t" r="r" b="b"/>
              <a:pathLst>
                <a:path w="433" h="548" extrusionOk="0">
                  <a:moveTo>
                    <a:pt x="50" y="0"/>
                  </a:moveTo>
                  <a:cubicBezTo>
                    <a:pt x="41" y="0"/>
                    <a:pt x="33" y="2"/>
                    <a:pt x="29" y="6"/>
                  </a:cubicBezTo>
                  <a:cubicBezTo>
                    <a:pt x="1" y="34"/>
                    <a:pt x="1" y="104"/>
                    <a:pt x="15" y="132"/>
                  </a:cubicBezTo>
                  <a:cubicBezTo>
                    <a:pt x="29" y="146"/>
                    <a:pt x="42" y="160"/>
                    <a:pt x="42" y="188"/>
                  </a:cubicBezTo>
                  <a:cubicBezTo>
                    <a:pt x="42" y="202"/>
                    <a:pt x="42" y="229"/>
                    <a:pt x="42" y="243"/>
                  </a:cubicBezTo>
                  <a:cubicBezTo>
                    <a:pt x="56" y="299"/>
                    <a:pt x="112" y="327"/>
                    <a:pt x="154" y="355"/>
                  </a:cubicBezTo>
                  <a:cubicBezTo>
                    <a:pt x="196" y="397"/>
                    <a:pt x="224" y="438"/>
                    <a:pt x="265" y="494"/>
                  </a:cubicBezTo>
                  <a:cubicBezTo>
                    <a:pt x="286" y="524"/>
                    <a:pt x="306" y="547"/>
                    <a:pt x="331" y="547"/>
                  </a:cubicBezTo>
                  <a:cubicBezTo>
                    <a:pt x="341" y="547"/>
                    <a:pt x="351" y="544"/>
                    <a:pt x="363" y="536"/>
                  </a:cubicBezTo>
                  <a:cubicBezTo>
                    <a:pt x="391" y="522"/>
                    <a:pt x="419" y="508"/>
                    <a:pt x="419" y="494"/>
                  </a:cubicBezTo>
                  <a:cubicBezTo>
                    <a:pt x="433" y="480"/>
                    <a:pt x="405" y="452"/>
                    <a:pt x="391" y="425"/>
                  </a:cubicBezTo>
                  <a:cubicBezTo>
                    <a:pt x="377" y="383"/>
                    <a:pt x="377" y="327"/>
                    <a:pt x="335" y="285"/>
                  </a:cubicBezTo>
                  <a:cubicBezTo>
                    <a:pt x="279" y="257"/>
                    <a:pt x="252" y="215"/>
                    <a:pt x="224" y="174"/>
                  </a:cubicBezTo>
                  <a:cubicBezTo>
                    <a:pt x="196" y="132"/>
                    <a:pt x="126" y="104"/>
                    <a:pt x="126" y="62"/>
                  </a:cubicBezTo>
                  <a:cubicBezTo>
                    <a:pt x="126" y="20"/>
                    <a:pt x="140" y="6"/>
                    <a:pt x="98" y="6"/>
                  </a:cubicBezTo>
                  <a:cubicBezTo>
                    <a:pt x="89" y="6"/>
                    <a:pt x="67" y="0"/>
                    <a:pt x="50"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7066;p38">
              <a:extLst>
                <a:ext uri="{FF2B5EF4-FFF2-40B4-BE49-F238E27FC236}">
                  <a16:creationId xmlns:a16="http://schemas.microsoft.com/office/drawing/2014/main" id="{69873C9A-23D4-99E7-91A5-F7CB5F09BD29}"/>
                </a:ext>
              </a:extLst>
            </p:cNvPr>
            <p:cNvSpPr/>
            <p:nvPr/>
          </p:nvSpPr>
          <p:spPr>
            <a:xfrm>
              <a:off x="-1671989" y="3765104"/>
              <a:ext cx="16182" cy="9446"/>
            </a:xfrm>
            <a:custGeom>
              <a:avLst/>
              <a:gdLst/>
              <a:ahLst/>
              <a:cxnLst/>
              <a:rect l="l" t="t" r="r" b="b"/>
              <a:pathLst>
                <a:path w="418" h="244" extrusionOk="0">
                  <a:moveTo>
                    <a:pt x="99" y="1"/>
                  </a:moveTo>
                  <a:cubicBezTo>
                    <a:pt x="65" y="1"/>
                    <a:pt x="38" y="13"/>
                    <a:pt x="29" y="47"/>
                  </a:cubicBezTo>
                  <a:cubicBezTo>
                    <a:pt x="1" y="116"/>
                    <a:pt x="98" y="158"/>
                    <a:pt x="154" y="172"/>
                  </a:cubicBezTo>
                  <a:cubicBezTo>
                    <a:pt x="196" y="200"/>
                    <a:pt x="252" y="242"/>
                    <a:pt x="307" y="242"/>
                  </a:cubicBezTo>
                  <a:cubicBezTo>
                    <a:pt x="312" y="243"/>
                    <a:pt x="317" y="244"/>
                    <a:pt x="321" y="244"/>
                  </a:cubicBezTo>
                  <a:cubicBezTo>
                    <a:pt x="363" y="244"/>
                    <a:pt x="417" y="194"/>
                    <a:pt x="405" y="144"/>
                  </a:cubicBezTo>
                  <a:cubicBezTo>
                    <a:pt x="391" y="88"/>
                    <a:pt x="335" y="74"/>
                    <a:pt x="293" y="61"/>
                  </a:cubicBezTo>
                  <a:cubicBezTo>
                    <a:pt x="248" y="42"/>
                    <a:pt x="161" y="1"/>
                    <a:pt x="99"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7067;p38">
              <a:extLst>
                <a:ext uri="{FF2B5EF4-FFF2-40B4-BE49-F238E27FC236}">
                  <a16:creationId xmlns:a16="http://schemas.microsoft.com/office/drawing/2014/main" id="{CCC1043F-1E3E-155C-571B-4B145DF5C75D}"/>
                </a:ext>
              </a:extLst>
            </p:cNvPr>
            <p:cNvSpPr/>
            <p:nvPr/>
          </p:nvSpPr>
          <p:spPr>
            <a:xfrm>
              <a:off x="-1716199" y="3727824"/>
              <a:ext cx="41577" cy="28338"/>
            </a:xfrm>
            <a:custGeom>
              <a:avLst/>
              <a:gdLst/>
              <a:ahLst/>
              <a:cxnLst/>
              <a:rect l="l" t="t" r="r" b="b"/>
              <a:pathLst>
                <a:path w="1074" h="732" extrusionOk="0">
                  <a:moveTo>
                    <a:pt x="61" y="1"/>
                  </a:moveTo>
                  <a:cubicBezTo>
                    <a:pt x="29" y="1"/>
                    <a:pt x="10" y="17"/>
                    <a:pt x="0" y="48"/>
                  </a:cubicBezTo>
                  <a:cubicBezTo>
                    <a:pt x="0" y="90"/>
                    <a:pt x="0" y="146"/>
                    <a:pt x="0" y="187"/>
                  </a:cubicBezTo>
                  <a:cubicBezTo>
                    <a:pt x="14" y="341"/>
                    <a:pt x="56" y="564"/>
                    <a:pt x="195" y="661"/>
                  </a:cubicBezTo>
                  <a:cubicBezTo>
                    <a:pt x="279" y="724"/>
                    <a:pt x="402" y="732"/>
                    <a:pt x="517" y="732"/>
                  </a:cubicBezTo>
                  <a:cubicBezTo>
                    <a:pt x="555" y="732"/>
                    <a:pt x="592" y="731"/>
                    <a:pt x="627" y="731"/>
                  </a:cubicBezTo>
                  <a:lnTo>
                    <a:pt x="878" y="731"/>
                  </a:lnTo>
                  <a:cubicBezTo>
                    <a:pt x="976" y="731"/>
                    <a:pt x="1017" y="661"/>
                    <a:pt x="1045" y="564"/>
                  </a:cubicBezTo>
                  <a:cubicBezTo>
                    <a:pt x="1073" y="466"/>
                    <a:pt x="1017" y="382"/>
                    <a:pt x="962" y="299"/>
                  </a:cubicBezTo>
                  <a:cubicBezTo>
                    <a:pt x="920" y="229"/>
                    <a:pt x="892" y="229"/>
                    <a:pt x="836" y="201"/>
                  </a:cubicBezTo>
                  <a:cubicBezTo>
                    <a:pt x="725" y="159"/>
                    <a:pt x="641" y="62"/>
                    <a:pt x="516" y="62"/>
                  </a:cubicBezTo>
                  <a:cubicBezTo>
                    <a:pt x="516" y="146"/>
                    <a:pt x="530" y="243"/>
                    <a:pt x="516" y="327"/>
                  </a:cubicBezTo>
                  <a:cubicBezTo>
                    <a:pt x="512" y="327"/>
                    <a:pt x="509" y="328"/>
                    <a:pt x="506" y="328"/>
                  </a:cubicBezTo>
                  <a:cubicBezTo>
                    <a:pt x="437" y="328"/>
                    <a:pt x="346" y="199"/>
                    <a:pt x="293" y="159"/>
                  </a:cubicBezTo>
                  <a:cubicBezTo>
                    <a:pt x="237" y="118"/>
                    <a:pt x="167" y="34"/>
                    <a:pt x="98" y="6"/>
                  </a:cubicBezTo>
                  <a:cubicBezTo>
                    <a:pt x="84" y="3"/>
                    <a:pt x="71" y="1"/>
                    <a:pt x="61"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7068;p38">
              <a:extLst>
                <a:ext uri="{FF2B5EF4-FFF2-40B4-BE49-F238E27FC236}">
                  <a16:creationId xmlns:a16="http://schemas.microsoft.com/office/drawing/2014/main" id="{BA1A7669-71A6-792B-E29C-01149758BA4E}"/>
                </a:ext>
              </a:extLst>
            </p:cNvPr>
            <p:cNvSpPr/>
            <p:nvPr/>
          </p:nvSpPr>
          <p:spPr>
            <a:xfrm>
              <a:off x="-1758281" y="3706763"/>
              <a:ext cx="44713" cy="37551"/>
            </a:xfrm>
            <a:custGeom>
              <a:avLst/>
              <a:gdLst/>
              <a:ahLst/>
              <a:cxnLst/>
              <a:rect l="l" t="t" r="r" b="b"/>
              <a:pathLst>
                <a:path w="1155" h="970" extrusionOk="0">
                  <a:moveTo>
                    <a:pt x="340" y="1"/>
                  </a:moveTo>
                  <a:cubicBezTo>
                    <a:pt x="287" y="1"/>
                    <a:pt x="230" y="11"/>
                    <a:pt x="181" y="21"/>
                  </a:cubicBezTo>
                  <a:cubicBezTo>
                    <a:pt x="111" y="35"/>
                    <a:pt x="70" y="76"/>
                    <a:pt x="14" y="90"/>
                  </a:cubicBezTo>
                  <a:cubicBezTo>
                    <a:pt x="0" y="313"/>
                    <a:pt x="334" y="174"/>
                    <a:pt x="348" y="383"/>
                  </a:cubicBezTo>
                  <a:cubicBezTo>
                    <a:pt x="362" y="439"/>
                    <a:pt x="334" y="481"/>
                    <a:pt x="334" y="522"/>
                  </a:cubicBezTo>
                  <a:cubicBezTo>
                    <a:pt x="334" y="564"/>
                    <a:pt x="376" y="592"/>
                    <a:pt x="404" y="620"/>
                  </a:cubicBezTo>
                  <a:cubicBezTo>
                    <a:pt x="474" y="703"/>
                    <a:pt x="502" y="787"/>
                    <a:pt x="585" y="857"/>
                  </a:cubicBezTo>
                  <a:cubicBezTo>
                    <a:pt x="637" y="895"/>
                    <a:pt x="736" y="970"/>
                    <a:pt x="817" y="970"/>
                  </a:cubicBezTo>
                  <a:cubicBezTo>
                    <a:pt x="823" y="970"/>
                    <a:pt x="830" y="969"/>
                    <a:pt x="836" y="968"/>
                  </a:cubicBezTo>
                  <a:cubicBezTo>
                    <a:pt x="948" y="954"/>
                    <a:pt x="906" y="857"/>
                    <a:pt x="850" y="815"/>
                  </a:cubicBezTo>
                  <a:cubicBezTo>
                    <a:pt x="794" y="759"/>
                    <a:pt x="711" y="690"/>
                    <a:pt x="766" y="606"/>
                  </a:cubicBezTo>
                  <a:cubicBezTo>
                    <a:pt x="794" y="564"/>
                    <a:pt x="850" y="564"/>
                    <a:pt x="878" y="508"/>
                  </a:cubicBezTo>
                  <a:cubicBezTo>
                    <a:pt x="906" y="453"/>
                    <a:pt x="822" y="411"/>
                    <a:pt x="850" y="355"/>
                  </a:cubicBezTo>
                  <a:cubicBezTo>
                    <a:pt x="858" y="330"/>
                    <a:pt x="887" y="325"/>
                    <a:pt x="917" y="325"/>
                  </a:cubicBezTo>
                  <a:cubicBezTo>
                    <a:pt x="938" y="325"/>
                    <a:pt x="959" y="327"/>
                    <a:pt x="976" y="327"/>
                  </a:cubicBezTo>
                  <a:cubicBezTo>
                    <a:pt x="993" y="327"/>
                    <a:pt x="1011" y="328"/>
                    <a:pt x="1027" y="328"/>
                  </a:cubicBezTo>
                  <a:cubicBezTo>
                    <a:pt x="1100" y="328"/>
                    <a:pt x="1154" y="318"/>
                    <a:pt x="1143" y="216"/>
                  </a:cubicBezTo>
                  <a:cubicBezTo>
                    <a:pt x="1143" y="174"/>
                    <a:pt x="1115" y="146"/>
                    <a:pt x="1073" y="104"/>
                  </a:cubicBezTo>
                  <a:cubicBezTo>
                    <a:pt x="1059" y="90"/>
                    <a:pt x="1045" y="76"/>
                    <a:pt x="1031" y="62"/>
                  </a:cubicBezTo>
                  <a:cubicBezTo>
                    <a:pt x="1010" y="55"/>
                    <a:pt x="1007" y="48"/>
                    <a:pt x="1005" y="48"/>
                  </a:cubicBezTo>
                  <a:cubicBezTo>
                    <a:pt x="1003" y="48"/>
                    <a:pt x="1003" y="55"/>
                    <a:pt x="989" y="76"/>
                  </a:cubicBezTo>
                  <a:cubicBezTo>
                    <a:pt x="906" y="160"/>
                    <a:pt x="878" y="174"/>
                    <a:pt x="766" y="174"/>
                  </a:cubicBezTo>
                  <a:cubicBezTo>
                    <a:pt x="683" y="174"/>
                    <a:pt x="627" y="146"/>
                    <a:pt x="571" y="118"/>
                  </a:cubicBezTo>
                  <a:cubicBezTo>
                    <a:pt x="502" y="76"/>
                    <a:pt x="474" y="21"/>
                    <a:pt x="404" y="7"/>
                  </a:cubicBezTo>
                  <a:cubicBezTo>
                    <a:pt x="384" y="3"/>
                    <a:pt x="362" y="1"/>
                    <a:pt x="340"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7069;p38">
              <a:extLst>
                <a:ext uri="{FF2B5EF4-FFF2-40B4-BE49-F238E27FC236}">
                  <a16:creationId xmlns:a16="http://schemas.microsoft.com/office/drawing/2014/main" id="{3967FBD8-1D7C-C543-4CDC-2024A2B9AA20}"/>
                </a:ext>
              </a:extLst>
            </p:cNvPr>
            <p:cNvSpPr/>
            <p:nvPr/>
          </p:nvSpPr>
          <p:spPr>
            <a:xfrm>
              <a:off x="-1707063" y="3709822"/>
              <a:ext cx="16259" cy="16221"/>
            </a:xfrm>
            <a:custGeom>
              <a:avLst/>
              <a:gdLst/>
              <a:ahLst/>
              <a:cxnLst/>
              <a:rect l="l" t="t" r="r" b="b"/>
              <a:pathLst>
                <a:path w="420" h="419" extrusionOk="0">
                  <a:moveTo>
                    <a:pt x="63" y="1"/>
                  </a:moveTo>
                  <a:cubicBezTo>
                    <a:pt x="46" y="1"/>
                    <a:pt x="37" y="19"/>
                    <a:pt x="29" y="53"/>
                  </a:cubicBezTo>
                  <a:cubicBezTo>
                    <a:pt x="15" y="95"/>
                    <a:pt x="1" y="137"/>
                    <a:pt x="29" y="179"/>
                  </a:cubicBezTo>
                  <a:cubicBezTo>
                    <a:pt x="71" y="262"/>
                    <a:pt x="168" y="290"/>
                    <a:pt x="238" y="346"/>
                  </a:cubicBezTo>
                  <a:cubicBezTo>
                    <a:pt x="258" y="356"/>
                    <a:pt x="331" y="418"/>
                    <a:pt x="374" y="418"/>
                  </a:cubicBezTo>
                  <a:cubicBezTo>
                    <a:pt x="390" y="418"/>
                    <a:pt x="401" y="410"/>
                    <a:pt x="405" y="388"/>
                  </a:cubicBezTo>
                  <a:cubicBezTo>
                    <a:pt x="419" y="346"/>
                    <a:pt x="321" y="262"/>
                    <a:pt x="308" y="220"/>
                  </a:cubicBezTo>
                  <a:cubicBezTo>
                    <a:pt x="266" y="123"/>
                    <a:pt x="196" y="67"/>
                    <a:pt x="112" y="25"/>
                  </a:cubicBezTo>
                  <a:cubicBezTo>
                    <a:pt x="90" y="9"/>
                    <a:pt x="75" y="1"/>
                    <a:pt x="63"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7070;p38">
              <a:extLst>
                <a:ext uri="{FF2B5EF4-FFF2-40B4-BE49-F238E27FC236}">
                  <a16:creationId xmlns:a16="http://schemas.microsoft.com/office/drawing/2014/main" id="{54C18B95-2E90-34AD-8CF0-86BB6820DE2B}"/>
                </a:ext>
              </a:extLst>
            </p:cNvPr>
            <p:cNvSpPr/>
            <p:nvPr/>
          </p:nvSpPr>
          <p:spPr>
            <a:xfrm>
              <a:off x="-1793897" y="3713461"/>
              <a:ext cx="6504" cy="6000"/>
            </a:xfrm>
            <a:custGeom>
              <a:avLst/>
              <a:gdLst/>
              <a:ahLst/>
              <a:cxnLst/>
              <a:rect l="l" t="t" r="r" b="b"/>
              <a:pathLst>
                <a:path w="168" h="155" extrusionOk="0">
                  <a:moveTo>
                    <a:pt x="84" y="1"/>
                  </a:moveTo>
                  <a:cubicBezTo>
                    <a:pt x="42" y="1"/>
                    <a:pt x="0" y="43"/>
                    <a:pt x="0" y="85"/>
                  </a:cubicBezTo>
                  <a:cubicBezTo>
                    <a:pt x="0" y="126"/>
                    <a:pt x="42" y="154"/>
                    <a:pt x="84" y="154"/>
                  </a:cubicBezTo>
                  <a:cubicBezTo>
                    <a:pt x="126" y="154"/>
                    <a:pt x="167" y="126"/>
                    <a:pt x="167" y="85"/>
                  </a:cubicBezTo>
                  <a:cubicBezTo>
                    <a:pt x="167" y="43"/>
                    <a:pt x="126" y="15"/>
                    <a:pt x="84"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7071;p38">
              <a:extLst>
                <a:ext uri="{FF2B5EF4-FFF2-40B4-BE49-F238E27FC236}">
                  <a16:creationId xmlns:a16="http://schemas.microsoft.com/office/drawing/2014/main" id="{249C00C2-B8EE-F401-3D13-1276BDF2A6FB}"/>
                </a:ext>
              </a:extLst>
            </p:cNvPr>
            <p:cNvSpPr/>
            <p:nvPr/>
          </p:nvSpPr>
          <p:spPr>
            <a:xfrm>
              <a:off x="-1809034" y="3714545"/>
              <a:ext cx="9214" cy="5458"/>
            </a:xfrm>
            <a:custGeom>
              <a:avLst/>
              <a:gdLst/>
              <a:ahLst/>
              <a:cxnLst/>
              <a:rect l="l" t="t" r="r" b="b"/>
              <a:pathLst>
                <a:path w="238" h="141" extrusionOk="0">
                  <a:moveTo>
                    <a:pt x="112" y="1"/>
                  </a:moveTo>
                  <a:cubicBezTo>
                    <a:pt x="43" y="1"/>
                    <a:pt x="1" y="29"/>
                    <a:pt x="1" y="70"/>
                  </a:cubicBezTo>
                  <a:cubicBezTo>
                    <a:pt x="1" y="112"/>
                    <a:pt x="43" y="140"/>
                    <a:pt x="112" y="140"/>
                  </a:cubicBezTo>
                  <a:cubicBezTo>
                    <a:pt x="182" y="140"/>
                    <a:pt x="238" y="112"/>
                    <a:pt x="238" y="70"/>
                  </a:cubicBezTo>
                  <a:cubicBezTo>
                    <a:pt x="238" y="29"/>
                    <a:pt x="182" y="1"/>
                    <a:pt x="112"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7072;p38">
              <a:extLst>
                <a:ext uri="{FF2B5EF4-FFF2-40B4-BE49-F238E27FC236}">
                  <a16:creationId xmlns:a16="http://schemas.microsoft.com/office/drawing/2014/main" id="{246CAE00-34AE-1F41-2A01-0A21357510E5}"/>
                </a:ext>
              </a:extLst>
            </p:cNvPr>
            <p:cNvSpPr/>
            <p:nvPr/>
          </p:nvSpPr>
          <p:spPr>
            <a:xfrm>
              <a:off x="-1809034" y="3699989"/>
              <a:ext cx="16259" cy="11381"/>
            </a:xfrm>
            <a:custGeom>
              <a:avLst/>
              <a:gdLst/>
              <a:ahLst/>
              <a:cxnLst/>
              <a:rect l="l" t="t" r="r" b="b"/>
              <a:pathLst>
                <a:path w="420" h="294" extrusionOk="0">
                  <a:moveTo>
                    <a:pt x="210" y="1"/>
                  </a:moveTo>
                  <a:cubicBezTo>
                    <a:pt x="85" y="1"/>
                    <a:pt x="1" y="70"/>
                    <a:pt x="1" y="154"/>
                  </a:cubicBezTo>
                  <a:cubicBezTo>
                    <a:pt x="1" y="237"/>
                    <a:pt x="85" y="293"/>
                    <a:pt x="210" y="293"/>
                  </a:cubicBezTo>
                  <a:cubicBezTo>
                    <a:pt x="322" y="293"/>
                    <a:pt x="419" y="223"/>
                    <a:pt x="419" y="154"/>
                  </a:cubicBezTo>
                  <a:cubicBezTo>
                    <a:pt x="419" y="70"/>
                    <a:pt x="322" y="1"/>
                    <a:pt x="210"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7073;p38">
              <a:extLst>
                <a:ext uri="{FF2B5EF4-FFF2-40B4-BE49-F238E27FC236}">
                  <a16:creationId xmlns:a16="http://schemas.microsoft.com/office/drawing/2014/main" id="{74D3E38A-5324-FB19-5C12-F8DAC80B55F5}"/>
                </a:ext>
              </a:extLst>
            </p:cNvPr>
            <p:cNvSpPr/>
            <p:nvPr/>
          </p:nvSpPr>
          <p:spPr>
            <a:xfrm>
              <a:off x="-2663091" y="3151847"/>
              <a:ext cx="498036" cy="735383"/>
            </a:xfrm>
            <a:custGeom>
              <a:avLst/>
              <a:gdLst/>
              <a:ahLst/>
              <a:cxnLst/>
              <a:rect l="l" t="t" r="r" b="b"/>
              <a:pathLst>
                <a:path w="12865" h="18996" extrusionOk="0">
                  <a:moveTo>
                    <a:pt x="3931" y="0"/>
                  </a:moveTo>
                  <a:lnTo>
                    <a:pt x="3457" y="335"/>
                  </a:lnTo>
                  <a:lnTo>
                    <a:pt x="4210" y="1115"/>
                  </a:lnTo>
                  <a:lnTo>
                    <a:pt x="4042" y="2021"/>
                  </a:lnTo>
                  <a:lnTo>
                    <a:pt x="4711" y="4111"/>
                  </a:lnTo>
                  <a:lnTo>
                    <a:pt x="4990" y="4307"/>
                  </a:lnTo>
                  <a:lnTo>
                    <a:pt x="4920" y="5840"/>
                  </a:lnTo>
                  <a:lnTo>
                    <a:pt x="4140" y="6648"/>
                  </a:lnTo>
                  <a:lnTo>
                    <a:pt x="4307" y="7916"/>
                  </a:lnTo>
                  <a:lnTo>
                    <a:pt x="2314" y="10020"/>
                  </a:lnTo>
                  <a:lnTo>
                    <a:pt x="1534" y="9770"/>
                  </a:lnTo>
                  <a:lnTo>
                    <a:pt x="990" y="10132"/>
                  </a:lnTo>
                  <a:lnTo>
                    <a:pt x="1255" y="11038"/>
                  </a:lnTo>
                  <a:lnTo>
                    <a:pt x="962" y="11832"/>
                  </a:lnTo>
                  <a:lnTo>
                    <a:pt x="363" y="12041"/>
                  </a:lnTo>
                  <a:lnTo>
                    <a:pt x="1" y="12752"/>
                  </a:lnTo>
                  <a:lnTo>
                    <a:pt x="530" y="14968"/>
                  </a:lnTo>
                  <a:lnTo>
                    <a:pt x="990" y="15121"/>
                  </a:lnTo>
                  <a:cubicBezTo>
                    <a:pt x="990" y="15121"/>
                    <a:pt x="1339" y="15793"/>
                    <a:pt x="1602" y="15793"/>
                  </a:cubicBezTo>
                  <a:cubicBezTo>
                    <a:pt x="1612" y="15793"/>
                    <a:pt x="1622" y="15792"/>
                    <a:pt x="1631" y="15790"/>
                  </a:cubicBezTo>
                  <a:cubicBezTo>
                    <a:pt x="1692" y="15777"/>
                    <a:pt x="1746" y="15774"/>
                    <a:pt x="1793" y="15774"/>
                  </a:cubicBezTo>
                  <a:cubicBezTo>
                    <a:pt x="1845" y="15774"/>
                    <a:pt x="1888" y="15778"/>
                    <a:pt x="1921" y="15778"/>
                  </a:cubicBezTo>
                  <a:cubicBezTo>
                    <a:pt x="1991" y="15778"/>
                    <a:pt x="2016" y="15760"/>
                    <a:pt x="1980" y="15651"/>
                  </a:cubicBezTo>
                  <a:cubicBezTo>
                    <a:pt x="1932" y="15471"/>
                    <a:pt x="1843" y="15271"/>
                    <a:pt x="1933" y="15271"/>
                  </a:cubicBezTo>
                  <a:cubicBezTo>
                    <a:pt x="1948" y="15271"/>
                    <a:pt x="1968" y="15277"/>
                    <a:pt x="1994" y="15288"/>
                  </a:cubicBezTo>
                  <a:cubicBezTo>
                    <a:pt x="2175" y="15386"/>
                    <a:pt x="2565" y="15915"/>
                    <a:pt x="2677" y="15957"/>
                  </a:cubicBezTo>
                  <a:lnTo>
                    <a:pt x="3039" y="16083"/>
                  </a:lnTo>
                  <a:lnTo>
                    <a:pt x="3109" y="16347"/>
                  </a:lnTo>
                  <a:lnTo>
                    <a:pt x="3764" y="16696"/>
                  </a:lnTo>
                  <a:lnTo>
                    <a:pt x="3917" y="16389"/>
                  </a:lnTo>
                  <a:lnTo>
                    <a:pt x="4098" y="16445"/>
                  </a:lnTo>
                  <a:lnTo>
                    <a:pt x="4446" y="17281"/>
                  </a:lnTo>
                  <a:cubicBezTo>
                    <a:pt x="4572" y="17198"/>
                    <a:pt x="4642" y="17058"/>
                    <a:pt x="4767" y="17016"/>
                  </a:cubicBezTo>
                  <a:cubicBezTo>
                    <a:pt x="4892" y="16982"/>
                    <a:pt x="5082" y="16550"/>
                    <a:pt x="5117" y="16550"/>
                  </a:cubicBezTo>
                  <a:cubicBezTo>
                    <a:pt x="5126" y="16550"/>
                    <a:pt x="5126" y="16572"/>
                    <a:pt x="5115" y="16626"/>
                  </a:cubicBezTo>
                  <a:cubicBezTo>
                    <a:pt x="5063" y="16917"/>
                    <a:pt x="4997" y="17397"/>
                    <a:pt x="5110" y="17397"/>
                  </a:cubicBezTo>
                  <a:cubicBezTo>
                    <a:pt x="5116" y="17397"/>
                    <a:pt x="5122" y="17396"/>
                    <a:pt x="5129" y="17393"/>
                  </a:cubicBezTo>
                  <a:cubicBezTo>
                    <a:pt x="5216" y="17358"/>
                    <a:pt x="5271" y="17280"/>
                    <a:pt x="5336" y="17280"/>
                  </a:cubicBezTo>
                  <a:cubicBezTo>
                    <a:pt x="5376" y="17280"/>
                    <a:pt x="5420" y="17309"/>
                    <a:pt x="5478" y="17393"/>
                  </a:cubicBezTo>
                  <a:cubicBezTo>
                    <a:pt x="5627" y="17610"/>
                    <a:pt x="5631" y="17867"/>
                    <a:pt x="5760" y="17867"/>
                  </a:cubicBezTo>
                  <a:cubicBezTo>
                    <a:pt x="5763" y="17867"/>
                    <a:pt x="5767" y="17867"/>
                    <a:pt x="5770" y="17867"/>
                  </a:cubicBezTo>
                  <a:cubicBezTo>
                    <a:pt x="5821" y="17861"/>
                    <a:pt x="5888" y="17851"/>
                    <a:pt x="5941" y="17851"/>
                  </a:cubicBezTo>
                  <a:cubicBezTo>
                    <a:pt x="6019" y="17851"/>
                    <a:pt x="6068" y="17873"/>
                    <a:pt x="5993" y="17964"/>
                  </a:cubicBezTo>
                  <a:cubicBezTo>
                    <a:pt x="5868" y="18103"/>
                    <a:pt x="5757" y="18062"/>
                    <a:pt x="5910" y="18299"/>
                  </a:cubicBezTo>
                  <a:cubicBezTo>
                    <a:pt x="6077" y="18535"/>
                    <a:pt x="6175" y="18731"/>
                    <a:pt x="6230" y="18856"/>
                  </a:cubicBezTo>
                  <a:cubicBezTo>
                    <a:pt x="6265" y="18943"/>
                    <a:pt x="6322" y="18987"/>
                    <a:pt x="6370" y="18987"/>
                  </a:cubicBezTo>
                  <a:cubicBezTo>
                    <a:pt x="6398" y="18987"/>
                    <a:pt x="6424" y="18971"/>
                    <a:pt x="6439" y="18940"/>
                  </a:cubicBezTo>
                  <a:cubicBezTo>
                    <a:pt x="6467" y="18856"/>
                    <a:pt x="6634" y="18995"/>
                    <a:pt x="6634" y="18758"/>
                  </a:cubicBezTo>
                  <a:cubicBezTo>
                    <a:pt x="6621" y="18508"/>
                    <a:pt x="6676" y="17198"/>
                    <a:pt x="6467" y="16807"/>
                  </a:cubicBezTo>
                  <a:cubicBezTo>
                    <a:pt x="6258" y="16403"/>
                    <a:pt x="6328" y="15915"/>
                    <a:pt x="6147" y="15832"/>
                  </a:cubicBezTo>
                  <a:cubicBezTo>
                    <a:pt x="5965" y="15741"/>
                    <a:pt x="5880" y="15578"/>
                    <a:pt x="5993" y="15578"/>
                  </a:cubicBezTo>
                  <a:cubicBezTo>
                    <a:pt x="6001" y="15578"/>
                    <a:pt x="6011" y="15579"/>
                    <a:pt x="6021" y="15581"/>
                  </a:cubicBezTo>
                  <a:cubicBezTo>
                    <a:pt x="6057" y="15588"/>
                    <a:pt x="6101" y="15592"/>
                    <a:pt x="6144" y="15592"/>
                  </a:cubicBezTo>
                  <a:cubicBezTo>
                    <a:pt x="6283" y="15592"/>
                    <a:pt x="6403" y="15546"/>
                    <a:pt x="6147" y="15386"/>
                  </a:cubicBezTo>
                  <a:cubicBezTo>
                    <a:pt x="5812" y="15177"/>
                    <a:pt x="5826" y="15024"/>
                    <a:pt x="5617" y="15010"/>
                  </a:cubicBezTo>
                  <a:cubicBezTo>
                    <a:pt x="5394" y="14982"/>
                    <a:pt x="5185" y="14759"/>
                    <a:pt x="5408" y="14745"/>
                  </a:cubicBezTo>
                  <a:cubicBezTo>
                    <a:pt x="5482" y="14740"/>
                    <a:pt x="5541" y="14739"/>
                    <a:pt x="5593" y="14739"/>
                  </a:cubicBezTo>
                  <a:cubicBezTo>
                    <a:pt x="5696" y="14739"/>
                    <a:pt x="5770" y="14745"/>
                    <a:pt x="5882" y="14745"/>
                  </a:cubicBezTo>
                  <a:cubicBezTo>
                    <a:pt x="5970" y="14737"/>
                    <a:pt x="5992" y="14719"/>
                    <a:pt x="6008" y="14719"/>
                  </a:cubicBezTo>
                  <a:cubicBezTo>
                    <a:pt x="6022" y="14719"/>
                    <a:pt x="6031" y="14734"/>
                    <a:pt x="6077" y="14787"/>
                  </a:cubicBezTo>
                  <a:cubicBezTo>
                    <a:pt x="6104" y="14813"/>
                    <a:pt x="6136" y="14822"/>
                    <a:pt x="6170" y="14822"/>
                  </a:cubicBezTo>
                  <a:cubicBezTo>
                    <a:pt x="6229" y="14822"/>
                    <a:pt x="6295" y="14797"/>
                    <a:pt x="6352" y="14797"/>
                  </a:cubicBezTo>
                  <a:cubicBezTo>
                    <a:pt x="6401" y="14797"/>
                    <a:pt x="6443" y="14815"/>
                    <a:pt x="6467" y="14884"/>
                  </a:cubicBezTo>
                  <a:cubicBezTo>
                    <a:pt x="6530" y="15047"/>
                    <a:pt x="6739" y="15661"/>
                    <a:pt x="6760" y="15661"/>
                  </a:cubicBezTo>
                  <a:cubicBezTo>
                    <a:pt x="6763" y="15661"/>
                    <a:pt x="6763" y="15654"/>
                    <a:pt x="6760" y="15637"/>
                  </a:cubicBezTo>
                  <a:cubicBezTo>
                    <a:pt x="6749" y="15507"/>
                    <a:pt x="6806" y="15419"/>
                    <a:pt x="6864" y="15419"/>
                  </a:cubicBezTo>
                  <a:cubicBezTo>
                    <a:pt x="6881" y="15419"/>
                    <a:pt x="6898" y="15426"/>
                    <a:pt x="6913" y="15442"/>
                  </a:cubicBezTo>
                  <a:cubicBezTo>
                    <a:pt x="6966" y="15486"/>
                    <a:pt x="7118" y="15574"/>
                    <a:pt x="7175" y="15574"/>
                  </a:cubicBezTo>
                  <a:cubicBezTo>
                    <a:pt x="7208" y="15574"/>
                    <a:pt x="7208" y="15543"/>
                    <a:pt x="7136" y="15456"/>
                  </a:cubicBezTo>
                  <a:cubicBezTo>
                    <a:pt x="6958" y="15237"/>
                    <a:pt x="6660" y="14884"/>
                    <a:pt x="6912" y="14884"/>
                  </a:cubicBezTo>
                  <a:cubicBezTo>
                    <a:pt x="6917" y="14884"/>
                    <a:pt x="6922" y="14884"/>
                    <a:pt x="6927" y="14884"/>
                  </a:cubicBezTo>
                  <a:cubicBezTo>
                    <a:pt x="7151" y="14884"/>
                    <a:pt x="7358" y="14778"/>
                    <a:pt x="7469" y="14778"/>
                  </a:cubicBezTo>
                  <a:cubicBezTo>
                    <a:pt x="7503" y="14778"/>
                    <a:pt x="7527" y="14788"/>
                    <a:pt x="7540" y="14815"/>
                  </a:cubicBezTo>
                  <a:cubicBezTo>
                    <a:pt x="7596" y="14926"/>
                    <a:pt x="7763" y="15205"/>
                    <a:pt x="7847" y="15302"/>
                  </a:cubicBezTo>
                  <a:cubicBezTo>
                    <a:pt x="7931" y="15400"/>
                    <a:pt x="8042" y="15358"/>
                    <a:pt x="8028" y="15483"/>
                  </a:cubicBezTo>
                  <a:cubicBezTo>
                    <a:pt x="8017" y="15583"/>
                    <a:pt x="8059" y="15779"/>
                    <a:pt x="8111" y="15779"/>
                  </a:cubicBezTo>
                  <a:cubicBezTo>
                    <a:pt x="8125" y="15779"/>
                    <a:pt x="8139" y="15766"/>
                    <a:pt x="8154" y="15734"/>
                  </a:cubicBezTo>
                  <a:cubicBezTo>
                    <a:pt x="8223" y="15595"/>
                    <a:pt x="8502" y="15609"/>
                    <a:pt x="8377" y="15456"/>
                  </a:cubicBezTo>
                  <a:cubicBezTo>
                    <a:pt x="8265" y="15316"/>
                    <a:pt x="7847" y="14926"/>
                    <a:pt x="8084" y="14926"/>
                  </a:cubicBezTo>
                  <a:cubicBezTo>
                    <a:pt x="8294" y="14926"/>
                    <a:pt x="8252" y="14706"/>
                    <a:pt x="8465" y="14706"/>
                  </a:cubicBezTo>
                  <a:cubicBezTo>
                    <a:pt x="8491" y="14706"/>
                    <a:pt x="8522" y="14709"/>
                    <a:pt x="8558" y="14717"/>
                  </a:cubicBezTo>
                  <a:cubicBezTo>
                    <a:pt x="8878" y="14787"/>
                    <a:pt x="9310" y="14815"/>
                    <a:pt x="9213" y="14926"/>
                  </a:cubicBezTo>
                  <a:cubicBezTo>
                    <a:pt x="9141" y="15022"/>
                    <a:pt x="9234" y="15559"/>
                    <a:pt x="9252" y="15559"/>
                  </a:cubicBezTo>
                  <a:cubicBezTo>
                    <a:pt x="9255" y="15559"/>
                    <a:pt x="9256" y="15545"/>
                    <a:pt x="9255" y="15511"/>
                  </a:cubicBezTo>
                  <a:cubicBezTo>
                    <a:pt x="9243" y="15333"/>
                    <a:pt x="9304" y="15137"/>
                    <a:pt x="9407" y="15137"/>
                  </a:cubicBezTo>
                  <a:cubicBezTo>
                    <a:pt x="9432" y="15137"/>
                    <a:pt x="9461" y="15149"/>
                    <a:pt x="9491" y="15177"/>
                  </a:cubicBezTo>
                  <a:cubicBezTo>
                    <a:pt x="9631" y="15302"/>
                    <a:pt x="9798" y="15260"/>
                    <a:pt x="9728" y="15316"/>
                  </a:cubicBezTo>
                  <a:cubicBezTo>
                    <a:pt x="9670" y="15351"/>
                    <a:pt x="9709" y="15551"/>
                    <a:pt x="9780" y="15551"/>
                  </a:cubicBezTo>
                  <a:cubicBezTo>
                    <a:pt x="9795" y="15551"/>
                    <a:pt x="9810" y="15544"/>
                    <a:pt x="9826" y="15525"/>
                  </a:cubicBezTo>
                  <a:cubicBezTo>
                    <a:pt x="9840" y="15511"/>
                    <a:pt x="9854" y="15506"/>
                    <a:pt x="9867" y="15506"/>
                  </a:cubicBezTo>
                  <a:cubicBezTo>
                    <a:pt x="9924" y="15506"/>
                    <a:pt x="9974" y="15612"/>
                    <a:pt x="10006" y="15612"/>
                  </a:cubicBezTo>
                  <a:cubicBezTo>
                    <a:pt x="10019" y="15612"/>
                    <a:pt x="10028" y="15596"/>
                    <a:pt x="10035" y="15553"/>
                  </a:cubicBezTo>
                  <a:cubicBezTo>
                    <a:pt x="10046" y="15413"/>
                    <a:pt x="10015" y="15198"/>
                    <a:pt x="10033" y="15198"/>
                  </a:cubicBezTo>
                  <a:cubicBezTo>
                    <a:pt x="10038" y="15198"/>
                    <a:pt x="10047" y="15216"/>
                    <a:pt x="10063" y="15260"/>
                  </a:cubicBezTo>
                  <a:cubicBezTo>
                    <a:pt x="10121" y="15424"/>
                    <a:pt x="10052" y="15714"/>
                    <a:pt x="10168" y="15714"/>
                  </a:cubicBezTo>
                  <a:cubicBezTo>
                    <a:pt x="10190" y="15714"/>
                    <a:pt x="10219" y="15703"/>
                    <a:pt x="10258" y="15679"/>
                  </a:cubicBezTo>
                  <a:cubicBezTo>
                    <a:pt x="10394" y="15594"/>
                    <a:pt x="10488" y="15509"/>
                    <a:pt x="10525" y="15509"/>
                  </a:cubicBezTo>
                  <a:cubicBezTo>
                    <a:pt x="10550" y="15509"/>
                    <a:pt x="10550" y="15544"/>
                    <a:pt x="10523" y="15637"/>
                  </a:cubicBezTo>
                  <a:cubicBezTo>
                    <a:pt x="10453" y="15874"/>
                    <a:pt x="10453" y="15832"/>
                    <a:pt x="10495" y="16111"/>
                  </a:cubicBezTo>
                  <a:cubicBezTo>
                    <a:pt x="10551" y="16403"/>
                    <a:pt x="10899" y="16403"/>
                    <a:pt x="10551" y="16793"/>
                  </a:cubicBezTo>
                  <a:cubicBezTo>
                    <a:pt x="10202" y="17170"/>
                    <a:pt x="9951" y="17323"/>
                    <a:pt x="10007" y="17574"/>
                  </a:cubicBezTo>
                  <a:cubicBezTo>
                    <a:pt x="10047" y="17764"/>
                    <a:pt x="9994" y="17947"/>
                    <a:pt x="10043" y="17947"/>
                  </a:cubicBezTo>
                  <a:cubicBezTo>
                    <a:pt x="10063" y="17947"/>
                    <a:pt x="10098" y="17919"/>
                    <a:pt x="10160" y="17853"/>
                  </a:cubicBezTo>
                  <a:cubicBezTo>
                    <a:pt x="10357" y="17656"/>
                    <a:pt x="10607" y="17287"/>
                    <a:pt x="10645" y="17287"/>
                  </a:cubicBezTo>
                  <a:cubicBezTo>
                    <a:pt x="10650" y="17287"/>
                    <a:pt x="10651" y="17294"/>
                    <a:pt x="10648" y="17309"/>
                  </a:cubicBezTo>
                  <a:cubicBezTo>
                    <a:pt x="10620" y="17435"/>
                    <a:pt x="10551" y="17839"/>
                    <a:pt x="10746" y="17853"/>
                  </a:cubicBezTo>
                  <a:cubicBezTo>
                    <a:pt x="10813" y="17862"/>
                    <a:pt x="10867" y="17878"/>
                    <a:pt x="10931" y="17878"/>
                  </a:cubicBezTo>
                  <a:cubicBezTo>
                    <a:pt x="10959" y="17878"/>
                    <a:pt x="10990" y="17875"/>
                    <a:pt x="11024" y="17867"/>
                  </a:cubicBezTo>
                  <a:cubicBezTo>
                    <a:pt x="11066" y="17867"/>
                    <a:pt x="11136" y="17839"/>
                    <a:pt x="11164" y="17839"/>
                  </a:cubicBezTo>
                  <a:cubicBezTo>
                    <a:pt x="11261" y="17853"/>
                    <a:pt x="11192" y="17880"/>
                    <a:pt x="11247" y="17936"/>
                  </a:cubicBezTo>
                  <a:cubicBezTo>
                    <a:pt x="11275" y="17964"/>
                    <a:pt x="11298" y="17975"/>
                    <a:pt x="11318" y="17975"/>
                  </a:cubicBezTo>
                  <a:cubicBezTo>
                    <a:pt x="11370" y="17975"/>
                    <a:pt x="11402" y="17903"/>
                    <a:pt x="11443" y="17853"/>
                  </a:cubicBezTo>
                  <a:cubicBezTo>
                    <a:pt x="11498" y="17755"/>
                    <a:pt x="11582" y="17685"/>
                    <a:pt x="11707" y="17685"/>
                  </a:cubicBezTo>
                  <a:lnTo>
                    <a:pt x="11652" y="16696"/>
                  </a:lnTo>
                  <a:lnTo>
                    <a:pt x="11596" y="16041"/>
                  </a:lnTo>
                  <a:lnTo>
                    <a:pt x="12028" y="15065"/>
                  </a:lnTo>
                  <a:cubicBezTo>
                    <a:pt x="12028" y="15065"/>
                    <a:pt x="12307" y="14494"/>
                    <a:pt x="12265" y="14201"/>
                  </a:cubicBezTo>
                  <a:cubicBezTo>
                    <a:pt x="12223" y="13895"/>
                    <a:pt x="12014" y="13282"/>
                    <a:pt x="12223" y="13268"/>
                  </a:cubicBezTo>
                  <a:cubicBezTo>
                    <a:pt x="12287" y="13268"/>
                    <a:pt x="12349" y="13273"/>
                    <a:pt x="12401" y="13273"/>
                  </a:cubicBezTo>
                  <a:cubicBezTo>
                    <a:pt x="12517" y="13273"/>
                    <a:pt x="12583" y="13246"/>
                    <a:pt x="12516" y="13072"/>
                  </a:cubicBezTo>
                  <a:cubicBezTo>
                    <a:pt x="12432" y="12822"/>
                    <a:pt x="12098" y="11985"/>
                    <a:pt x="12237" y="11693"/>
                  </a:cubicBezTo>
                  <a:cubicBezTo>
                    <a:pt x="12362" y="11400"/>
                    <a:pt x="12460" y="11344"/>
                    <a:pt x="12460" y="11066"/>
                  </a:cubicBezTo>
                  <a:cubicBezTo>
                    <a:pt x="12460" y="10773"/>
                    <a:pt x="12404" y="10550"/>
                    <a:pt x="12543" y="10439"/>
                  </a:cubicBezTo>
                  <a:cubicBezTo>
                    <a:pt x="12697" y="10313"/>
                    <a:pt x="12864" y="10313"/>
                    <a:pt x="12864" y="10118"/>
                  </a:cubicBezTo>
                  <a:cubicBezTo>
                    <a:pt x="12850" y="9951"/>
                    <a:pt x="12641" y="9435"/>
                    <a:pt x="12766" y="9338"/>
                  </a:cubicBezTo>
                  <a:lnTo>
                    <a:pt x="11944" y="8696"/>
                  </a:lnTo>
                  <a:lnTo>
                    <a:pt x="11693" y="7400"/>
                  </a:lnTo>
                  <a:lnTo>
                    <a:pt x="10871" y="7345"/>
                  </a:lnTo>
                  <a:lnTo>
                    <a:pt x="10829" y="7902"/>
                  </a:lnTo>
                  <a:lnTo>
                    <a:pt x="9937" y="6578"/>
                  </a:lnTo>
                  <a:lnTo>
                    <a:pt x="9868" y="6104"/>
                  </a:lnTo>
                  <a:lnTo>
                    <a:pt x="9087" y="5700"/>
                  </a:lnTo>
                  <a:lnTo>
                    <a:pt x="8418" y="4488"/>
                  </a:lnTo>
                  <a:lnTo>
                    <a:pt x="8251" y="3749"/>
                  </a:lnTo>
                  <a:lnTo>
                    <a:pt x="7791" y="3261"/>
                  </a:lnTo>
                  <a:lnTo>
                    <a:pt x="7722" y="2634"/>
                  </a:lnTo>
                  <a:lnTo>
                    <a:pt x="5603" y="42"/>
                  </a:lnTo>
                  <a:lnTo>
                    <a:pt x="3931" y="0"/>
                  </a:ln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7074;p38">
              <a:extLst>
                <a:ext uri="{FF2B5EF4-FFF2-40B4-BE49-F238E27FC236}">
                  <a16:creationId xmlns:a16="http://schemas.microsoft.com/office/drawing/2014/main" id="{4B249933-6613-E899-0461-9FB15825D4F9}"/>
                </a:ext>
              </a:extLst>
            </p:cNvPr>
            <p:cNvSpPr/>
            <p:nvPr/>
          </p:nvSpPr>
          <p:spPr>
            <a:xfrm>
              <a:off x="-2337202" y="3724262"/>
              <a:ext cx="12427" cy="12465"/>
            </a:xfrm>
            <a:custGeom>
              <a:avLst/>
              <a:gdLst/>
              <a:ahLst/>
              <a:cxnLst/>
              <a:rect l="l" t="t" r="r" b="b"/>
              <a:pathLst>
                <a:path w="321" h="322" extrusionOk="0">
                  <a:moveTo>
                    <a:pt x="168" y="1"/>
                  </a:moveTo>
                  <a:cubicBezTo>
                    <a:pt x="70" y="1"/>
                    <a:pt x="0" y="70"/>
                    <a:pt x="0" y="168"/>
                  </a:cubicBezTo>
                  <a:cubicBezTo>
                    <a:pt x="0" y="251"/>
                    <a:pt x="70" y="321"/>
                    <a:pt x="168" y="321"/>
                  </a:cubicBezTo>
                  <a:cubicBezTo>
                    <a:pt x="251" y="321"/>
                    <a:pt x="321" y="251"/>
                    <a:pt x="321" y="168"/>
                  </a:cubicBezTo>
                  <a:cubicBezTo>
                    <a:pt x="321" y="70"/>
                    <a:pt x="251" y="1"/>
                    <a:pt x="168"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075;p38">
              <a:extLst>
                <a:ext uri="{FF2B5EF4-FFF2-40B4-BE49-F238E27FC236}">
                  <a16:creationId xmlns:a16="http://schemas.microsoft.com/office/drawing/2014/main" id="{2A35D9C9-0633-CDFD-1DBB-B8B04BAD958C}"/>
                </a:ext>
              </a:extLst>
            </p:cNvPr>
            <p:cNvSpPr/>
            <p:nvPr/>
          </p:nvSpPr>
          <p:spPr>
            <a:xfrm>
              <a:off x="-2401427" y="3759336"/>
              <a:ext cx="8130" cy="10839"/>
            </a:xfrm>
            <a:custGeom>
              <a:avLst/>
              <a:gdLst/>
              <a:ahLst/>
              <a:cxnLst/>
              <a:rect l="l" t="t" r="r" b="b"/>
              <a:pathLst>
                <a:path w="210" h="280" extrusionOk="0">
                  <a:moveTo>
                    <a:pt x="112" y="0"/>
                  </a:moveTo>
                  <a:cubicBezTo>
                    <a:pt x="57" y="0"/>
                    <a:pt x="1" y="56"/>
                    <a:pt x="1" y="140"/>
                  </a:cubicBezTo>
                  <a:cubicBezTo>
                    <a:pt x="1" y="210"/>
                    <a:pt x="57" y="279"/>
                    <a:pt x="112" y="279"/>
                  </a:cubicBezTo>
                  <a:cubicBezTo>
                    <a:pt x="168" y="279"/>
                    <a:pt x="210" y="210"/>
                    <a:pt x="210" y="140"/>
                  </a:cubicBezTo>
                  <a:cubicBezTo>
                    <a:pt x="210" y="56"/>
                    <a:pt x="168" y="0"/>
                    <a:pt x="112"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076;p38">
              <a:extLst>
                <a:ext uri="{FF2B5EF4-FFF2-40B4-BE49-F238E27FC236}">
                  <a16:creationId xmlns:a16="http://schemas.microsoft.com/office/drawing/2014/main" id="{6F4C78B4-3956-1075-E731-EBAF0ED49462}"/>
                </a:ext>
              </a:extLst>
            </p:cNvPr>
            <p:cNvSpPr/>
            <p:nvPr/>
          </p:nvSpPr>
          <p:spPr>
            <a:xfrm>
              <a:off x="-2787168" y="3731269"/>
              <a:ext cx="666320" cy="742041"/>
            </a:xfrm>
            <a:custGeom>
              <a:avLst/>
              <a:gdLst/>
              <a:ahLst/>
              <a:cxnLst/>
              <a:rect l="l" t="t" r="r" b="b"/>
              <a:pathLst>
                <a:path w="17212" h="19168" extrusionOk="0">
                  <a:moveTo>
                    <a:pt x="3735" y="1"/>
                  </a:moveTo>
                  <a:lnTo>
                    <a:pt x="3791" y="252"/>
                  </a:lnTo>
                  <a:lnTo>
                    <a:pt x="3331" y="1032"/>
                  </a:lnTo>
                  <a:lnTo>
                    <a:pt x="3248" y="2217"/>
                  </a:lnTo>
                  <a:lnTo>
                    <a:pt x="2802" y="2454"/>
                  </a:lnTo>
                  <a:lnTo>
                    <a:pt x="2509" y="3332"/>
                  </a:lnTo>
                  <a:cubicBezTo>
                    <a:pt x="2509" y="3332"/>
                    <a:pt x="2044" y="3544"/>
                    <a:pt x="1752" y="3544"/>
                  </a:cubicBezTo>
                  <a:cubicBezTo>
                    <a:pt x="1615" y="3544"/>
                    <a:pt x="1515" y="3498"/>
                    <a:pt x="1520" y="3359"/>
                  </a:cubicBezTo>
                  <a:cubicBezTo>
                    <a:pt x="1547" y="2927"/>
                    <a:pt x="1770" y="2454"/>
                    <a:pt x="1561" y="2175"/>
                  </a:cubicBezTo>
                  <a:cubicBezTo>
                    <a:pt x="1561" y="2175"/>
                    <a:pt x="1464" y="2161"/>
                    <a:pt x="1394" y="1910"/>
                  </a:cubicBezTo>
                  <a:cubicBezTo>
                    <a:pt x="1315" y="1673"/>
                    <a:pt x="1411" y="1335"/>
                    <a:pt x="1137" y="1335"/>
                  </a:cubicBezTo>
                  <a:cubicBezTo>
                    <a:pt x="1122" y="1335"/>
                    <a:pt x="1105" y="1336"/>
                    <a:pt x="1087" y="1339"/>
                  </a:cubicBezTo>
                  <a:cubicBezTo>
                    <a:pt x="1087" y="1339"/>
                    <a:pt x="446" y="1450"/>
                    <a:pt x="307" y="1757"/>
                  </a:cubicBezTo>
                  <a:cubicBezTo>
                    <a:pt x="193" y="2008"/>
                    <a:pt x="97" y="2138"/>
                    <a:pt x="174" y="2138"/>
                  </a:cubicBezTo>
                  <a:cubicBezTo>
                    <a:pt x="191" y="2138"/>
                    <a:pt x="216" y="2132"/>
                    <a:pt x="251" y="2119"/>
                  </a:cubicBezTo>
                  <a:cubicBezTo>
                    <a:pt x="333" y="2088"/>
                    <a:pt x="462" y="2068"/>
                    <a:pt x="551" y="2068"/>
                  </a:cubicBezTo>
                  <a:cubicBezTo>
                    <a:pt x="662" y="2068"/>
                    <a:pt x="713" y="2098"/>
                    <a:pt x="544" y="2175"/>
                  </a:cubicBezTo>
                  <a:cubicBezTo>
                    <a:pt x="251" y="2314"/>
                    <a:pt x="0" y="2537"/>
                    <a:pt x="140" y="2607"/>
                  </a:cubicBezTo>
                  <a:cubicBezTo>
                    <a:pt x="293" y="2677"/>
                    <a:pt x="446" y="2872"/>
                    <a:pt x="405" y="2913"/>
                  </a:cubicBezTo>
                  <a:cubicBezTo>
                    <a:pt x="363" y="2969"/>
                    <a:pt x="223" y="3150"/>
                    <a:pt x="321" y="3206"/>
                  </a:cubicBezTo>
                  <a:cubicBezTo>
                    <a:pt x="419" y="3276"/>
                    <a:pt x="572" y="3666"/>
                    <a:pt x="460" y="3805"/>
                  </a:cubicBezTo>
                  <a:cubicBezTo>
                    <a:pt x="349" y="3945"/>
                    <a:pt x="377" y="4056"/>
                    <a:pt x="363" y="4251"/>
                  </a:cubicBezTo>
                  <a:cubicBezTo>
                    <a:pt x="349" y="4446"/>
                    <a:pt x="572" y="4725"/>
                    <a:pt x="474" y="5018"/>
                  </a:cubicBezTo>
                  <a:cubicBezTo>
                    <a:pt x="377" y="5311"/>
                    <a:pt x="586" y="5450"/>
                    <a:pt x="488" y="5575"/>
                  </a:cubicBezTo>
                  <a:cubicBezTo>
                    <a:pt x="405" y="5715"/>
                    <a:pt x="377" y="5868"/>
                    <a:pt x="432" y="5896"/>
                  </a:cubicBezTo>
                  <a:cubicBezTo>
                    <a:pt x="488" y="5910"/>
                    <a:pt x="572" y="6021"/>
                    <a:pt x="460" y="6077"/>
                  </a:cubicBezTo>
                  <a:cubicBezTo>
                    <a:pt x="335" y="6147"/>
                    <a:pt x="154" y="6272"/>
                    <a:pt x="237" y="6314"/>
                  </a:cubicBezTo>
                  <a:cubicBezTo>
                    <a:pt x="335" y="6356"/>
                    <a:pt x="265" y="6593"/>
                    <a:pt x="405" y="6704"/>
                  </a:cubicBezTo>
                  <a:cubicBezTo>
                    <a:pt x="544" y="6816"/>
                    <a:pt x="767" y="6816"/>
                    <a:pt x="614" y="6941"/>
                  </a:cubicBezTo>
                  <a:cubicBezTo>
                    <a:pt x="460" y="7066"/>
                    <a:pt x="502" y="7220"/>
                    <a:pt x="405" y="7289"/>
                  </a:cubicBezTo>
                  <a:cubicBezTo>
                    <a:pt x="392" y="7302"/>
                    <a:pt x="377" y="7307"/>
                    <a:pt x="360" y="7307"/>
                  </a:cubicBezTo>
                  <a:cubicBezTo>
                    <a:pt x="294" y="7307"/>
                    <a:pt x="204" y="7231"/>
                    <a:pt x="171" y="7231"/>
                  </a:cubicBezTo>
                  <a:cubicBezTo>
                    <a:pt x="157" y="7231"/>
                    <a:pt x="153" y="7246"/>
                    <a:pt x="168" y="7289"/>
                  </a:cubicBezTo>
                  <a:cubicBezTo>
                    <a:pt x="223" y="7471"/>
                    <a:pt x="0" y="7708"/>
                    <a:pt x="196" y="7735"/>
                  </a:cubicBezTo>
                  <a:cubicBezTo>
                    <a:pt x="296" y="7743"/>
                    <a:pt x="384" y="7785"/>
                    <a:pt x="471" y="7785"/>
                  </a:cubicBezTo>
                  <a:cubicBezTo>
                    <a:pt x="540" y="7785"/>
                    <a:pt x="609" y="7759"/>
                    <a:pt x="683" y="7666"/>
                  </a:cubicBezTo>
                  <a:cubicBezTo>
                    <a:pt x="832" y="7505"/>
                    <a:pt x="1085" y="7118"/>
                    <a:pt x="1139" y="7118"/>
                  </a:cubicBezTo>
                  <a:cubicBezTo>
                    <a:pt x="1151" y="7118"/>
                    <a:pt x="1153" y="7136"/>
                    <a:pt x="1143" y="7178"/>
                  </a:cubicBezTo>
                  <a:cubicBezTo>
                    <a:pt x="1090" y="7406"/>
                    <a:pt x="869" y="7877"/>
                    <a:pt x="1000" y="7877"/>
                  </a:cubicBezTo>
                  <a:cubicBezTo>
                    <a:pt x="1005" y="7877"/>
                    <a:pt x="1011" y="7876"/>
                    <a:pt x="1018" y="7875"/>
                  </a:cubicBezTo>
                  <a:cubicBezTo>
                    <a:pt x="1022" y="7874"/>
                    <a:pt x="1026" y="7873"/>
                    <a:pt x="1029" y="7873"/>
                  </a:cubicBezTo>
                  <a:cubicBezTo>
                    <a:pt x="1140" y="7873"/>
                    <a:pt x="860" y="8404"/>
                    <a:pt x="987" y="8404"/>
                  </a:cubicBezTo>
                  <a:cubicBezTo>
                    <a:pt x="1012" y="8404"/>
                    <a:pt x="1053" y="8384"/>
                    <a:pt x="1115" y="8335"/>
                  </a:cubicBezTo>
                  <a:cubicBezTo>
                    <a:pt x="1506" y="8028"/>
                    <a:pt x="1715" y="7540"/>
                    <a:pt x="1701" y="7387"/>
                  </a:cubicBezTo>
                  <a:cubicBezTo>
                    <a:pt x="1679" y="7255"/>
                    <a:pt x="1726" y="7009"/>
                    <a:pt x="1768" y="7009"/>
                  </a:cubicBezTo>
                  <a:cubicBezTo>
                    <a:pt x="1779" y="7009"/>
                    <a:pt x="1790" y="7026"/>
                    <a:pt x="1798" y="7066"/>
                  </a:cubicBezTo>
                  <a:cubicBezTo>
                    <a:pt x="1835" y="7238"/>
                    <a:pt x="1764" y="7679"/>
                    <a:pt x="1822" y="7679"/>
                  </a:cubicBezTo>
                  <a:cubicBezTo>
                    <a:pt x="1830" y="7679"/>
                    <a:pt x="1841" y="7670"/>
                    <a:pt x="1854" y="7652"/>
                  </a:cubicBezTo>
                  <a:cubicBezTo>
                    <a:pt x="1924" y="7566"/>
                    <a:pt x="2099" y="7520"/>
                    <a:pt x="2203" y="7520"/>
                  </a:cubicBezTo>
                  <a:cubicBezTo>
                    <a:pt x="2285" y="7520"/>
                    <a:pt x="2322" y="7549"/>
                    <a:pt x="2230" y="7610"/>
                  </a:cubicBezTo>
                  <a:cubicBezTo>
                    <a:pt x="2035" y="7749"/>
                    <a:pt x="1798" y="7958"/>
                    <a:pt x="1701" y="8167"/>
                  </a:cubicBezTo>
                  <a:cubicBezTo>
                    <a:pt x="1603" y="8376"/>
                    <a:pt x="1074" y="8795"/>
                    <a:pt x="1241" y="8906"/>
                  </a:cubicBezTo>
                  <a:cubicBezTo>
                    <a:pt x="1332" y="8973"/>
                    <a:pt x="1384" y="9004"/>
                    <a:pt x="1432" y="9004"/>
                  </a:cubicBezTo>
                  <a:cubicBezTo>
                    <a:pt x="1464" y="9004"/>
                    <a:pt x="1494" y="8990"/>
                    <a:pt x="1533" y="8962"/>
                  </a:cubicBezTo>
                  <a:cubicBezTo>
                    <a:pt x="1631" y="8906"/>
                    <a:pt x="1854" y="8962"/>
                    <a:pt x="1938" y="8795"/>
                  </a:cubicBezTo>
                  <a:cubicBezTo>
                    <a:pt x="2021" y="8627"/>
                    <a:pt x="2370" y="8613"/>
                    <a:pt x="2314" y="8502"/>
                  </a:cubicBezTo>
                  <a:cubicBezTo>
                    <a:pt x="2270" y="8425"/>
                    <a:pt x="2209" y="8305"/>
                    <a:pt x="2273" y="8305"/>
                  </a:cubicBezTo>
                  <a:cubicBezTo>
                    <a:pt x="2291" y="8305"/>
                    <a:pt x="2317" y="8314"/>
                    <a:pt x="2356" y="8335"/>
                  </a:cubicBezTo>
                  <a:cubicBezTo>
                    <a:pt x="2499" y="8401"/>
                    <a:pt x="2563" y="8553"/>
                    <a:pt x="2660" y="8553"/>
                  </a:cubicBezTo>
                  <a:cubicBezTo>
                    <a:pt x="2686" y="8553"/>
                    <a:pt x="2714" y="8542"/>
                    <a:pt x="2746" y="8516"/>
                  </a:cubicBezTo>
                  <a:cubicBezTo>
                    <a:pt x="2810" y="8465"/>
                    <a:pt x="2915" y="8446"/>
                    <a:pt x="2993" y="8446"/>
                  </a:cubicBezTo>
                  <a:cubicBezTo>
                    <a:pt x="3084" y="8446"/>
                    <a:pt x="3136" y="8472"/>
                    <a:pt x="3039" y="8502"/>
                  </a:cubicBezTo>
                  <a:cubicBezTo>
                    <a:pt x="2871" y="8558"/>
                    <a:pt x="2620" y="8613"/>
                    <a:pt x="2690" y="8767"/>
                  </a:cubicBezTo>
                  <a:cubicBezTo>
                    <a:pt x="2760" y="8934"/>
                    <a:pt x="3025" y="9338"/>
                    <a:pt x="2802" y="9714"/>
                  </a:cubicBezTo>
                  <a:cubicBezTo>
                    <a:pt x="2593" y="10077"/>
                    <a:pt x="2523" y="10272"/>
                    <a:pt x="2523" y="10537"/>
                  </a:cubicBezTo>
                  <a:cubicBezTo>
                    <a:pt x="2523" y="10801"/>
                    <a:pt x="2523" y="11122"/>
                    <a:pt x="2342" y="11359"/>
                  </a:cubicBezTo>
                  <a:cubicBezTo>
                    <a:pt x="2161" y="11610"/>
                    <a:pt x="2147" y="11693"/>
                    <a:pt x="2188" y="11749"/>
                  </a:cubicBezTo>
                  <a:cubicBezTo>
                    <a:pt x="2230" y="11791"/>
                    <a:pt x="2328" y="11874"/>
                    <a:pt x="2175" y="11972"/>
                  </a:cubicBezTo>
                  <a:cubicBezTo>
                    <a:pt x="2035" y="12070"/>
                    <a:pt x="1938" y="12153"/>
                    <a:pt x="1854" y="12293"/>
                  </a:cubicBezTo>
                  <a:cubicBezTo>
                    <a:pt x="1784" y="12432"/>
                    <a:pt x="1673" y="12599"/>
                    <a:pt x="1784" y="12711"/>
                  </a:cubicBezTo>
                  <a:cubicBezTo>
                    <a:pt x="1882" y="12836"/>
                    <a:pt x="1952" y="12948"/>
                    <a:pt x="2119" y="12962"/>
                  </a:cubicBezTo>
                  <a:cubicBezTo>
                    <a:pt x="2125" y="12962"/>
                    <a:pt x="2132" y="12962"/>
                    <a:pt x="2139" y="12962"/>
                  </a:cubicBezTo>
                  <a:cubicBezTo>
                    <a:pt x="2249" y="12962"/>
                    <a:pt x="2426" y="12898"/>
                    <a:pt x="2494" y="12898"/>
                  </a:cubicBezTo>
                  <a:cubicBezTo>
                    <a:pt x="2534" y="12898"/>
                    <a:pt x="2536" y="12920"/>
                    <a:pt x="2467" y="12989"/>
                  </a:cubicBezTo>
                  <a:cubicBezTo>
                    <a:pt x="2272" y="13198"/>
                    <a:pt x="2272" y="13240"/>
                    <a:pt x="2077" y="13324"/>
                  </a:cubicBezTo>
                  <a:cubicBezTo>
                    <a:pt x="1896" y="13394"/>
                    <a:pt x="1631" y="13700"/>
                    <a:pt x="1924" y="13728"/>
                  </a:cubicBezTo>
                  <a:cubicBezTo>
                    <a:pt x="1977" y="13733"/>
                    <a:pt x="2033" y="13734"/>
                    <a:pt x="2089" y="13734"/>
                  </a:cubicBezTo>
                  <a:cubicBezTo>
                    <a:pt x="2174" y="13734"/>
                    <a:pt x="2259" y="13731"/>
                    <a:pt x="2333" y="13731"/>
                  </a:cubicBezTo>
                  <a:cubicBezTo>
                    <a:pt x="2488" y="13731"/>
                    <a:pt x="2596" y="13746"/>
                    <a:pt x="2565" y="13840"/>
                  </a:cubicBezTo>
                  <a:cubicBezTo>
                    <a:pt x="2509" y="14007"/>
                    <a:pt x="2272" y="14258"/>
                    <a:pt x="2342" y="14467"/>
                  </a:cubicBezTo>
                  <a:cubicBezTo>
                    <a:pt x="2358" y="14529"/>
                    <a:pt x="2392" y="14548"/>
                    <a:pt x="2431" y="14548"/>
                  </a:cubicBezTo>
                  <a:cubicBezTo>
                    <a:pt x="2491" y="14548"/>
                    <a:pt x="2563" y="14502"/>
                    <a:pt x="2600" y="14502"/>
                  </a:cubicBezTo>
                  <a:cubicBezTo>
                    <a:pt x="2618" y="14502"/>
                    <a:pt x="2627" y="14514"/>
                    <a:pt x="2620" y="14550"/>
                  </a:cubicBezTo>
                  <a:cubicBezTo>
                    <a:pt x="2630" y="14541"/>
                    <a:pt x="2787" y="14464"/>
                    <a:pt x="2956" y="14464"/>
                  </a:cubicBezTo>
                  <a:cubicBezTo>
                    <a:pt x="3031" y="14464"/>
                    <a:pt x="3109" y="14479"/>
                    <a:pt x="3178" y="14522"/>
                  </a:cubicBezTo>
                  <a:cubicBezTo>
                    <a:pt x="3429" y="14662"/>
                    <a:pt x="3861" y="14773"/>
                    <a:pt x="4112" y="14801"/>
                  </a:cubicBezTo>
                  <a:cubicBezTo>
                    <a:pt x="4363" y="14815"/>
                    <a:pt x="4516" y="14801"/>
                    <a:pt x="4516" y="15080"/>
                  </a:cubicBezTo>
                  <a:cubicBezTo>
                    <a:pt x="4516" y="15345"/>
                    <a:pt x="4446" y="16055"/>
                    <a:pt x="4697" y="16181"/>
                  </a:cubicBezTo>
                  <a:cubicBezTo>
                    <a:pt x="4948" y="16306"/>
                    <a:pt x="5045" y="16390"/>
                    <a:pt x="4878" y="16599"/>
                  </a:cubicBezTo>
                  <a:cubicBezTo>
                    <a:pt x="4711" y="16808"/>
                    <a:pt x="4558" y="17017"/>
                    <a:pt x="4725" y="17268"/>
                  </a:cubicBezTo>
                  <a:cubicBezTo>
                    <a:pt x="4853" y="17466"/>
                    <a:pt x="4942" y="17702"/>
                    <a:pt x="5057" y="17702"/>
                  </a:cubicBezTo>
                  <a:cubicBezTo>
                    <a:pt x="5080" y="17702"/>
                    <a:pt x="5104" y="17693"/>
                    <a:pt x="5129" y="17672"/>
                  </a:cubicBezTo>
                  <a:cubicBezTo>
                    <a:pt x="5256" y="17579"/>
                    <a:pt x="5316" y="17314"/>
                    <a:pt x="5445" y="17314"/>
                  </a:cubicBezTo>
                  <a:cubicBezTo>
                    <a:pt x="5471" y="17314"/>
                    <a:pt x="5500" y="17325"/>
                    <a:pt x="5533" y="17351"/>
                  </a:cubicBezTo>
                  <a:cubicBezTo>
                    <a:pt x="5728" y="17491"/>
                    <a:pt x="5812" y="17588"/>
                    <a:pt x="5951" y="17588"/>
                  </a:cubicBezTo>
                  <a:cubicBezTo>
                    <a:pt x="6077" y="17602"/>
                    <a:pt x="6146" y="17560"/>
                    <a:pt x="6230" y="17700"/>
                  </a:cubicBezTo>
                  <a:cubicBezTo>
                    <a:pt x="6304" y="17823"/>
                    <a:pt x="6356" y="18032"/>
                    <a:pt x="6501" y="18032"/>
                  </a:cubicBezTo>
                  <a:cubicBezTo>
                    <a:pt x="6520" y="18032"/>
                    <a:pt x="6541" y="18029"/>
                    <a:pt x="6564" y="18020"/>
                  </a:cubicBezTo>
                  <a:cubicBezTo>
                    <a:pt x="6700" y="17958"/>
                    <a:pt x="6766" y="17785"/>
                    <a:pt x="6849" y="17785"/>
                  </a:cubicBezTo>
                  <a:cubicBezTo>
                    <a:pt x="6876" y="17785"/>
                    <a:pt x="6906" y="17804"/>
                    <a:pt x="6941" y="17853"/>
                  </a:cubicBezTo>
                  <a:cubicBezTo>
                    <a:pt x="7066" y="18048"/>
                    <a:pt x="7080" y="18104"/>
                    <a:pt x="7233" y="18146"/>
                  </a:cubicBezTo>
                  <a:cubicBezTo>
                    <a:pt x="7373" y="18188"/>
                    <a:pt x="7610" y="18146"/>
                    <a:pt x="7456" y="18327"/>
                  </a:cubicBezTo>
                  <a:cubicBezTo>
                    <a:pt x="7317" y="18494"/>
                    <a:pt x="7080" y="18801"/>
                    <a:pt x="7317" y="18870"/>
                  </a:cubicBezTo>
                  <a:cubicBezTo>
                    <a:pt x="7554" y="18954"/>
                    <a:pt x="7596" y="18926"/>
                    <a:pt x="7679" y="19010"/>
                  </a:cubicBezTo>
                  <a:cubicBezTo>
                    <a:pt x="7717" y="19060"/>
                    <a:pt x="7891" y="19167"/>
                    <a:pt x="8058" y="19167"/>
                  </a:cubicBezTo>
                  <a:cubicBezTo>
                    <a:pt x="8076" y="19167"/>
                    <a:pt x="8094" y="19166"/>
                    <a:pt x="8111" y="19163"/>
                  </a:cubicBezTo>
                  <a:cubicBezTo>
                    <a:pt x="8181" y="19149"/>
                    <a:pt x="8251" y="19121"/>
                    <a:pt x="8307" y="19052"/>
                  </a:cubicBezTo>
                  <a:cubicBezTo>
                    <a:pt x="8488" y="18829"/>
                    <a:pt x="10871" y="15888"/>
                    <a:pt x="10871" y="15888"/>
                  </a:cubicBezTo>
                  <a:lnTo>
                    <a:pt x="10982" y="15414"/>
                  </a:lnTo>
                  <a:lnTo>
                    <a:pt x="10982" y="15247"/>
                  </a:lnTo>
                  <a:lnTo>
                    <a:pt x="11345" y="14829"/>
                  </a:lnTo>
                  <a:cubicBezTo>
                    <a:pt x="11345" y="14829"/>
                    <a:pt x="11651" y="13686"/>
                    <a:pt x="11665" y="13672"/>
                  </a:cubicBezTo>
                  <a:cubicBezTo>
                    <a:pt x="11693" y="13644"/>
                    <a:pt x="12111" y="13212"/>
                    <a:pt x="12111" y="13212"/>
                  </a:cubicBezTo>
                  <a:lnTo>
                    <a:pt x="12446" y="13714"/>
                  </a:lnTo>
                  <a:lnTo>
                    <a:pt x="12836" y="13129"/>
                  </a:lnTo>
                  <a:lnTo>
                    <a:pt x="13393" y="13101"/>
                  </a:lnTo>
                  <a:cubicBezTo>
                    <a:pt x="13393" y="13045"/>
                    <a:pt x="13379" y="12989"/>
                    <a:pt x="13379" y="12934"/>
                  </a:cubicBezTo>
                  <a:cubicBezTo>
                    <a:pt x="13365" y="12794"/>
                    <a:pt x="13365" y="12669"/>
                    <a:pt x="13365" y="12543"/>
                  </a:cubicBezTo>
                  <a:cubicBezTo>
                    <a:pt x="13365" y="12460"/>
                    <a:pt x="13393" y="12376"/>
                    <a:pt x="13463" y="12334"/>
                  </a:cubicBezTo>
                  <a:cubicBezTo>
                    <a:pt x="13491" y="12251"/>
                    <a:pt x="13574" y="12195"/>
                    <a:pt x="13616" y="12125"/>
                  </a:cubicBezTo>
                  <a:cubicBezTo>
                    <a:pt x="13686" y="12042"/>
                    <a:pt x="13742" y="11958"/>
                    <a:pt x="13797" y="11874"/>
                  </a:cubicBezTo>
                  <a:cubicBezTo>
                    <a:pt x="13881" y="11777"/>
                    <a:pt x="13979" y="11624"/>
                    <a:pt x="13993" y="11484"/>
                  </a:cubicBezTo>
                  <a:cubicBezTo>
                    <a:pt x="14062" y="11429"/>
                    <a:pt x="14076" y="11261"/>
                    <a:pt x="14090" y="11178"/>
                  </a:cubicBezTo>
                  <a:cubicBezTo>
                    <a:pt x="14118" y="11038"/>
                    <a:pt x="14146" y="10913"/>
                    <a:pt x="14174" y="10787"/>
                  </a:cubicBezTo>
                  <a:cubicBezTo>
                    <a:pt x="14243" y="10551"/>
                    <a:pt x="14285" y="10314"/>
                    <a:pt x="14425" y="10105"/>
                  </a:cubicBezTo>
                  <a:cubicBezTo>
                    <a:pt x="14466" y="10049"/>
                    <a:pt x="14508" y="10035"/>
                    <a:pt x="14522" y="9965"/>
                  </a:cubicBezTo>
                  <a:cubicBezTo>
                    <a:pt x="14522" y="9896"/>
                    <a:pt x="14522" y="9826"/>
                    <a:pt x="14522" y="9770"/>
                  </a:cubicBezTo>
                  <a:cubicBezTo>
                    <a:pt x="14522" y="9631"/>
                    <a:pt x="14522" y="9533"/>
                    <a:pt x="14578" y="9422"/>
                  </a:cubicBezTo>
                  <a:cubicBezTo>
                    <a:pt x="14648" y="9310"/>
                    <a:pt x="14787" y="9241"/>
                    <a:pt x="14871" y="9143"/>
                  </a:cubicBezTo>
                  <a:cubicBezTo>
                    <a:pt x="14926" y="9073"/>
                    <a:pt x="14968" y="8990"/>
                    <a:pt x="14996" y="8892"/>
                  </a:cubicBezTo>
                  <a:cubicBezTo>
                    <a:pt x="15038" y="8809"/>
                    <a:pt x="15093" y="8725"/>
                    <a:pt x="15121" y="8641"/>
                  </a:cubicBezTo>
                  <a:cubicBezTo>
                    <a:pt x="15135" y="8572"/>
                    <a:pt x="15135" y="8530"/>
                    <a:pt x="15177" y="8474"/>
                  </a:cubicBezTo>
                  <a:cubicBezTo>
                    <a:pt x="15233" y="8404"/>
                    <a:pt x="15289" y="8335"/>
                    <a:pt x="15316" y="8251"/>
                  </a:cubicBezTo>
                  <a:cubicBezTo>
                    <a:pt x="15330" y="8181"/>
                    <a:pt x="15344" y="8126"/>
                    <a:pt x="15344" y="8056"/>
                  </a:cubicBezTo>
                  <a:cubicBezTo>
                    <a:pt x="15344" y="7972"/>
                    <a:pt x="15330" y="7944"/>
                    <a:pt x="15386" y="7875"/>
                  </a:cubicBezTo>
                  <a:cubicBezTo>
                    <a:pt x="15512" y="7763"/>
                    <a:pt x="15567" y="7708"/>
                    <a:pt x="15609" y="7568"/>
                  </a:cubicBezTo>
                  <a:cubicBezTo>
                    <a:pt x="15651" y="7457"/>
                    <a:pt x="15679" y="7359"/>
                    <a:pt x="15721" y="7248"/>
                  </a:cubicBezTo>
                  <a:cubicBezTo>
                    <a:pt x="15762" y="7122"/>
                    <a:pt x="15846" y="7025"/>
                    <a:pt x="15916" y="6899"/>
                  </a:cubicBezTo>
                  <a:cubicBezTo>
                    <a:pt x="15999" y="6760"/>
                    <a:pt x="16055" y="6593"/>
                    <a:pt x="16167" y="6467"/>
                  </a:cubicBezTo>
                  <a:cubicBezTo>
                    <a:pt x="16348" y="6258"/>
                    <a:pt x="16585" y="6119"/>
                    <a:pt x="16752" y="5910"/>
                  </a:cubicBezTo>
                  <a:cubicBezTo>
                    <a:pt x="16877" y="5770"/>
                    <a:pt x="17059" y="5715"/>
                    <a:pt x="17184" y="5589"/>
                  </a:cubicBezTo>
                  <a:lnTo>
                    <a:pt x="17212" y="5561"/>
                  </a:lnTo>
                  <a:lnTo>
                    <a:pt x="15665" y="5464"/>
                  </a:lnTo>
                  <a:cubicBezTo>
                    <a:pt x="15637" y="5506"/>
                    <a:pt x="15595" y="5533"/>
                    <a:pt x="15567" y="5575"/>
                  </a:cubicBezTo>
                  <a:cubicBezTo>
                    <a:pt x="15539" y="5631"/>
                    <a:pt x="15512" y="5701"/>
                    <a:pt x="15470" y="5756"/>
                  </a:cubicBezTo>
                  <a:cubicBezTo>
                    <a:pt x="15456" y="5798"/>
                    <a:pt x="15372" y="5952"/>
                    <a:pt x="15330" y="5979"/>
                  </a:cubicBezTo>
                  <a:cubicBezTo>
                    <a:pt x="15317" y="5987"/>
                    <a:pt x="15305" y="5991"/>
                    <a:pt x="15293" y="5991"/>
                  </a:cubicBezTo>
                  <a:cubicBezTo>
                    <a:pt x="15242" y="5991"/>
                    <a:pt x="15205" y="5927"/>
                    <a:pt x="15205" y="5882"/>
                  </a:cubicBezTo>
                  <a:cubicBezTo>
                    <a:pt x="15205" y="5826"/>
                    <a:pt x="15219" y="5645"/>
                    <a:pt x="15177" y="5617"/>
                  </a:cubicBezTo>
                  <a:cubicBezTo>
                    <a:pt x="15166" y="5606"/>
                    <a:pt x="15154" y="5603"/>
                    <a:pt x="15140" y="5603"/>
                  </a:cubicBezTo>
                  <a:cubicBezTo>
                    <a:pt x="15118" y="5603"/>
                    <a:pt x="15093" y="5612"/>
                    <a:pt x="15070" y="5612"/>
                  </a:cubicBezTo>
                  <a:cubicBezTo>
                    <a:pt x="15053" y="5612"/>
                    <a:pt x="15037" y="5607"/>
                    <a:pt x="15024" y="5589"/>
                  </a:cubicBezTo>
                  <a:cubicBezTo>
                    <a:pt x="15010" y="5561"/>
                    <a:pt x="14982" y="5478"/>
                    <a:pt x="14968" y="5436"/>
                  </a:cubicBezTo>
                  <a:cubicBezTo>
                    <a:pt x="14912" y="5338"/>
                    <a:pt x="14968" y="5199"/>
                    <a:pt x="15024" y="5115"/>
                  </a:cubicBezTo>
                  <a:cubicBezTo>
                    <a:pt x="15066" y="5060"/>
                    <a:pt x="15177" y="4948"/>
                    <a:pt x="15247" y="4920"/>
                  </a:cubicBezTo>
                  <a:lnTo>
                    <a:pt x="14857" y="4126"/>
                  </a:lnTo>
                  <a:cubicBezTo>
                    <a:pt x="14828" y="4139"/>
                    <a:pt x="14788" y="4142"/>
                    <a:pt x="14743" y="4142"/>
                  </a:cubicBezTo>
                  <a:cubicBezTo>
                    <a:pt x="14694" y="4142"/>
                    <a:pt x="14638" y="4138"/>
                    <a:pt x="14585" y="4138"/>
                  </a:cubicBezTo>
                  <a:cubicBezTo>
                    <a:pt x="14472" y="4138"/>
                    <a:pt x="14369" y="4156"/>
                    <a:pt x="14355" y="4265"/>
                  </a:cubicBezTo>
                  <a:cubicBezTo>
                    <a:pt x="14344" y="4268"/>
                    <a:pt x="14335" y="4270"/>
                    <a:pt x="14326" y="4270"/>
                  </a:cubicBezTo>
                  <a:cubicBezTo>
                    <a:pt x="14205" y="4270"/>
                    <a:pt x="14229" y="4024"/>
                    <a:pt x="14229" y="3959"/>
                  </a:cubicBezTo>
                  <a:cubicBezTo>
                    <a:pt x="14229" y="3861"/>
                    <a:pt x="14202" y="3708"/>
                    <a:pt x="14118" y="3652"/>
                  </a:cubicBezTo>
                  <a:cubicBezTo>
                    <a:pt x="14062" y="3624"/>
                    <a:pt x="14006" y="3624"/>
                    <a:pt x="13951" y="3624"/>
                  </a:cubicBezTo>
                  <a:cubicBezTo>
                    <a:pt x="13925" y="3633"/>
                    <a:pt x="13875" y="3661"/>
                    <a:pt x="13845" y="3661"/>
                  </a:cubicBezTo>
                  <a:cubicBezTo>
                    <a:pt x="13825" y="3661"/>
                    <a:pt x="13814" y="3649"/>
                    <a:pt x="13825" y="3610"/>
                  </a:cubicBezTo>
                  <a:cubicBezTo>
                    <a:pt x="13840" y="3550"/>
                    <a:pt x="13916" y="3539"/>
                    <a:pt x="13994" y="3539"/>
                  </a:cubicBezTo>
                  <a:cubicBezTo>
                    <a:pt x="14042" y="3539"/>
                    <a:pt x="14090" y="3543"/>
                    <a:pt x="14126" y="3543"/>
                  </a:cubicBezTo>
                  <a:cubicBezTo>
                    <a:pt x="14139" y="3543"/>
                    <a:pt x="14151" y="3542"/>
                    <a:pt x="14160" y="3541"/>
                  </a:cubicBezTo>
                  <a:cubicBezTo>
                    <a:pt x="14271" y="3499"/>
                    <a:pt x="14355" y="3415"/>
                    <a:pt x="14369" y="3304"/>
                  </a:cubicBezTo>
                  <a:cubicBezTo>
                    <a:pt x="14369" y="3178"/>
                    <a:pt x="14202" y="3150"/>
                    <a:pt x="14104" y="3136"/>
                  </a:cubicBezTo>
                  <a:cubicBezTo>
                    <a:pt x="14097" y="3136"/>
                    <a:pt x="14090" y="3135"/>
                    <a:pt x="14083" y="3135"/>
                  </a:cubicBezTo>
                  <a:cubicBezTo>
                    <a:pt x="13960" y="3135"/>
                    <a:pt x="13918" y="3252"/>
                    <a:pt x="13825" y="3318"/>
                  </a:cubicBezTo>
                  <a:cubicBezTo>
                    <a:pt x="13770" y="3346"/>
                    <a:pt x="13714" y="3332"/>
                    <a:pt x="13644" y="3346"/>
                  </a:cubicBezTo>
                  <a:cubicBezTo>
                    <a:pt x="13595" y="3362"/>
                    <a:pt x="13570" y="3369"/>
                    <a:pt x="13538" y="3369"/>
                  </a:cubicBezTo>
                  <a:cubicBezTo>
                    <a:pt x="13515" y="3369"/>
                    <a:pt x="13489" y="3365"/>
                    <a:pt x="13449" y="3359"/>
                  </a:cubicBezTo>
                  <a:cubicBezTo>
                    <a:pt x="13414" y="3352"/>
                    <a:pt x="13376" y="3349"/>
                    <a:pt x="13338" y="3349"/>
                  </a:cubicBezTo>
                  <a:cubicBezTo>
                    <a:pt x="13299" y="3349"/>
                    <a:pt x="13261" y="3352"/>
                    <a:pt x="13226" y="3359"/>
                  </a:cubicBezTo>
                  <a:cubicBezTo>
                    <a:pt x="13198" y="3359"/>
                    <a:pt x="13240" y="3541"/>
                    <a:pt x="13254" y="3555"/>
                  </a:cubicBezTo>
                  <a:cubicBezTo>
                    <a:pt x="13282" y="3582"/>
                    <a:pt x="13324" y="3596"/>
                    <a:pt x="13338" y="3624"/>
                  </a:cubicBezTo>
                  <a:cubicBezTo>
                    <a:pt x="13351" y="3666"/>
                    <a:pt x="13351" y="3708"/>
                    <a:pt x="13365" y="3750"/>
                  </a:cubicBezTo>
                  <a:cubicBezTo>
                    <a:pt x="13393" y="3833"/>
                    <a:pt x="13435" y="3875"/>
                    <a:pt x="13421" y="3945"/>
                  </a:cubicBezTo>
                  <a:cubicBezTo>
                    <a:pt x="13393" y="4042"/>
                    <a:pt x="13379" y="4168"/>
                    <a:pt x="13324" y="4251"/>
                  </a:cubicBezTo>
                  <a:cubicBezTo>
                    <a:pt x="13254" y="4349"/>
                    <a:pt x="13184" y="4446"/>
                    <a:pt x="13128" y="4530"/>
                  </a:cubicBezTo>
                  <a:cubicBezTo>
                    <a:pt x="13073" y="4628"/>
                    <a:pt x="12989" y="4711"/>
                    <a:pt x="12975" y="4823"/>
                  </a:cubicBezTo>
                  <a:cubicBezTo>
                    <a:pt x="12961" y="4865"/>
                    <a:pt x="12989" y="4962"/>
                    <a:pt x="12947" y="4990"/>
                  </a:cubicBezTo>
                  <a:cubicBezTo>
                    <a:pt x="12919" y="5018"/>
                    <a:pt x="12822" y="5018"/>
                    <a:pt x="12780" y="5032"/>
                  </a:cubicBezTo>
                  <a:cubicBezTo>
                    <a:pt x="12627" y="5088"/>
                    <a:pt x="12655" y="5199"/>
                    <a:pt x="12683" y="5324"/>
                  </a:cubicBezTo>
                  <a:cubicBezTo>
                    <a:pt x="12724" y="5506"/>
                    <a:pt x="12571" y="5450"/>
                    <a:pt x="12460" y="5520"/>
                  </a:cubicBezTo>
                  <a:cubicBezTo>
                    <a:pt x="12460" y="5520"/>
                    <a:pt x="12139" y="5561"/>
                    <a:pt x="12000" y="5743"/>
                  </a:cubicBezTo>
                  <a:cubicBezTo>
                    <a:pt x="11887" y="5889"/>
                    <a:pt x="11875" y="6017"/>
                    <a:pt x="11749" y="6017"/>
                  </a:cubicBezTo>
                  <a:cubicBezTo>
                    <a:pt x="11719" y="6017"/>
                    <a:pt x="11683" y="6010"/>
                    <a:pt x="11637" y="5993"/>
                  </a:cubicBezTo>
                  <a:cubicBezTo>
                    <a:pt x="11466" y="5933"/>
                    <a:pt x="11462" y="5763"/>
                    <a:pt x="11363" y="5763"/>
                  </a:cubicBezTo>
                  <a:cubicBezTo>
                    <a:pt x="11325" y="5763"/>
                    <a:pt x="11272" y="5788"/>
                    <a:pt x="11191" y="5854"/>
                  </a:cubicBezTo>
                  <a:cubicBezTo>
                    <a:pt x="11045" y="5972"/>
                    <a:pt x="11042" y="5972"/>
                    <a:pt x="11008" y="5972"/>
                  </a:cubicBezTo>
                  <a:cubicBezTo>
                    <a:pt x="10975" y="5972"/>
                    <a:pt x="10913" y="5972"/>
                    <a:pt x="10648" y="6091"/>
                  </a:cubicBezTo>
                  <a:cubicBezTo>
                    <a:pt x="10132" y="6314"/>
                    <a:pt x="10230" y="6300"/>
                    <a:pt x="9951" y="6648"/>
                  </a:cubicBezTo>
                  <a:cubicBezTo>
                    <a:pt x="9719" y="6941"/>
                    <a:pt x="9797" y="7373"/>
                    <a:pt x="9558" y="7373"/>
                  </a:cubicBezTo>
                  <a:cubicBezTo>
                    <a:pt x="9524" y="7373"/>
                    <a:pt x="9484" y="7364"/>
                    <a:pt x="9435" y="7345"/>
                  </a:cubicBezTo>
                  <a:cubicBezTo>
                    <a:pt x="9045" y="7178"/>
                    <a:pt x="8975" y="7276"/>
                    <a:pt x="9003" y="6955"/>
                  </a:cubicBezTo>
                  <a:cubicBezTo>
                    <a:pt x="9029" y="6667"/>
                    <a:pt x="9301" y="6380"/>
                    <a:pt x="9116" y="6380"/>
                  </a:cubicBezTo>
                  <a:cubicBezTo>
                    <a:pt x="9104" y="6380"/>
                    <a:pt x="9089" y="6381"/>
                    <a:pt x="9073" y="6384"/>
                  </a:cubicBezTo>
                  <a:cubicBezTo>
                    <a:pt x="9045" y="6389"/>
                    <a:pt x="9016" y="6392"/>
                    <a:pt x="8986" y="6392"/>
                  </a:cubicBezTo>
                  <a:cubicBezTo>
                    <a:pt x="8815" y="6392"/>
                    <a:pt x="8612" y="6313"/>
                    <a:pt x="8468" y="6313"/>
                  </a:cubicBezTo>
                  <a:cubicBezTo>
                    <a:pt x="8394" y="6313"/>
                    <a:pt x="8336" y="6334"/>
                    <a:pt x="8307" y="6398"/>
                  </a:cubicBezTo>
                  <a:cubicBezTo>
                    <a:pt x="8195" y="6621"/>
                    <a:pt x="8028" y="7164"/>
                    <a:pt x="7735" y="7262"/>
                  </a:cubicBezTo>
                  <a:cubicBezTo>
                    <a:pt x="7442" y="7359"/>
                    <a:pt x="7261" y="7652"/>
                    <a:pt x="7024" y="7666"/>
                  </a:cubicBezTo>
                  <a:cubicBezTo>
                    <a:pt x="6787" y="7680"/>
                    <a:pt x="6718" y="7652"/>
                    <a:pt x="6704" y="7847"/>
                  </a:cubicBezTo>
                  <a:cubicBezTo>
                    <a:pt x="6676" y="8042"/>
                    <a:pt x="6746" y="8265"/>
                    <a:pt x="6467" y="8335"/>
                  </a:cubicBezTo>
                  <a:cubicBezTo>
                    <a:pt x="6254" y="8385"/>
                    <a:pt x="6181" y="8539"/>
                    <a:pt x="6136" y="8539"/>
                  </a:cubicBezTo>
                  <a:cubicBezTo>
                    <a:pt x="6119" y="8539"/>
                    <a:pt x="6106" y="8517"/>
                    <a:pt x="6091" y="8460"/>
                  </a:cubicBezTo>
                  <a:cubicBezTo>
                    <a:pt x="6049" y="8265"/>
                    <a:pt x="6007" y="8195"/>
                    <a:pt x="6188" y="7958"/>
                  </a:cubicBezTo>
                  <a:cubicBezTo>
                    <a:pt x="6379" y="7740"/>
                    <a:pt x="6946" y="7401"/>
                    <a:pt x="6745" y="7401"/>
                  </a:cubicBezTo>
                  <a:cubicBezTo>
                    <a:pt x="6741" y="7401"/>
                    <a:pt x="6736" y="7401"/>
                    <a:pt x="6732" y="7401"/>
                  </a:cubicBezTo>
                  <a:cubicBezTo>
                    <a:pt x="6509" y="7429"/>
                    <a:pt x="6523" y="7554"/>
                    <a:pt x="6146" y="7777"/>
                  </a:cubicBezTo>
                  <a:cubicBezTo>
                    <a:pt x="5817" y="7985"/>
                    <a:pt x="5658" y="8150"/>
                    <a:pt x="5558" y="8150"/>
                  </a:cubicBezTo>
                  <a:cubicBezTo>
                    <a:pt x="5544" y="8150"/>
                    <a:pt x="5531" y="8146"/>
                    <a:pt x="5519" y="8140"/>
                  </a:cubicBezTo>
                  <a:cubicBezTo>
                    <a:pt x="5513" y="8136"/>
                    <a:pt x="5506" y="8135"/>
                    <a:pt x="5500" y="8135"/>
                  </a:cubicBezTo>
                  <a:cubicBezTo>
                    <a:pt x="5408" y="8135"/>
                    <a:pt x="5282" y="8410"/>
                    <a:pt x="5218" y="8410"/>
                  </a:cubicBezTo>
                  <a:cubicBezTo>
                    <a:pt x="5203" y="8410"/>
                    <a:pt x="5192" y="8396"/>
                    <a:pt x="5185" y="8363"/>
                  </a:cubicBezTo>
                  <a:cubicBezTo>
                    <a:pt x="5143" y="8167"/>
                    <a:pt x="5199" y="8112"/>
                    <a:pt x="5073" y="8112"/>
                  </a:cubicBezTo>
                  <a:cubicBezTo>
                    <a:pt x="4934" y="8112"/>
                    <a:pt x="4990" y="8112"/>
                    <a:pt x="5115" y="7805"/>
                  </a:cubicBezTo>
                  <a:cubicBezTo>
                    <a:pt x="5241" y="7485"/>
                    <a:pt x="5241" y="7331"/>
                    <a:pt x="5533" y="7248"/>
                  </a:cubicBezTo>
                  <a:cubicBezTo>
                    <a:pt x="5812" y="7164"/>
                    <a:pt x="6021" y="7150"/>
                    <a:pt x="6160" y="6871"/>
                  </a:cubicBezTo>
                  <a:cubicBezTo>
                    <a:pt x="6300" y="6579"/>
                    <a:pt x="6369" y="6133"/>
                    <a:pt x="6523" y="6049"/>
                  </a:cubicBezTo>
                  <a:cubicBezTo>
                    <a:pt x="6650" y="5973"/>
                    <a:pt x="6846" y="5850"/>
                    <a:pt x="6616" y="5850"/>
                  </a:cubicBezTo>
                  <a:cubicBezTo>
                    <a:pt x="6594" y="5850"/>
                    <a:pt x="6567" y="5852"/>
                    <a:pt x="6537" y="5854"/>
                  </a:cubicBezTo>
                  <a:cubicBezTo>
                    <a:pt x="6494" y="5856"/>
                    <a:pt x="6458" y="5857"/>
                    <a:pt x="6427" y="5857"/>
                  </a:cubicBezTo>
                  <a:cubicBezTo>
                    <a:pt x="6192" y="5857"/>
                    <a:pt x="6250" y="5807"/>
                    <a:pt x="6188" y="5659"/>
                  </a:cubicBezTo>
                  <a:cubicBezTo>
                    <a:pt x="6119" y="5506"/>
                    <a:pt x="6105" y="5297"/>
                    <a:pt x="6049" y="4962"/>
                  </a:cubicBezTo>
                  <a:cubicBezTo>
                    <a:pt x="5997" y="4648"/>
                    <a:pt x="5760" y="3992"/>
                    <a:pt x="5938" y="3992"/>
                  </a:cubicBezTo>
                  <a:cubicBezTo>
                    <a:pt x="5950" y="3992"/>
                    <a:pt x="5964" y="3994"/>
                    <a:pt x="5979" y="4001"/>
                  </a:cubicBezTo>
                  <a:cubicBezTo>
                    <a:pt x="6161" y="4077"/>
                    <a:pt x="6362" y="4232"/>
                    <a:pt x="6480" y="4232"/>
                  </a:cubicBezTo>
                  <a:cubicBezTo>
                    <a:pt x="6533" y="4232"/>
                    <a:pt x="6570" y="4200"/>
                    <a:pt x="6578" y="4112"/>
                  </a:cubicBezTo>
                  <a:cubicBezTo>
                    <a:pt x="6606" y="3847"/>
                    <a:pt x="6787" y="3346"/>
                    <a:pt x="6913" y="3276"/>
                  </a:cubicBezTo>
                  <a:cubicBezTo>
                    <a:pt x="7038" y="3192"/>
                    <a:pt x="7136" y="3206"/>
                    <a:pt x="7150" y="2997"/>
                  </a:cubicBezTo>
                  <a:cubicBezTo>
                    <a:pt x="7164" y="2802"/>
                    <a:pt x="7317" y="2816"/>
                    <a:pt x="7345" y="2691"/>
                  </a:cubicBezTo>
                  <a:cubicBezTo>
                    <a:pt x="7373" y="2565"/>
                    <a:pt x="7317" y="2440"/>
                    <a:pt x="7526" y="2384"/>
                  </a:cubicBezTo>
                  <a:cubicBezTo>
                    <a:pt x="7568" y="2370"/>
                    <a:pt x="7624" y="2342"/>
                    <a:pt x="7651" y="2314"/>
                  </a:cubicBezTo>
                  <a:lnTo>
                    <a:pt x="7303" y="1464"/>
                  </a:lnTo>
                  <a:lnTo>
                    <a:pt x="7136" y="1408"/>
                  </a:lnTo>
                  <a:lnTo>
                    <a:pt x="6969" y="1729"/>
                  </a:lnTo>
                  <a:lnTo>
                    <a:pt x="6328" y="1380"/>
                  </a:lnTo>
                  <a:lnTo>
                    <a:pt x="6258" y="1116"/>
                  </a:lnTo>
                  <a:lnTo>
                    <a:pt x="5882" y="990"/>
                  </a:lnTo>
                  <a:cubicBezTo>
                    <a:pt x="5770" y="948"/>
                    <a:pt x="5394" y="419"/>
                    <a:pt x="5213" y="321"/>
                  </a:cubicBezTo>
                  <a:cubicBezTo>
                    <a:pt x="5184" y="306"/>
                    <a:pt x="5162" y="299"/>
                    <a:pt x="5146" y="299"/>
                  </a:cubicBezTo>
                  <a:cubicBezTo>
                    <a:pt x="5062" y="299"/>
                    <a:pt x="5140" y="494"/>
                    <a:pt x="5199" y="670"/>
                  </a:cubicBezTo>
                  <a:cubicBezTo>
                    <a:pt x="5229" y="784"/>
                    <a:pt x="5197" y="803"/>
                    <a:pt x="5118" y="803"/>
                  </a:cubicBezTo>
                  <a:cubicBezTo>
                    <a:pt x="5081" y="803"/>
                    <a:pt x="5034" y="799"/>
                    <a:pt x="4978" y="799"/>
                  </a:cubicBezTo>
                  <a:cubicBezTo>
                    <a:pt x="4936" y="799"/>
                    <a:pt x="4888" y="801"/>
                    <a:pt x="4836" y="809"/>
                  </a:cubicBezTo>
                  <a:cubicBezTo>
                    <a:pt x="4826" y="811"/>
                    <a:pt x="4816" y="812"/>
                    <a:pt x="4806" y="812"/>
                  </a:cubicBezTo>
                  <a:cubicBezTo>
                    <a:pt x="4545" y="812"/>
                    <a:pt x="4209" y="154"/>
                    <a:pt x="4209" y="154"/>
                  </a:cubicBezTo>
                  <a:lnTo>
                    <a:pt x="3735" y="1"/>
                  </a:ln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077;p38">
              <a:extLst>
                <a:ext uri="{FF2B5EF4-FFF2-40B4-BE49-F238E27FC236}">
                  <a16:creationId xmlns:a16="http://schemas.microsoft.com/office/drawing/2014/main" id="{C9413ACF-6BA5-8ABB-41CC-6E3F9719FE5B}"/>
                </a:ext>
              </a:extLst>
            </p:cNvPr>
            <p:cNvSpPr/>
            <p:nvPr/>
          </p:nvSpPr>
          <p:spPr>
            <a:xfrm>
              <a:off x="-2738079" y="4238375"/>
              <a:ext cx="16569" cy="26441"/>
            </a:xfrm>
            <a:custGeom>
              <a:avLst/>
              <a:gdLst/>
              <a:ahLst/>
              <a:cxnLst/>
              <a:rect l="l" t="t" r="r" b="b"/>
              <a:pathLst>
                <a:path w="428" h="683" extrusionOk="0">
                  <a:moveTo>
                    <a:pt x="360" y="1"/>
                  </a:moveTo>
                  <a:cubicBezTo>
                    <a:pt x="357" y="1"/>
                    <a:pt x="353" y="1"/>
                    <a:pt x="349" y="2"/>
                  </a:cubicBezTo>
                  <a:cubicBezTo>
                    <a:pt x="307" y="16"/>
                    <a:pt x="307" y="86"/>
                    <a:pt x="293" y="113"/>
                  </a:cubicBezTo>
                  <a:cubicBezTo>
                    <a:pt x="265" y="141"/>
                    <a:pt x="252" y="169"/>
                    <a:pt x="224" y="197"/>
                  </a:cubicBezTo>
                  <a:cubicBezTo>
                    <a:pt x="182" y="211"/>
                    <a:pt x="112" y="253"/>
                    <a:pt x="84" y="295"/>
                  </a:cubicBezTo>
                  <a:cubicBezTo>
                    <a:pt x="29" y="350"/>
                    <a:pt x="1" y="378"/>
                    <a:pt x="15" y="462"/>
                  </a:cubicBezTo>
                  <a:cubicBezTo>
                    <a:pt x="15" y="504"/>
                    <a:pt x="29" y="601"/>
                    <a:pt x="56" y="629"/>
                  </a:cubicBezTo>
                  <a:cubicBezTo>
                    <a:pt x="87" y="659"/>
                    <a:pt x="146" y="682"/>
                    <a:pt x="197" y="682"/>
                  </a:cubicBezTo>
                  <a:cubicBezTo>
                    <a:pt x="217" y="682"/>
                    <a:pt x="236" y="679"/>
                    <a:pt x="252" y="671"/>
                  </a:cubicBezTo>
                  <a:cubicBezTo>
                    <a:pt x="307" y="629"/>
                    <a:pt x="321" y="545"/>
                    <a:pt x="335" y="476"/>
                  </a:cubicBezTo>
                  <a:cubicBezTo>
                    <a:pt x="335" y="434"/>
                    <a:pt x="349" y="392"/>
                    <a:pt x="349" y="350"/>
                  </a:cubicBezTo>
                  <a:cubicBezTo>
                    <a:pt x="349" y="281"/>
                    <a:pt x="349" y="211"/>
                    <a:pt x="363" y="155"/>
                  </a:cubicBezTo>
                  <a:cubicBezTo>
                    <a:pt x="376" y="129"/>
                    <a:pt x="428" y="1"/>
                    <a:pt x="360"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078;p38">
              <a:extLst>
                <a:ext uri="{FF2B5EF4-FFF2-40B4-BE49-F238E27FC236}">
                  <a16:creationId xmlns:a16="http://schemas.microsoft.com/office/drawing/2014/main" id="{456F770E-7B3E-F19F-D9FC-327BCC5C726D}"/>
                </a:ext>
              </a:extLst>
            </p:cNvPr>
            <p:cNvSpPr/>
            <p:nvPr/>
          </p:nvSpPr>
          <p:spPr>
            <a:xfrm>
              <a:off x="-2742376" y="4225677"/>
              <a:ext cx="10801" cy="14285"/>
            </a:xfrm>
            <a:custGeom>
              <a:avLst/>
              <a:gdLst/>
              <a:ahLst/>
              <a:cxnLst/>
              <a:rect l="l" t="t" r="r" b="b"/>
              <a:pathLst>
                <a:path w="279" h="369" extrusionOk="0">
                  <a:moveTo>
                    <a:pt x="85" y="0"/>
                  </a:moveTo>
                  <a:cubicBezTo>
                    <a:pt x="70" y="0"/>
                    <a:pt x="58" y="7"/>
                    <a:pt x="42" y="23"/>
                  </a:cubicBezTo>
                  <a:cubicBezTo>
                    <a:pt x="0" y="93"/>
                    <a:pt x="70" y="121"/>
                    <a:pt x="98" y="163"/>
                  </a:cubicBezTo>
                  <a:cubicBezTo>
                    <a:pt x="98" y="218"/>
                    <a:pt x="84" y="274"/>
                    <a:pt x="112" y="316"/>
                  </a:cubicBezTo>
                  <a:cubicBezTo>
                    <a:pt x="129" y="350"/>
                    <a:pt x="161" y="368"/>
                    <a:pt x="190" y="368"/>
                  </a:cubicBezTo>
                  <a:cubicBezTo>
                    <a:pt x="209" y="368"/>
                    <a:pt x="226" y="360"/>
                    <a:pt x="237" y="344"/>
                  </a:cubicBezTo>
                  <a:cubicBezTo>
                    <a:pt x="279" y="288"/>
                    <a:pt x="251" y="107"/>
                    <a:pt x="209" y="65"/>
                  </a:cubicBezTo>
                  <a:cubicBezTo>
                    <a:pt x="195" y="37"/>
                    <a:pt x="140" y="9"/>
                    <a:pt x="126" y="9"/>
                  </a:cubicBezTo>
                  <a:cubicBezTo>
                    <a:pt x="108" y="4"/>
                    <a:pt x="96" y="0"/>
                    <a:pt x="85"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079;p38">
              <a:extLst>
                <a:ext uri="{FF2B5EF4-FFF2-40B4-BE49-F238E27FC236}">
                  <a16:creationId xmlns:a16="http://schemas.microsoft.com/office/drawing/2014/main" id="{BCFB67FD-AFD7-CD79-DBD2-8BF9499D7D72}"/>
                </a:ext>
              </a:extLst>
            </p:cNvPr>
            <p:cNvSpPr/>
            <p:nvPr/>
          </p:nvSpPr>
          <p:spPr>
            <a:xfrm>
              <a:off x="-2746170" y="4198307"/>
              <a:ext cx="18930" cy="14904"/>
            </a:xfrm>
            <a:custGeom>
              <a:avLst/>
              <a:gdLst/>
              <a:ahLst/>
              <a:cxnLst/>
              <a:rect l="l" t="t" r="r" b="b"/>
              <a:pathLst>
                <a:path w="489" h="385" extrusionOk="0">
                  <a:moveTo>
                    <a:pt x="396" y="0"/>
                  </a:moveTo>
                  <a:cubicBezTo>
                    <a:pt x="353" y="0"/>
                    <a:pt x="320" y="13"/>
                    <a:pt x="279" y="33"/>
                  </a:cubicBezTo>
                  <a:cubicBezTo>
                    <a:pt x="265" y="47"/>
                    <a:pt x="238" y="47"/>
                    <a:pt x="210" y="47"/>
                  </a:cubicBezTo>
                  <a:cubicBezTo>
                    <a:pt x="182" y="61"/>
                    <a:pt x="126" y="61"/>
                    <a:pt x="112" y="75"/>
                  </a:cubicBezTo>
                  <a:cubicBezTo>
                    <a:pt x="98" y="89"/>
                    <a:pt x="84" y="131"/>
                    <a:pt x="70" y="159"/>
                  </a:cubicBezTo>
                  <a:cubicBezTo>
                    <a:pt x="56" y="187"/>
                    <a:pt x="42" y="215"/>
                    <a:pt x="28" y="243"/>
                  </a:cubicBezTo>
                  <a:cubicBezTo>
                    <a:pt x="15" y="284"/>
                    <a:pt x="1" y="326"/>
                    <a:pt x="42" y="354"/>
                  </a:cubicBezTo>
                  <a:cubicBezTo>
                    <a:pt x="56" y="368"/>
                    <a:pt x="98" y="382"/>
                    <a:pt x="112" y="382"/>
                  </a:cubicBezTo>
                  <a:cubicBezTo>
                    <a:pt x="123" y="384"/>
                    <a:pt x="134" y="385"/>
                    <a:pt x="144" y="385"/>
                  </a:cubicBezTo>
                  <a:cubicBezTo>
                    <a:pt x="207" y="385"/>
                    <a:pt x="245" y="348"/>
                    <a:pt x="293" y="312"/>
                  </a:cubicBezTo>
                  <a:cubicBezTo>
                    <a:pt x="377" y="270"/>
                    <a:pt x="335" y="187"/>
                    <a:pt x="405" y="145"/>
                  </a:cubicBezTo>
                  <a:cubicBezTo>
                    <a:pt x="447" y="117"/>
                    <a:pt x="488" y="61"/>
                    <a:pt x="447" y="6"/>
                  </a:cubicBezTo>
                  <a:cubicBezTo>
                    <a:pt x="428" y="2"/>
                    <a:pt x="411" y="0"/>
                    <a:pt x="396"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080;p38">
              <a:extLst>
                <a:ext uri="{FF2B5EF4-FFF2-40B4-BE49-F238E27FC236}">
                  <a16:creationId xmlns:a16="http://schemas.microsoft.com/office/drawing/2014/main" id="{62BA1E2D-A767-DEDA-25EF-C607AF5C3D11}"/>
                </a:ext>
              </a:extLst>
            </p:cNvPr>
            <p:cNvSpPr/>
            <p:nvPr/>
          </p:nvSpPr>
          <p:spPr>
            <a:xfrm>
              <a:off x="-2724568" y="4177402"/>
              <a:ext cx="16221" cy="15214"/>
            </a:xfrm>
            <a:custGeom>
              <a:avLst/>
              <a:gdLst/>
              <a:ahLst/>
              <a:cxnLst/>
              <a:rect l="l" t="t" r="r" b="b"/>
              <a:pathLst>
                <a:path w="419" h="393" extrusionOk="0">
                  <a:moveTo>
                    <a:pt x="311" y="1"/>
                  </a:moveTo>
                  <a:cubicBezTo>
                    <a:pt x="305" y="1"/>
                    <a:pt x="299" y="1"/>
                    <a:pt x="293" y="2"/>
                  </a:cubicBezTo>
                  <a:cubicBezTo>
                    <a:pt x="209" y="16"/>
                    <a:pt x="251" y="72"/>
                    <a:pt x="237" y="141"/>
                  </a:cubicBezTo>
                  <a:cubicBezTo>
                    <a:pt x="223" y="211"/>
                    <a:pt x="112" y="197"/>
                    <a:pt x="42" y="211"/>
                  </a:cubicBezTo>
                  <a:cubicBezTo>
                    <a:pt x="0" y="225"/>
                    <a:pt x="14" y="253"/>
                    <a:pt x="28" y="295"/>
                  </a:cubicBezTo>
                  <a:cubicBezTo>
                    <a:pt x="28" y="323"/>
                    <a:pt x="28" y="364"/>
                    <a:pt x="56" y="392"/>
                  </a:cubicBezTo>
                  <a:cubicBezTo>
                    <a:pt x="112" y="392"/>
                    <a:pt x="223" y="364"/>
                    <a:pt x="265" y="323"/>
                  </a:cubicBezTo>
                  <a:cubicBezTo>
                    <a:pt x="321" y="281"/>
                    <a:pt x="418" y="225"/>
                    <a:pt x="404" y="155"/>
                  </a:cubicBezTo>
                  <a:cubicBezTo>
                    <a:pt x="391" y="90"/>
                    <a:pt x="390" y="1"/>
                    <a:pt x="311"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081;p38">
              <a:extLst>
                <a:ext uri="{FF2B5EF4-FFF2-40B4-BE49-F238E27FC236}">
                  <a16:creationId xmlns:a16="http://schemas.microsoft.com/office/drawing/2014/main" id="{37723887-BC9C-039E-FCD7-3490BC252DFA}"/>
                </a:ext>
              </a:extLst>
            </p:cNvPr>
            <p:cNvSpPr/>
            <p:nvPr/>
          </p:nvSpPr>
          <p:spPr>
            <a:xfrm>
              <a:off x="-2713264" y="4156961"/>
              <a:ext cx="11923" cy="13627"/>
            </a:xfrm>
            <a:custGeom>
              <a:avLst/>
              <a:gdLst/>
              <a:ahLst/>
              <a:cxnLst/>
              <a:rect l="l" t="t" r="r" b="b"/>
              <a:pathLst>
                <a:path w="308" h="352" extrusionOk="0">
                  <a:moveTo>
                    <a:pt x="182" y="1"/>
                  </a:moveTo>
                  <a:cubicBezTo>
                    <a:pt x="84" y="1"/>
                    <a:pt x="1" y="56"/>
                    <a:pt x="15" y="168"/>
                  </a:cubicBezTo>
                  <a:cubicBezTo>
                    <a:pt x="29" y="210"/>
                    <a:pt x="43" y="251"/>
                    <a:pt x="56" y="279"/>
                  </a:cubicBezTo>
                  <a:cubicBezTo>
                    <a:pt x="69" y="315"/>
                    <a:pt x="70" y="352"/>
                    <a:pt x="98" y="352"/>
                  </a:cubicBezTo>
                  <a:cubicBezTo>
                    <a:pt x="102" y="352"/>
                    <a:pt x="107" y="351"/>
                    <a:pt x="112" y="349"/>
                  </a:cubicBezTo>
                  <a:cubicBezTo>
                    <a:pt x="140" y="335"/>
                    <a:pt x="168" y="293"/>
                    <a:pt x="196" y="265"/>
                  </a:cubicBezTo>
                  <a:cubicBezTo>
                    <a:pt x="252" y="210"/>
                    <a:pt x="307" y="140"/>
                    <a:pt x="266" y="70"/>
                  </a:cubicBezTo>
                  <a:cubicBezTo>
                    <a:pt x="238" y="28"/>
                    <a:pt x="210" y="28"/>
                    <a:pt x="182"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082;p38">
              <a:extLst>
                <a:ext uri="{FF2B5EF4-FFF2-40B4-BE49-F238E27FC236}">
                  <a16:creationId xmlns:a16="http://schemas.microsoft.com/office/drawing/2014/main" id="{3F21C03C-3A24-314C-67D8-B009DABAA0BA}"/>
                </a:ext>
              </a:extLst>
            </p:cNvPr>
            <p:cNvSpPr/>
            <p:nvPr/>
          </p:nvSpPr>
          <p:spPr>
            <a:xfrm>
              <a:off x="-2746170" y="4140430"/>
              <a:ext cx="36196" cy="47384"/>
            </a:xfrm>
            <a:custGeom>
              <a:avLst/>
              <a:gdLst/>
              <a:ahLst/>
              <a:cxnLst/>
              <a:rect l="l" t="t" r="r" b="b"/>
              <a:pathLst>
                <a:path w="935" h="1224" extrusionOk="0">
                  <a:moveTo>
                    <a:pt x="485" y="0"/>
                  </a:moveTo>
                  <a:cubicBezTo>
                    <a:pt x="461" y="0"/>
                    <a:pt x="435" y="7"/>
                    <a:pt x="419" y="23"/>
                  </a:cubicBezTo>
                  <a:cubicBezTo>
                    <a:pt x="419" y="79"/>
                    <a:pt x="433" y="149"/>
                    <a:pt x="419" y="205"/>
                  </a:cubicBezTo>
                  <a:cubicBezTo>
                    <a:pt x="377" y="205"/>
                    <a:pt x="335" y="163"/>
                    <a:pt x="293" y="149"/>
                  </a:cubicBezTo>
                  <a:cubicBezTo>
                    <a:pt x="251" y="149"/>
                    <a:pt x="196" y="149"/>
                    <a:pt x="168" y="177"/>
                  </a:cubicBezTo>
                  <a:cubicBezTo>
                    <a:pt x="112" y="205"/>
                    <a:pt x="84" y="246"/>
                    <a:pt x="70" y="288"/>
                  </a:cubicBezTo>
                  <a:cubicBezTo>
                    <a:pt x="56" y="344"/>
                    <a:pt x="56" y="372"/>
                    <a:pt x="112" y="400"/>
                  </a:cubicBezTo>
                  <a:cubicBezTo>
                    <a:pt x="154" y="414"/>
                    <a:pt x="224" y="414"/>
                    <a:pt x="279" y="428"/>
                  </a:cubicBezTo>
                  <a:cubicBezTo>
                    <a:pt x="335" y="441"/>
                    <a:pt x="419" y="469"/>
                    <a:pt x="391" y="539"/>
                  </a:cubicBezTo>
                  <a:cubicBezTo>
                    <a:pt x="375" y="572"/>
                    <a:pt x="344" y="585"/>
                    <a:pt x="313" y="585"/>
                  </a:cubicBezTo>
                  <a:cubicBezTo>
                    <a:pt x="291" y="585"/>
                    <a:pt x="269" y="578"/>
                    <a:pt x="251" y="567"/>
                  </a:cubicBezTo>
                  <a:cubicBezTo>
                    <a:pt x="238" y="564"/>
                    <a:pt x="225" y="563"/>
                    <a:pt x="213" y="563"/>
                  </a:cubicBezTo>
                  <a:cubicBezTo>
                    <a:pt x="161" y="563"/>
                    <a:pt x="115" y="583"/>
                    <a:pt x="70" y="595"/>
                  </a:cubicBezTo>
                  <a:cubicBezTo>
                    <a:pt x="56" y="637"/>
                    <a:pt x="112" y="664"/>
                    <a:pt x="112" y="706"/>
                  </a:cubicBezTo>
                  <a:cubicBezTo>
                    <a:pt x="112" y="762"/>
                    <a:pt x="56" y="734"/>
                    <a:pt x="28" y="776"/>
                  </a:cubicBezTo>
                  <a:cubicBezTo>
                    <a:pt x="1" y="804"/>
                    <a:pt x="15" y="860"/>
                    <a:pt x="42" y="887"/>
                  </a:cubicBezTo>
                  <a:cubicBezTo>
                    <a:pt x="70" y="929"/>
                    <a:pt x="98" y="915"/>
                    <a:pt x="140" y="929"/>
                  </a:cubicBezTo>
                  <a:cubicBezTo>
                    <a:pt x="154" y="943"/>
                    <a:pt x="182" y="971"/>
                    <a:pt x="182" y="999"/>
                  </a:cubicBezTo>
                  <a:cubicBezTo>
                    <a:pt x="196" y="1027"/>
                    <a:pt x="182" y="1069"/>
                    <a:pt x="182" y="1096"/>
                  </a:cubicBezTo>
                  <a:cubicBezTo>
                    <a:pt x="195" y="1123"/>
                    <a:pt x="307" y="1223"/>
                    <a:pt x="343" y="1223"/>
                  </a:cubicBezTo>
                  <a:cubicBezTo>
                    <a:pt x="345" y="1223"/>
                    <a:pt x="347" y="1223"/>
                    <a:pt x="349" y="1222"/>
                  </a:cubicBezTo>
                  <a:cubicBezTo>
                    <a:pt x="349" y="1180"/>
                    <a:pt x="349" y="1096"/>
                    <a:pt x="391" y="1083"/>
                  </a:cubicBezTo>
                  <a:lnTo>
                    <a:pt x="405" y="1083"/>
                  </a:lnTo>
                  <a:cubicBezTo>
                    <a:pt x="447" y="1069"/>
                    <a:pt x="488" y="1027"/>
                    <a:pt x="544" y="999"/>
                  </a:cubicBezTo>
                  <a:cubicBezTo>
                    <a:pt x="725" y="873"/>
                    <a:pt x="628" y="553"/>
                    <a:pt x="809" y="414"/>
                  </a:cubicBezTo>
                  <a:cubicBezTo>
                    <a:pt x="851" y="386"/>
                    <a:pt x="934" y="330"/>
                    <a:pt x="920" y="260"/>
                  </a:cubicBezTo>
                  <a:cubicBezTo>
                    <a:pt x="906" y="232"/>
                    <a:pt x="879" y="218"/>
                    <a:pt x="851" y="191"/>
                  </a:cubicBezTo>
                  <a:cubicBezTo>
                    <a:pt x="837" y="177"/>
                    <a:pt x="837" y="149"/>
                    <a:pt x="823" y="121"/>
                  </a:cubicBezTo>
                  <a:cubicBezTo>
                    <a:pt x="795" y="121"/>
                    <a:pt x="767" y="127"/>
                    <a:pt x="743" y="127"/>
                  </a:cubicBezTo>
                  <a:cubicBezTo>
                    <a:pt x="732" y="127"/>
                    <a:pt x="721" y="126"/>
                    <a:pt x="711" y="121"/>
                  </a:cubicBezTo>
                  <a:cubicBezTo>
                    <a:pt x="670" y="107"/>
                    <a:pt x="656" y="65"/>
                    <a:pt x="628" y="51"/>
                  </a:cubicBezTo>
                  <a:cubicBezTo>
                    <a:pt x="614" y="51"/>
                    <a:pt x="600" y="51"/>
                    <a:pt x="572" y="37"/>
                  </a:cubicBezTo>
                  <a:cubicBezTo>
                    <a:pt x="558" y="37"/>
                    <a:pt x="544" y="23"/>
                    <a:pt x="530" y="9"/>
                  </a:cubicBezTo>
                  <a:cubicBezTo>
                    <a:pt x="519" y="4"/>
                    <a:pt x="502" y="0"/>
                    <a:pt x="485"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083;p38">
              <a:extLst>
                <a:ext uri="{FF2B5EF4-FFF2-40B4-BE49-F238E27FC236}">
                  <a16:creationId xmlns:a16="http://schemas.microsoft.com/office/drawing/2014/main" id="{092AA47A-55C1-E55D-130E-29F0010A8539}"/>
                </a:ext>
              </a:extLst>
            </p:cNvPr>
            <p:cNvSpPr/>
            <p:nvPr/>
          </p:nvSpPr>
          <p:spPr>
            <a:xfrm>
              <a:off x="-2758016" y="4148792"/>
              <a:ext cx="9175" cy="12117"/>
            </a:xfrm>
            <a:custGeom>
              <a:avLst/>
              <a:gdLst/>
              <a:ahLst/>
              <a:cxnLst/>
              <a:rect l="l" t="t" r="r" b="b"/>
              <a:pathLst>
                <a:path w="237" h="313" extrusionOk="0">
                  <a:moveTo>
                    <a:pt x="102" y="0"/>
                  </a:moveTo>
                  <a:cubicBezTo>
                    <a:pt x="96" y="0"/>
                    <a:pt x="90" y="1"/>
                    <a:pt x="84" y="2"/>
                  </a:cubicBezTo>
                  <a:cubicBezTo>
                    <a:pt x="56" y="44"/>
                    <a:pt x="28" y="100"/>
                    <a:pt x="28" y="156"/>
                  </a:cubicBezTo>
                  <a:cubicBezTo>
                    <a:pt x="28" y="184"/>
                    <a:pt x="28" y="198"/>
                    <a:pt x="14" y="225"/>
                  </a:cubicBezTo>
                  <a:cubicBezTo>
                    <a:pt x="14" y="253"/>
                    <a:pt x="0" y="267"/>
                    <a:pt x="0" y="295"/>
                  </a:cubicBezTo>
                  <a:cubicBezTo>
                    <a:pt x="0" y="309"/>
                    <a:pt x="31" y="313"/>
                    <a:pt x="64" y="313"/>
                  </a:cubicBezTo>
                  <a:cubicBezTo>
                    <a:pt x="98" y="313"/>
                    <a:pt x="132" y="309"/>
                    <a:pt x="139" y="309"/>
                  </a:cubicBezTo>
                  <a:cubicBezTo>
                    <a:pt x="167" y="281"/>
                    <a:pt x="195" y="239"/>
                    <a:pt x="209" y="212"/>
                  </a:cubicBezTo>
                  <a:cubicBezTo>
                    <a:pt x="223" y="184"/>
                    <a:pt x="237" y="128"/>
                    <a:pt x="223" y="86"/>
                  </a:cubicBezTo>
                  <a:cubicBezTo>
                    <a:pt x="211" y="49"/>
                    <a:pt x="154" y="0"/>
                    <a:pt x="102"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084;p38">
              <a:extLst>
                <a:ext uri="{FF2B5EF4-FFF2-40B4-BE49-F238E27FC236}">
                  <a16:creationId xmlns:a16="http://schemas.microsoft.com/office/drawing/2014/main" id="{B1B8BFA4-EFA6-FF2B-824E-9E92D3A7B0E7}"/>
                </a:ext>
              </a:extLst>
            </p:cNvPr>
            <p:cNvSpPr/>
            <p:nvPr/>
          </p:nvSpPr>
          <p:spPr>
            <a:xfrm>
              <a:off x="-2753177" y="4128894"/>
              <a:ext cx="10298" cy="15175"/>
            </a:xfrm>
            <a:custGeom>
              <a:avLst/>
              <a:gdLst/>
              <a:ahLst/>
              <a:cxnLst/>
              <a:rect l="l" t="t" r="r" b="b"/>
              <a:pathLst>
                <a:path w="266" h="392" extrusionOk="0">
                  <a:moveTo>
                    <a:pt x="98" y="1"/>
                  </a:moveTo>
                  <a:cubicBezTo>
                    <a:pt x="56" y="1"/>
                    <a:pt x="42" y="43"/>
                    <a:pt x="28" y="84"/>
                  </a:cubicBezTo>
                  <a:cubicBezTo>
                    <a:pt x="0" y="168"/>
                    <a:pt x="0" y="238"/>
                    <a:pt x="0" y="335"/>
                  </a:cubicBezTo>
                  <a:cubicBezTo>
                    <a:pt x="0" y="377"/>
                    <a:pt x="0" y="391"/>
                    <a:pt x="42" y="391"/>
                  </a:cubicBezTo>
                  <a:cubicBezTo>
                    <a:pt x="98" y="391"/>
                    <a:pt x="196" y="321"/>
                    <a:pt x="223" y="280"/>
                  </a:cubicBezTo>
                  <a:cubicBezTo>
                    <a:pt x="265" y="224"/>
                    <a:pt x="223" y="112"/>
                    <a:pt x="182" y="71"/>
                  </a:cubicBezTo>
                  <a:cubicBezTo>
                    <a:pt x="168" y="43"/>
                    <a:pt x="140" y="1"/>
                    <a:pt x="98"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085;p38">
              <a:extLst>
                <a:ext uri="{FF2B5EF4-FFF2-40B4-BE49-F238E27FC236}">
                  <a16:creationId xmlns:a16="http://schemas.microsoft.com/office/drawing/2014/main" id="{B56816D2-9390-970B-EB3F-FCED517F1B05}"/>
                </a:ext>
              </a:extLst>
            </p:cNvPr>
            <p:cNvSpPr/>
            <p:nvPr/>
          </p:nvSpPr>
          <p:spPr>
            <a:xfrm>
              <a:off x="-2766650" y="4069469"/>
              <a:ext cx="82574" cy="64882"/>
            </a:xfrm>
            <a:custGeom>
              <a:avLst/>
              <a:gdLst/>
              <a:ahLst/>
              <a:cxnLst/>
              <a:rect l="l" t="t" r="r" b="b"/>
              <a:pathLst>
                <a:path w="2133" h="1676" extrusionOk="0">
                  <a:moveTo>
                    <a:pt x="1659" y="0"/>
                  </a:moveTo>
                  <a:cubicBezTo>
                    <a:pt x="1649" y="0"/>
                    <a:pt x="1640" y="1"/>
                    <a:pt x="1631" y="3"/>
                  </a:cubicBezTo>
                  <a:cubicBezTo>
                    <a:pt x="1589" y="17"/>
                    <a:pt x="1547" y="73"/>
                    <a:pt x="1505" y="114"/>
                  </a:cubicBezTo>
                  <a:cubicBezTo>
                    <a:pt x="1463" y="156"/>
                    <a:pt x="1422" y="198"/>
                    <a:pt x="1352" y="226"/>
                  </a:cubicBezTo>
                  <a:cubicBezTo>
                    <a:pt x="1296" y="254"/>
                    <a:pt x="1226" y="268"/>
                    <a:pt x="1157" y="309"/>
                  </a:cubicBezTo>
                  <a:cubicBezTo>
                    <a:pt x="1087" y="337"/>
                    <a:pt x="1031" y="365"/>
                    <a:pt x="990" y="421"/>
                  </a:cubicBezTo>
                  <a:cubicBezTo>
                    <a:pt x="934" y="463"/>
                    <a:pt x="906" y="532"/>
                    <a:pt x="850" y="560"/>
                  </a:cubicBezTo>
                  <a:cubicBezTo>
                    <a:pt x="794" y="588"/>
                    <a:pt x="725" y="616"/>
                    <a:pt x="669" y="630"/>
                  </a:cubicBezTo>
                  <a:cubicBezTo>
                    <a:pt x="613" y="644"/>
                    <a:pt x="516" y="616"/>
                    <a:pt x="488" y="686"/>
                  </a:cubicBezTo>
                  <a:cubicBezTo>
                    <a:pt x="446" y="700"/>
                    <a:pt x="404" y="741"/>
                    <a:pt x="362" y="755"/>
                  </a:cubicBezTo>
                  <a:cubicBezTo>
                    <a:pt x="321" y="769"/>
                    <a:pt x="265" y="769"/>
                    <a:pt x="209" y="783"/>
                  </a:cubicBezTo>
                  <a:cubicBezTo>
                    <a:pt x="153" y="783"/>
                    <a:pt x="98" y="797"/>
                    <a:pt x="56" y="811"/>
                  </a:cubicBezTo>
                  <a:cubicBezTo>
                    <a:pt x="0" y="839"/>
                    <a:pt x="0" y="881"/>
                    <a:pt x="0" y="951"/>
                  </a:cubicBezTo>
                  <a:cubicBezTo>
                    <a:pt x="55" y="940"/>
                    <a:pt x="127" y="860"/>
                    <a:pt x="189" y="860"/>
                  </a:cubicBezTo>
                  <a:cubicBezTo>
                    <a:pt x="206" y="860"/>
                    <a:pt x="222" y="866"/>
                    <a:pt x="237" y="881"/>
                  </a:cubicBezTo>
                  <a:cubicBezTo>
                    <a:pt x="279" y="937"/>
                    <a:pt x="209" y="937"/>
                    <a:pt x="181" y="978"/>
                  </a:cubicBezTo>
                  <a:cubicBezTo>
                    <a:pt x="167" y="1006"/>
                    <a:pt x="167" y="1062"/>
                    <a:pt x="167" y="1104"/>
                  </a:cubicBezTo>
                  <a:cubicBezTo>
                    <a:pt x="195" y="1118"/>
                    <a:pt x="195" y="1146"/>
                    <a:pt x="209" y="1173"/>
                  </a:cubicBezTo>
                  <a:cubicBezTo>
                    <a:pt x="223" y="1215"/>
                    <a:pt x="251" y="1229"/>
                    <a:pt x="293" y="1257"/>
                  </a:cubicBezTo>
                  <a:cubicBezTo>
                    <a:pt x="307" y="1271"/>
                    <a:pt x="335" y="1285"/>
                    <a:pt x="362" y="1313"/>
                  </a:cubicBezTo>
                  <a:cubicBezTo>
                    <a:pt x="390" y="1327"/>
                    <a:pt x="418" y="1355"/>
                    <a:pt x="446" y="1383"/>
                  </a:cubicBezTo>
                  <a:cubicBezTo>
                    <a:pt x="502" y="1424"/>
                    <a:pt x="571" y="1452"/>
                    <a:pt x="641" y="1466"/>
                  </a:cubicBezTo>
                  <a:cubicBezTo>
                    <a:pt x="647" y="1467"/>
                    <a:pt x="653" y="1468"/>
                    <a:pt x="658" y="1468"/>
                  </a:cubicBezTo>
                  <a:cubicBezTo>
                    <a:pt x="711" y="1468"/>
                    <a:pt x="716" y="1408"/>
                    <a:pt x="767" y="1383"/>
                  </a:cubicBezTo>
                  <a:cubicBezTo>
                    <a:pt x="794" y="1369"/>
                    <a:pt x="836" y="1355"/>
                    <a:pt x="864" y="1355"/>
                  </a:cubicBezTo>
                  <a:cubicBezTo>
                    <a:pt x="892" y="1341"/>
                    <a:pt x="934" y="1313"/>
                    <a:pt x="962" y="1299"/>
                  </a:cubicBezTo>
                  <a:cubicBezTo>
                    <a:pt x="972" y="1296"/>
                    <a:pt x="981" y="1295"/>
                    <a:pt x="989" y="1295"/>
                  </a:cubicBezTo>
                  <a:cubicBezTo>
                    <a:pt x="1076" y="1295"/>
                    <a:pt x="1091" y="1417"/>
                    <a:pt x="1129" y="1480"/>
                  </a:cubicBezTo>
                  <a:cubicBezTo>
                    <a:pt x="1148" y="1509"/>
                    <a:pt x="1172" y="1518"/>
                    <a:pt x="1198" y="1518"/>
                  </a:cubicBezTo>
                  <a:cubicBezTo>
                    <a:pt x="1242" y="1518"/>
                    <a:pt x="1292" y="1492"/>
                    <a:pt x="1335" y="1492"/>
                  </a:cubicBezTo>
                  <a:cubicBezTo>
                    <a:pt x="1341" y="1492"/>
                    <a:pt x="1346" y="1493"/>
                    <a:pt x="1352" y="1494"/>
                  </a:cubicBezTo>
                  <a:cubicBezTo>
                    <a:pt x="1352" y="1522"/>
                    <a:pt x="1310" y="1536"/>
                    <a:pt x="1296" y="1578"/>
                  </a:cubicBezTo>
                  <a:cubicBezTo>
                    <a:pt x="1296" y="1612"/>
                    <a:pt x="1315" y="1637"/>
                    <a:pt x="1345" y="1637"/>
                  </a:cubicBezTo>
                  <a:cubicBezTo>
                    <a:pt x="1351" y="1637"/>
                    <a:pt x="1358" y="1636"/>
                    <a:pt x="1366" y="1633"/>
                  </a:cubicBezTo>
                  <a:cubicBezTo>
                    <a:pt x="1394" y="1619"/>
                    <a:pt x="1435" y="1564"/>
                    <a:pt x="1463" y="1564"/>
                  </a:cubicBezTo>
                  <a:cubicBezTo>
                    <a:pt x="1491" y="1578"/>
                    <a:pt x="1533" y="1633"/>
                    <a:pt x="1547" y="1661"/>
                  </a:cubicBezTo>
                  <a:cubicBezTo>
                    <a:pt x="1552" y="1663"/>
                    <a:pt x="1556" y="1663"/>
                    <a:pt x="1561" y="1663"/>
                  </a:cubicBezTo>
                  <a:cubicBezTo>
                    <a:pt x="1598" y="1663"/>
                    <a:pt x="1634" y="1618"/>
                    <a:pt x="1658" y="1606"/>
                  </a:cubicBezTo>
                  <a:cubicBezTo>
                    <a:pt x="1686" y="1619"/>
                    <a:pt x="1714" y="1675"/>
                    <a:pt x="1756" y="1675"/>
                  </a:cubicBezTo>
                  <a:cubicBezTo>
                    <a:pt x="1798" y="1661"/>
                    <a:pt x="1812" y="1592"/>
                    <a:pt x="1812" y="1550"/>
                  </a:cubicBezTo>
                  <a:cubicBezTo>
                    <a:pt x="1812" y="1508"/>
                    <a:pt x="1840" y="1466"/>
                    <a:pt x="1840" y="1410"/>
                  </a:cubicBezTo>
                  <a:cubicBezTo>
                    <a:pt x="1840" y="1369"/>
                    <a:pt x="1840" y="1341"/>
                    <a:pt x="1881" y="1313"/>
                  </a:cubicBezTo>
                  <a:cubicBezTo>
                    <a:pt x="1909" y="1285"/>
                    <a:pt x="1923" y="1285"/>
                    <a:pt x="1951" y="1243"/>
                  </a:cubicBezTo>
                  <a:cubicBezTo>
                    <a:pt x="1965" y="1215"/>
                    <a:pt x="1979" y="1173"/>
                    <a:pt x="1979" y="1146"/>
                  </a:cubicBezTo>
                  <a:cubicBezTo>
                    <a:pt x="2007" y="1090"/>
                    <a:pt x="2035" y="1034"/>
                    <a:pt x="2035" y="964"/>
                  </a:cubicBezTo>
                  <a:cubicBezTo>
                    <a:pt x="2035" y="937"/>
                    <a:pt x="2035" y="909"/>
                    <a:pt x="2035" y="881"/>
                  </a:cubicBezTo>
                  <a:cubicBezTo>
                    <a:pt x="2021" y="839"/>
                    <a:pt x="2035" y="839"/>
                    <a:pt x="2049" y="797"/>
                  </a:cubicBezTo>
                  <a:cubicBezTo>
                    <a:pt x="2063" y="769"/>
                    <a:pt x="2063" y="741"/>
                    <a:pt x="2077" y="700"/>
                  </a:cubicBezTo>
                  <a:cubicBezTo>
                    <a:pt x="2077" y="658"/>
                    <a:pt x="2090" y="616"/>
                    <a:pt x="2104" y="574"/>
                  </a:cubicBezTo>
                  <a:cubicBezTo>
                    <a:pt x="2132" y="505"/>
                    <a:pt x="2132" y="407"/>
                    <a:pt x="2077" y="351"/>
                  </a:cubicBezTo>
                  <a:cubicBezTo>
                    <a:pt x="2035" y="295"/>
                    <a:pt x="1965" y="309"/>
                    <a:pt x="1923" y="268"/>
                  </a:cubicBezTo>
                  <a:cubicBezTo>
                    <a:pt x="1854" y="240"/>
                    <a:pt x="1854" y="128"/>
                    <a:pt x="1812" y="73"/>
                  </a:cubicBezTo>
                  <a:cubicBezTo>
                    <a:pt x="1776" y="36"/>
                    <a:pt x="1718" y="0"/>
                    <a:pt x="1659"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086;p38">
              <a:extLst>
                <a:ext uri="{FF2B5EF4-FFF2-40B4-BE49-F238E27FC236}">
                  <a16:creationId xmlns:a16="http://schemas.microsoft.com/office/drawing/2014/main" id="{3553882A-B5D0-7D01-8209-E491041CD2BA}"/>
                </a:ext>
              </a:extLst>
            </p:cNvPr>
            <p:cNvSpPr/>
            <p:nvPr/>
          </p:nvSpPr>
          <p:spPr>
            <a:xfrm>
              <a:off x="-2760726" y="4074966"/>
              <a:ext cx="17846" cy="15679"/>
            </a:xfrm>
            <a:custGeom>
              <a:avLst/>
              <a:gdLst/>
              <a:ahLst/>
              <a:cxnLst/>
              <a:rect l="l" t="t" r="r" b="b"/>
              <a:pathLst>
                <a:path w="461" h="405" extrusionOk="0">
                  <a:moveTo>
                    <a:pt x="404" y="0"/>
                  </a:moveTo>
                  <a:cubicBezTo>
                    <a:pt x="391" y="0"/>
                    <a:pt x="363" y="42"/>
                    <a:pt x="349" y="56"/>
                  </a:cubicBezTo>
                  <a:cubicBezTo>
                    <a:pt x="314" y="90"/>
                    <a:pt x="280" y="115"/>
                    <a:pt x="238" y="115"/>
                  </a:cubicBezTo>
                  <a:cubicBezTo>
                    <a:pt x="229" y="115"/>
                    <a:pt x="219" y="114"/>
                    <a:pt x="209" y="112"/>
                  </a:cubicBezTo>
                  <a:cubicBezTo>
                    <a:pt x="154" y="112"/>
                    <a:pt x="112" y="70"/>
                    <a:pt x="70" y="56"/>
                  </a:cubicBezTo>
                  <a:cubicBezTo>
                    <a:pt x="42" y="56"/>
                    <a:pt x="28" y="56"/>
                    <a:pt x="14" y="84"/>
                  </a:cubicBezTo>
                  <a:cubicBezTo>
                    <a:pt x="0" y="98"/>
                    <a:pt x="14" y="126"/>
                    <a:pt x="28" y="140"/>
                  </a:cubicBezTo>
                  <a:cubicBezTo>
                    <a:pt x="28" y="153"/>
                    <a:pt x="42" y="167"/>
                    <a:pt x="56" y="167"/>
                  </a:cubicBezTo>
                  <a:cubicBezTo>
                    <a:pt x="56" y="181"/>
                    <a:pt x="84" y="181"/>
                    <a:pt x="84" y="181"/>
                  </a:cubicBezTo>
                  <a:cubicBezTo>
                    <a:pt x="98" y="195"/>
                    <a:pt x="56" y="237"/>
                    <a:pt x="42" y="251"/>
                  </a:cubicBezTo>
                  <a:cubicBezTo>
                    <a:pt x="28" y="307"/>
                    <a:pt x="70" y="404"/>
                    <a:pt x="140" y="404"/>
                  </a:cubicBezTo>
                  <a:cubicBezTo>
                    <a:pt x="195" y="404"/>
                    <a:pt x="251" y="376"/>
                    <a:pt x="307" y="349"/>
                  </a:cubicBezTo>
                  <a:cubicBezTo>
                    <a:pt x="363" y="321"/>
                    <a:pt x="432" y="321"/>
                    <a:pt x="446" y="251"/>
                  </a:cubicBezTo>
                  <a:cubicBezTo>
                    <a:pt x="460" y="195"/>
                    <a:pt x="391" y="209"/>
                    <a:pt x="377" y="167"/>
                  </a:cubicBezTo>
                  <a:cubicBezTo>
                    <a:pt x="363" y="126"/>
                    <a:pt x="404" y="98"/>
                    <a:pt x="418" y="56"/>
                  </a:cubicBezTo>
                  <a:cubicBezTo>
                    <a:pt x="418" y="42"/>
                    <a:pt x="418" y="0"/>
                    <a:pt x="404"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087;p38">
              <a:extLst>
                <a:ext uri="{FF2B5EF4-FFF2-40B4-BE49-F238E27FC236}">
                  <a16:creationId xmlns:a16="http://schemas.microsoft.com/office/drawing/2014/main" id="{250821D7-B922-05E0-8930-44FDB5E42656}"/>
                </a:ext>
              </a:extLst>
            </p:cNvPr>
            <p:cNvSpPr/>
            <p:nvPr/>
          </p:nvSpPr>
          <p:spPr>
            <a:xfrm>
              <a:off x="-2753719" y="4060371"/>
              <a:ext cx="10840" cy="8130"/>
            </a:xfrm>
            <a:custGeom>
              <a:avLst/>
              <a:gdLst/>
              <a:ahLst/>
              <a:cxnLst/>
              <a:rect l="l" t="t" r="r" b="b"/>
              <a:pathLst>
                <a:path w="280" h="210" extrusionOk="0">
                  <a:moveTo>
                    <a:pt x="140" y="1"/>
                  </a:moveTo>
                  <a:cubicBezTo>
                    <a:pt x="70" y="1"/>
                    <a:pt x="1" y="43"/>
                    <a:pt x="1" y="112"/>
                  </a:cubicBezTo>
                  <a:cubicBezTo>
                    <a:pt x="1" y="168"/>
                    <a:pt x="70" y="210"/>
                    <a:pt x="140" y="210"/>
                  </a:cubicBezTo>
                  <a:cubicBezTo>
                    <a:pt x="210" y="210"/>
                    <a:pt x="279" y="168"/>
                    <a:pt x="279" y="112"/>
                  </a:cubicBezTo>
                  <a:cubicBezTo>
                    <a:pt x="279" y="43"/>
                    <a:pt x="210" y="1"/>
                    <a:pt x="140"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088;p38">
              <a:extLst>
                <a:ext uri="{FF2B5EF4-FFF2-40B4-BE49-F238E27FC236}">
                  <a16:creationId xmlns:a16="http://schemas.microsoft.com/office/drawing/2014/main" id="{6F67CDF1-89F1-6011-8245-554DA2327840}"/>
                </a:ext>
              </a:extLst>
            </p:cNvPr>
            <p:cNvSpPr/>
            <p:nvPr/>
          </p:nvSpPr>
          <p:spPr>
            <a:xfrm>
              <a:off x="-2762352" y="4053906"/>
              <a:ext cx="5420" cy="5458"/>
            </a:xfrm>
            <a:custGeom>
              <a:avLst/>
              <a:gdLst/>
              <a:ahLst/>
              <a:cxnLst/>
              <a:rect l="l" t="t" r="r" b="b"/>
              <a:pathLst>
                <a:path w="140" h="141" extrusionOk="0">
                  <a:moveTo>
                    <a:pt x="70" y="1"/>
                  </a:moveTo>
                  <a:cubicBezTo>
                    <a:pt x="42" y="1"/>
                    <a:pt x="1" y="29"/>
                    <a:pt x="1" y="70"/>
                  </a:cubicBezTo>
                  <a:cubicBezTo>
                    <a:pt x="1" y="112"/>
                    <a:pt x="28" y="140"/>
                    <a:pt x="70" y="140"/>
                  </a:cubicBezTo>
                  <a:cubicBezTo>
                    <a:pt x="112" y="140"/>
                    <a:pt x="140" y="112"/>
                    <a:pt x="140" y="70"/>
                  </a:cubicBezTo>
                  <a:cubicBezTo>
                    <a:pt x="140" y="42"/>
                    <a:pt x="112" y="1"/>
                    <a:pt x="70"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089;p38">
              <a:extLst>
                <a:ext uri="{FF2B5EF4-FFF2-40B4-BE49-F238E27FC236}">
                  <a16:creationId xmlns:a16="http://schemas.microsoft.com/office/drawing/2014/main" id="{6B63027E-3913-408F-3AD8-F34E7608AEE8}"/>
                </a:ext>
              </a:extLst>
            </p:cNvPr>
            <p:cNvSpPr/>
            <p:nvPr/>
          </p:nvSpPr>
          <p:spPr>
            <a:xfrm>
              <a:off x="-2774741" y="4036640"/>
              <a:ext cx="10801" cy="9214"/>
            </a:xfrm>
            <a:custGeom>
              <a:avLst/>
              <a:gdLst/>
              <a:ahLst/>
              <a:cxnLst/>
              <a:rect l="l" t="t" r="r" b="b"/>
              <a:pathLst>
                <a:path w="279" h="238" extrusionOk="0">
                  <a:moveTo>
                    <a:pt x="139" y="1"/>
                  </a:moveTo>
                  <a:cubicBezTo>
                    <a:pt x="70" y="1"/>
                    <a:pt x="0" y="56"/>
                    <a:pt x="0" y="112"/>
                  </a:cubicBezTo>
                  <a:cubicBezTo>
                    <a:pt x="0" y="182"/>
                    <a:pt x="70" y="238"/>
                    <a:pt x="139" y="238"/>
                  </a:cubicBezTo>
                  <a:cubicBezTo>
                    <a:pt x="209" y="238"/>
                    <a:pt x="279" y="182"/>
                    <a:pt x="279" y="112"/>
                  </a:cubicBezTo>
                  <a:cubicBezTo>
                    <a:pt x="279" y="56"/>
                    <a:pt x="209" y="1"/>
                    <a:pt x="139"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090;p38">
              <a:extLst>
                <a:ext uri="{FF2B5EF4-FFF2-40B4-BE49-F238E27FC236}">
                  <a16:creationId xmlns:a16="http://schemas.microsoft.com/office/drawing/2014/main" id="{BFA03EB3-B7E4-0B59-4E3C-6C2163075EA3}"/>
                </a:ext>
              </a:extLst>
            </p:cNvPr>
            <p:cNvSpPr/>
            <p:nvPr/>
          </p:nvSpPr>
          <p:spPr>
            <a:xfrm>
              <a:off x="-2759642" y="4033427"/>
              <a:ext cx="4878" cy="5962"/>
            </a:xfrm>
            <a:custGeom>
              <a:avLst/>
              <a:gdLst/>
              <a:ahLst/>
              <a:cxnLst/>
              <a:rect l="l" t="t" r="r" b="b"/>
              <a:pathLst>
                <a:path w="126" h="154" extrusionOk="0">
                  <a:moveTo>
                    <a:pt x="56" y="0"/>
                  </a:moveTo>
                  <a:cubicBezTo>
                    <a:pt x="28" y="0"/>
                    <a:pt x="0" y="28"/>
                    <a:pt x="0" y="84"/>
                  </a:cubicBezTo>
                  <a:cubicBezTo>
                    <a:pt x="0" y="126"/>
                    <a:pt x="28" y="153"/>
                    <a:pt x="56" y="153"/>
                  </a:cubicBezTo>
                  <a:cubicBezTo>
                    <a:pt x="98" y="153"/>
                    <a:pt x="126" y="126"/>
                    <a:pt x="126" y="84"/>
                  </a:cubicBezTo>
                  <a:cubicBezTo>
                    <a:pt x="126" y="28"/>
                    <a:pt x="98" y="0"/>
                    <a:pt x="56"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091;p38">
              <a:extLst>
                <a:ext uri="{FF2B5EF4-FFF2-40B4-BE49-F238E27FC236}">
                  <a16:creationId xmlns:a16="http://schemas.microsoft.com/office/drawing/2014/main" id="{C1775072-090E-581D-CC89-4A4EC5A7CB79}"/>
                </a:ext>
              </a:extLst>
            </p:cNvPr>
            <p:cNvSpPr/>
            <p:nvPr/>
          </p:nvSpPr>
          <p:spPr>
            <a:xfrm>
              <a:off x="-2779619" y="3943302"/>
              <a:ext cx="5962" cy="9214"/>
            </a:xfrm>
            <a:custGeom>
              <a:avLst/>
              <a:gdLst/>
              <a:ahLst/>
              <a:cxnLst/>
              <a:rect l="l" t="t" r="r" b="b"/>
              <a:pathLst>
                <a:path w="154" h="238" extrusionOk="0">
                  <a:moveTo>
                    <a:pt x="84" y="1"/>
                  </a:moveTo>
                  <a:cubicBezTo>
                    <a:pt x="42" y="1"/>
                    <a:pt x="1" y="56"/>
                    <a:pt x="1" y="126"/>
                  </a:cubicBezTo>
                  <a:cubicBezTo>
                    <a:pt x="1" y="196"/>
                    <a:pt x="42" y="238"/>
                    <a:pt x="84" y="238"/>
                  </a:cubicBezTo>
                  <a:cubicBezTo>
                    <a:pt x="126" y="238"/>
                    <a:pt x="154" y="182"/>
                    <a:pt x="154" y="126"/>
                  </a:cubicBezTo>
                  <a:cubicBezTo>
                    <a:pt x="154" y="56"/>
                    <a:pt x="126" y="1"/>
                    <a:pt x="84"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092;p38">
              <a:extLst>
                <a:ext uri="{FF2B5EF4-FFF2-40B4-BE49-F238E27FC236}">
                  <a16:creationId xmlns:a16="http://schemas.microsoft.com/office/drawing/2014/main" id="{6F645104-DE5C-F090-5CF9-F610E4CC0F9E}"/>
                </a:ext>
              </a:extLst>
            </p:cNvPr>
            <p:cNvSpPr/>
            <p:nvPr/>
          </p:nvSpPr>
          <p:spPr>
            <a:xfrm>
              <a:off x="-2780160" y="3933585"/>
              <a:ext cx="6504" cy="4375"/>
            </a:xfrm>
            <a:custGeom>
              <a:avLst/>
              <a:gdLst/>
              <a:ahLst/>
              <a:cxnLst/>
              <a:rect l="l" t="t" r="r" b="b"/>
              <a:pathLst>
                <a:path w="168" h="113" extrusionOk="0">
                  <a:moveTo>
                    <a:pt x="84" y="1"/>
                  </a:moveTo>
                  <a:cubicBezTo>
                    <a:pt x="42" y="1"/>
                    <a:pt x="1" y="29"/>
                    <a:pt x="1" y="57"/>
                  </a:cubicBezTo>
                  <a:cubicBezTo>
                    <a:pt x="1" y="85"/>
                    <a:pt x="29" y="112"/>
                    <a:pt x="84" y="112"/>
                  </a:cubicBezTo>
                  <a:cubicBezTo>
                    <a:pt x="126" y="112"/>
                    <a:pt x="168" y="85"/>
                    <a:pt x="168" y="57"/>
                  </a:cubicBezTo>
                  <a:cubicBezTo>
                    <a:pt x="168" y="29"/>
                    <a:pt x="126" y="1"/>
                    <a:pt x="84"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093;p38">
              <a:extLst>
                <a:ext uri="{FF2B5EF4-FFF2-40B4-BE49-F238E27FC236}">
                  <a16:creationId xmlns:a16="http://schemas.microsoft.com/office/drawing/2014/main" id="{DE389FC8-AC44-2FC0-E518-544E4636976D}"/>
                </a:ext>
              </a:extLst>
            </p:cNvPr>
            <p:cNvSpPr/>
            <p:nvPr/>
          </p:nvSpPr>
          <p:spPr>
            <a:xfrm>
              <a:off x="-2783374" y="3900137"/>
              <a:ext cx="7046" cy="4375"/>
            </a:xfrm>
            <a:custGeom>
              <a:avLst/>
              <a:gdLst/>
              <a:ahLst/>
              <a:cxnLst/>
              <a:rect l="l" t="t" r="r" b="b"/>
              <a:pathLst>
                <a:path w="182" h="113" extrusionOk="0">
                  <a:moveTo>
                    <a:pt x="98" y="1"/>
                  </a:moveTo>
                  <a:cubicBezTo>
                    <a:pt x="42" y="1"/>
                    <a:pt x="0" y="29"/>
                    <a:pt x="0" y="57"/>
                  </a:cubicBezTo>
                  <a:cubicBezTo>
                    <a:pt x="0" y="84"/>
                    <a:pt x="42" y="112"/>
                    <a:pt x="98" y="112"/>
                  </a:cubicBezTo>
                  <a:cubicBezTo>
                    <a:pt x="139" y="112"/>
                    <a:pt x="181" y="84"/>
                    <a:pt x="181" y="57"/>
                  </a:cubicBezTo>
                  <a:cubicBezTo>
                    <a:pt x="181" y="29"/>
                    <a:pt x="139" y="1"/>
                    <a:pt x="98"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094;p38">
              <a:extLst>
                <a:ext uri="{FF2B5EF4-FFF2-40B4-BE49-F238E27FC236}">
                  <a16:creationId xmlns:a16="http://schemas.microsoft.com/office/drawing/2014/main" id="{0564A88A-56AF-47FF-60CA-A965283E5025}"/>
                </a:ext>
              </a:extLst>
            </p:cNvPr>
            <p:cNvSpPr/>
            <p:nvPr/>
          </p:nvSpPr>
          <p:spPr>
            <a:xfrm>
              <a:off x="-2783374" y="3887748"/>
              <a:ext cx="4878" cy="5420"/>
            </a:xfrm>
            <a:custGeom>
              <a:avLst/>
              <a:gdLst/>
              <a:ahLst/>
              <a:cxnLst/>
              <a:rect l="l" t="t" r="r" b="b"/>
              <a:pathLst>
                <a:path w="126" h="140" extrusionOk="0">
                  <a:moveTo>
                    <a:pt x="70" y="0"/>
                  </a:moveTo>
                  <a:cubicBezTo>
                    <a:pt x="28" y="0"/>
                    <a:pt x="0" y="28"/>
                    <a:pt x="0" y="70"/>
                  </a:cubicBezTo>
                  <a:cubicBezTo>
                    <a:pt x="0" y="112"/>
                    <a:pt x="28" y="140"/>
                    <a:pt x="70" y="140"/>
                  </a:cubicBezTo>
                  <a:cubicBezTo>
                    <a:pt x="98" y="140"/>
                    <a:pt x="125" y="112"/>
                    <a:pt x="125" y="70"/>
                  </a:cubicBezTo>
                  <a:cubicBezTo>
                    <a:pt x="125" y="28"/>
                    <a:pt x="98" y="0"/>
                    <a:pt x="70"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095;p38">
              <a:extLst>
                <a:ext uri="{FF2B5EF4-FFF2-40B4-BE49-F238E27FC236}">
                  <a16:creationId xmlns:a16="http://schemas.microsoft.com/office/drawing/2014/main" id="{5CFC8E1C-0F83-4D7B-667F-4DEB88B88606}"/>
                </a:ext>
              </a:extLst>
            </p:cNvPr>
            <p:cNvSpPr/>
            <p:nvPr/>
          </p:nvSpPr>
          <p:spPr>
            <a:xfrm>
              <a:off x="-2786084" y="3864017"/>
              <a:ext cx="10298" cy="8130"/>
            </a:xfrm>
            <a:custGeom>
              <a:avLst/>
              <a:gdLst/>
              <a:ahLst/>
              <a:cxnLst/>
              <a:rect l="l" t="t" r="r" b="b"/>
              <a:pathLst>
                <a:path w="266" h="210" extrusionOk="0">
                  <a:moveTo>
                    <a:pt x="140" y="0"/>
                  </a:moveTo>
                  <a:cubicBezTo>
                    <a:pt x="56" y="0"/>
                    <a:pt x="0" y="56"/>
                    <a:pt x="0" y="112"/>
                  </a:cubicBezTo>
                  <a:cubicBezTo>
                    <a:pt x="0" y="167"/>
                    <a:pt x="56" y="209"/>
                    <a:pt x="140" y="209"/>
                  </a:cubicBezTo>
                  <a:cubicBezTo>
                    <a:pt x="209" y="209"/>
                    <a:pt x="265" y="167"/>
                    <a:pt x="265" y="112"/>
                  </a:cubicBezTo>
                  <a:cubicBezTo>
                    <a:pt x="265" y="56"/>
                    <a:pt x="209" y="0"/>
                    <a:pt x="140"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096;p38">
              <a:extLst>
                <a:ext uri="{FF2B5EF4-FFF2-40B4-BE49-F238E27FC236}">
                  <a16:creationId xmlns:a16="http://schemas.microsoft.com/office/drawing/2014/main" id="{668BD171-A7D4-09D7-DB4B-4A054A35745B}"/>
                </a:ext>
              </a:extLst>
            </p:cNvPr>
            <p:cNvSpPr/>
            <p:nvPr/>
          </p:nvSpPr>
          <p:spPr>
            <a:xfrm>
              <a:off x="-2804434" y="3868314"/>
              <a:ext cx="8672" cy="8672"/>
            </a:xfrm>
            <a:custGeom>
              <a:avLst/>
              <a:gdLst/>
              <a:ahLst/>
              <a:cxnLst/>
              <a:rect l="l" t="t" r="r" b="b"/>
              <a:pathLst>
                <a:path w="224" h="224" extrusionOk="0">
                  <a:moveTo>
                    <a:pt x="112" y="1"/>
                  </a:moveTo>
                  <a:cubicBezTo>
                    <a:pt x="56" y="1"/>
                    <a:pt x="1" y="56"/>
                    <a:pt x="1" y="112"/>
                  </a:cubicBezTo>
                  <a:cubicBezTo>
                    <a:pt x="1" y="182"/>
                    <a:pt x="56" y="224"/>
                    <a:pt x="112" y="224"/>
                  </a:cubicBezTo>
                  <a:cubicBezTo>
                    <a:pt x="182" y="224"/>
                    <a:pt x="223" y="182"/>
                    <a:pt x="223" y="112"/>
                  </a:cubicBezTo>
                  <a:cubicBezTo>
                    <a:pt x="223" y="42"/>
                    <a:pt x="182" y="1"/>
                    <a:pt x="112"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097;p38">
              <a:extLst>
                <a:ext uri="{FF2B5EF4-FFF2-40B4-BE49-F238E27FC236}">
                  <a16:creationId xmlns:a16="http://schemas.microsoft.com/office/drawing/2014/main" id="{B6E841B6-F8BE-07E0-C1E8-64471A8CF8C2}"/>
                </a:ext>
              </a:extLst>
            </p:cNvPr>
            <p:cNvSpPr/>
            <p:nvPr/>
          </p:nvSpPr>
          <p:spPr>
            <a:xfrm>
              <a:off x="-2790962" y="3851590"/>
              <a:ext cx="11923" cy="6504"/>
            </a:xfrm>
            <a:custGeom>
              <a:avLst/>
              <a:gdLst/>
              <a:ahLst/>
              <a:cxnLst/>
              <a:rect l="l" t="t" r="r" b="b"/>
              <a:pathLst>
                <a:path w="308" h="168" extrusionOk="0">
                  <a:moveTo>
                    <a:pt x="154" y="1"/>
                  </a:moveTo>
                  <a:cubicBezTo>
                    <a:pt x="71" y="1"/>
                    <a:pt x="1" y="42"/>
                    <a:pt x="1" y="84"/>
                  </a:cubicBezTo>
                  <a:cubicBezTo>
                    <a:pt x="1" y="140"/>
                    <a:pt x="71" y="168"/>
                    <a:pt x="154" y="168"/>
                  </a:cubicBezTo>
                  <a:cubicBezTo>
                    <a:pt x="238" y="168"/>
                    <a:pt x="308" y="140"/>
                    <a:pt x="308" y="84"/>
                  </a:cubicBezTo>
                  <a:cubicBezTo>
                    <a:pt x="308" y="42"/>
                    <a:pt x="238" y="1"/>
                    <a:pt x="154"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098;p38">
              <a:extLst>
                <a:ext uri="{FF2B5EF4-FFF2-40B4-BE49-F238E27FC236}">
                  <a16:creationId xmlns:a16="http://schemas.microsoft.com/office/drawing/2014/main" id="{7A0DD804-2985-6080-5CFD-F64798342DE6}"/>
                </a:ext>
              </a:extLst>
            </p:cNvPr>
            <p:cNvSpPr/>
            <p:nvPr/>
          </p:nvSpPr>
          <p:spPr>
            <a:xfrm>
              <a:off x="-2815235" y="3841873"/>
              <a:ext cx="13549" cy="17846"/>
            </a:xfrm>
            <a:custGeom>
              <a:avLst/>
              <a:gdLst/>
              <a:ahLst/>
              <a:cxnLst/>
              <a:rect l="l" t="t" r="r" b="b"/>
              <a:pathLst>
                <a:path w="350" h="461" extrusionOk="0">
                  <a:moveTo>
                    <a:pt x="168" y="1"/>
                  </a:moveTo>
                  <a:cubicBezTo>
                    <a:pt x="70" y="1"/>
                    <a:pt x="1" y="98"/>
                    <a:pt x="1" y="224"/>
                  </a:cubicBezTo>
                  <a:cubicBezTo>
                    <a:pt x="1" y="349"/>
                    <a:pt x="70" y="461"/>
                    <a:pt x="168" y="461"/>
                  </a:cubicBezTo>
                  <a:cubicBezTo>
                    <a:pt x="266" y="461"/>
                    <a:pt x="349" y="349"/>
                    <a:pt x="349" y="224"/>
                  </a:cubicBezTo>
                  <a:cubicBezTo>
                    <a:pt x="349" y="98"/>
                    <a:pt x="266" y="1"/>
                    <a:pt x="168"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099;p38">
              <a:extLst>
                <a:ext uri="{FF2B5EF4-FFF2-40B4-BE49-F238E27FC236}">
                  <a16:creationId xmlns:a16="http://schemas.microsoft.com/office/drawing/2014/main" id="{ACEA4183-98FD-22A3-2AB7-B07AB600C700}"/>
                </a:ext>
              </a:extLst>
            </p:cNvPr>
            <p:cNvSpPr/>
            <p:nvPr/>
          </p:nvSpPr>
          <p:spPr>
            <a:xfrm>
              <a:off x="-2790420" y="3837576"/>
              <a:ext cx="11381" cy="8672"/>
            </a:xfrm>
            <a:custGeom>
              <a:avLst/>
              <a:gdLst/>
              <a:ahLst/>
              <a:cxnLst/>
              <a:rect l="l" t="t" r="r" b="b"/>
              <a:pathLst>
                <a:path w="294" h="224" extrusionOk="0">
                  <a:moveTo>
                    <a:pt x="140" y="0"/>
                  </a:moveTo>
                  <a:cubicBezTo>
                    <a:pt x="71" y="0"/>
                    <a:pt x="1" y="42"/>
                    <a:pt x="1" y="112"/>
                  </a:cubicBezTo>
                  <a:cubicBezTo>
                    <a:pt x="1" y="167"/>
                    <a:pt x="71" y="223"/>
                    <a:pt x="140" y="223"/>
                  </a:cubicBezTo>
                  <a:cubicBezTo>
                    <a:pt x="224" y="223"/>
                    <a:pt x="294" y="167"/>
                    <a:pt x="294" y="112"/>
                  </a:cubicBezTo>
                  <a:cubicBezTo>
                    <a:pt x="294" y="42"/>
                    <a:pt x="224" y="0"/>
                    <a:pt x="140"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100;p38">
              <a:extLst>
                <a:ext uri="{FF2B5EF4-FFF2-40B4-BE49-F238E27FC236}">
                  <a16:creationId xmlns:a16="http://schemas.microsoft.com/office/drawing/2014/main" id="{8C672E5D-E8D9-4331-C79F-307BE5329D3C}"/>
                </a:ext>
              </a:extLst>
            </p:cNvPr>
            <p:cNvSpPr/>
            <p:nvPr/>
          </p:nvSpPr>
          <p:spPr>
            <a:xfrm>
              <a:off x="-2792007" y="3785235"/>
              <a:ext cx="16221" cy="30776"/>
            </a:xfrm>
            <a:custGeom>
              <a:avLst/>
              <a:gdLst/>
              <a:ahLst/>
              <a:cxnLst/>
              <a:rect l="l" t="t" r="r" b="b"/>
              <a:pathLst>
                <a:path w="419" h="795" extrusionOk="0">
                  <a:moveTo>
                    <a:pt x="376" y="0"/>
                  </a:moveTo>
                  <a:cubicBezTo>
                    <a:pt x="335" y="0"/>
                    <a:pt x="335" y="28"/>
                    <a:pt x="307" y="56"/>
                  </a:cubicBezTo>
                  <a:cubicBezTo>
                    <a:pt x="279" y="98"/>
                    <a:pt x="251" y="154"/>
                    <a:pt x="209" y="209"/>
                  </a:cubicBezTo>
                  <a:cubicBezTo>
                    <a:pt x="195" y="237"/>
                    <a:pt x="167" y="265"/>
                    <a:pt x="153" y="293"/>
                  </a:cubicBezTo>
                  <a:cubicBezTo>
                    <a:pt x="139" y="335"/>
                    <a:pt x="139" y="363"/>
                    <a:pt x="125" y="391"/>
                  </a:cubicBezTo>
                  <a:cubicBezTo>
                    <a:pt x="98" y="460"/>
                    <a:pt x="98" y="544"/>
                    <a:pt x="70" y="614"/>
                  </a:cubicBezTo>
                  <a:cubicBezTo>
                    <a:pt x="56" y="655"/>
                    <a:pt x="0" y="781"/>
                    <a:pt x="84" y="795"/>
                  </a:cubicBezTo>
                  <a:cubicBezTo>
                    <a:pt x="153" y="795"/>
                    <a:pt x="167" y="697"/>
                    <a:pt x="167" y="641"/>
                  </a:cubicBezTo>
                  <a:cubicBezTo>
                    <a:pt x="181" y="572"/>
                    <a:pt x="223" y="502"/>
                    <a:pt x="251" y="419"/>
                  </a:cubicBezTo>
                  <a:cubicBezTo>
                    <a:pt x="265" y="349"/>
                    <a:pt x="321" y="293"/>
                    <a:pt x="348" y="223"/>
                  </a:cubicBezTo>
                  <a:cubicBezTo>
                    <a:pt x="376" y="182"/>
                    <a:pt x="404" y="126"/>
                    <a:pt x="418" y="56"/>
                  </a:cubicBezTo>
                  <a:cubicBezTo>
                    <a:pt x="418" y="28"/>
                    <a:pt x="418" y="0"/>
                    <a:pt x="376"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101;p38">
              <a:extLst>
                <a:ext uri="{FF2B5EF4-FFF2-40B4-BE49-F238E27FC236}">
                  <a16:creationId xmlns:a16="http://schemas.microsoft.com/office/drawing/2014/main" id="{9BE79A8E-58F9-B6DC-0479-584FF4FC81AC}"/>
                </a:ext>
              </a:extLst>
            </p:cNvPr>
            <p:cNvSpPr/>
            <p:nvPr/>
          </p:nvSpPr>
          <p:spPr>
            <a:xfrm>
              <a:off x="-2805440" y="3780319"/>
              <a:ext cx="16685" cy="26325"/>
            </a:xfrm>
            <a:custGeom>
              <a:avLst/>
              <a:gdLst/>
              <a:ahLst/>
              <a:cxnLst/>
              <a:rect l="l" t="t" r="r" b="b"/>
              <a:pathLst>
                <a:path w="431" h="680" extrusionOk="0">
                  <a:moveTo>
                    <a:pt x="199" y="0"/>
                  </a:moveTo>
                  <a:cubicBezTo>
                    <a:pt x="162" y="0"/>
                    <a:pt x="129" y="43"/>
                    <a:pt x="110" y="72"/>
                  </a:cubicBezTo>
                  <a:cubicBezTo>
                    <a:pt x="96" y="100"/>
                    <a:pt x="82" y="127"/>
                    <a:pt x="82" y="169"/>
                  </a:cubicBezTo>
                  <a:cubicBezTo>
                    <a:pt x="82" y="197"/>
                    <a:pt x="82" y="225"/>
                    <a:pt x="82" y="253"/>
                  </a:cubicBezTo>
                  <a:cubicBezTo>
                    <a:pt x="68" y="309"/>
                    <a:pt x="27" y="364"/>
                    <a:pt x="13" y="420"/>
                  </a:cubicBezTo>
                  <a:cubicBezTo>
                    <a:pt x="0" y="483"/>
                    <a:pt x="100" y="679"/>
                    <a:pt x="181" y="679"/>
                  </a:cubicBezTo>
                  <a:cubicBezTo>
                    <a:pt x="190" y="679"/>
                    <a:pt x="199" y="677"/>
                    <a:pt x="208" y="671"/>
                  </a:cubicBezTo>
                  <a:cubicBezTo>
                    <a:pt x="249" y="643"/>
                    <a:pt x="277" y="559"/>
                    <a:pt x="305" y="518"/>
                  </a:cubicBezTo>
                  <a:cubicBezTo>
                    <a:pt x="319" y="476"/>
                    <a:pt x="333" y="448"/>
                    <a:pt x="361" y="420"/>
                  </a:cubicBezTo>
                  <a:cubicBezTo>
                    <a:pt x="375" y="406"/>
                    <a:pt x="417" y="364"/>
                    <a:pt x="417" y="350"/>
                  </a:cubicBezTo>
                  <a:cubicBezTo>
                    <a:pt x="431" y="309"/>
                    <a:pt x="431" y="253"/>
                    <a:pt x="403" y="225"/>
                  </a:cubicBezTo>
                  <a:cubicBezTo>
                    <a:pt x="386" y="200"/>
                    <a:pt x="364" y="195"/>
                    <a:pt x="341" y="195"/>
                  </a:cubicBezTo>
                  <a:cubicBezTo>
                    <a:pt x="325" y="195"/>
                    <a:pt x="308" y="197"/>
                    <a:pt x="291" y="197"/>
                  </a:cubicBezTo>
                  <a:cubicBezTo>
                    <a:pt x="277" y="141"/>
                    <a:pt x="277" y="72"/>
                    <a:pt x="249" y="30"/>
                  </a:cubicBezTo>
                  <a:cubicBezTo>
                    <a:pt x="232" y="9"/>
                    <a:pt x="215" y="0"/>
                    <a:pt x="199"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7102;p38">
              <a:extLst>
                <a:ext uri="{FF2B5EF4-FFF2-40B4-BE49-F238E27FC236}">
                  <a16:creationId xmlns:a16="http://schemas.microsoft.com/office/drawing/2014/main" id="{681074DD-DB74-2C17-78EB-71D812A356C1}"/>
                </a:ext>
              </a:extLst>
            </p:cNvPr>
            <p:cNvSpPr/>
            <p:nvPr/>
          </p:nvSpPr>
          <p:spPr>
            <a:xfrm>
              <a:off x="-2821700" y="3773002"/>
              <a:ext cx="11381" cy="26866"/>
            </a:xfrm>
            <a:custGeom>
              <a:avLst/>
              <a:gdLst/>
              <a:ahLst/>
              <a:cxnLst/>
              <a:rect l="l" t="t" r="r" b="b"/>
              <a:pathLst>
                <a:path w="294" h="694" extrusionOk="0">
                  <a:moveTo>
                    <a:pt x="204" y="1"/>
                  </a:moveTo>
                  <a:cubicBezTo>
                    <a:pt x="189" y="1"/>
                    <a:pt x="176" y="7"/>
                    <a:pt x="168" y="24"/>
                  </a:cubicBezTo>
                  <a:cubicBezTo>
                    <a:pt x="140" y="52"/>
                    <a:pt x="140" y="80"/>
                    <a:pt x="126" y="107"/>
                  </a:cubicBezTo>
                  <a:cubicBezTo>
                    <a:pt x="98" y="135"/>
                    <a:pt x="70" y="163"/>
                    <a:pt x="42" y="191"/>
                  </a:cubicBezTo>
                  <a:cubicBezTo>
                    <a:pt x="14" y="219"/>
                    <a:pt x="1" y="247"/>
                    <a:pt x="1" y="289"/>
                  </a:cubicBezTo>
                  <a:cubicBezTo>
                    <a:pt x="1" y="330"/>
                    <a:pt x="14" y="386"/>
                    <a:pt x="42" y="400"/>
                  </a:cubicBezTo>
                  <a:cubicBezTo>
                    <a:pt x="70" y="414"/>
                    <a:pt x="112" y="414"/>
                    <a:pt x="140" y="442"/>
                  </a:cubicBezTo>
                  <a:cubicBezTo>
                    <a:pt x="154" y="470"/>
                    <a:pt x="154" y="525"/>
                    <a:pt x="154" y="567"/>
                  </a:cubicBezTo>
                  <a:cubicBezTo>
                    <a:pt x="154" y="595"/>
                    <a:pt x="154" y="637"/>
                    <a:pt x="168" y="665"/>
                  </a:cubicBezTo>
                  <a:cubicBezTo>
                    <a:pt x="176" y="682"/>
                    <a:pt x="196" y="694"/>
                    <a:pt x="216" y="694"/>
                  </a:cubicBezTo>
                  <a:cubicBezTo>
                    <a:pt x="228" y="694"/>
                    <a:pt x="241" y="689"/>
                    <a:pt x="251" y="679"/>
                  </a:cubicBezTo>
                  <a:cubicBezTo>
                    <a:pt x="279" y="665"/>
                    <a:pt x="265" y="595"/>
                    <a:pt x="265" y="567"/>
                  </a:cubicBezTo>
                  <a:cubicBezTo>
                    <a:pt x="279" y="470"/>
                    <a:pt x="293" y="358"/>
                    <a:pt x="265" y="261"/>
                  </a:cubicBezTo>
                  <a:cubicBezTo>
                    <a:pt x="237" y="191"/>
                    <a:pt x="265" y="149"/>
                    <a:pt x="265" y="80"/>
                  </a:cubicBezTo>
                  <a:cubicBezTo>
                    <a:pt x="265" y="38"/>
                    <a:pt x="279" y="24"/>
                    <a:pt x="237" y="10"/>
                  </a:cubicBezTo>
                  <a:cubicBezTo>
                    <a:pt x="226" y="4"/>
                    <a:pt x="214" y="1"/>
                    <a:pt x="204"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7103;p38">
              <a:extLst>
                <a:ext uri="{FF2B5EF4-FFF2-40B4-BE49-F238E27FC236}">
                  <a16:creationId xmlns:a16="http://schemas.microsoft.com/office/drawing/2014/main" id="{65100B72-5683-BA30-E176-FA083533453C}"/>
                </a:ext>
              </a:extLst>
            </p:cNvPr>
            <p:cNvSpPr/>
            <p:nvPr/>
          </p:nvSpPr>
          <p:spPr>
            <a:xfrm>
              <a:off x="-2444554" y="3947638"/>
              <a:ext cx="29151" cy="22686"/>
            </a:xfrm>
            <a:custGeom>
              <a:avLst/>
              <a:gdLst/>
              <a:ahLst/>
              <a:cxnLst/>
              <a:rect l="l" t="t" r="r" b="b"/>
              <a:pathLst>
                <a:path w="753" h="586" extrusionOk="0">
                  <a:moveTo>
                    <a:pt x="711" y="0"/>
                  </a:moveTo>
                  <a:cubicBezTo>
                    <a:pt x="683" y="0"/>
                    <a:pt x="655" y="28"/>
                    <a:pt x="641" y="42"/>
                  </a:cubicBezTo>
                  <a:cubicBezTo>
                    <a:pt x="627" y="70"/>
                    <a:pt x="599" y="84"/>
                    <a:pt x="571" y="98"/>
                  </a:cubicBezTo>
                  <a:cubicBezTo>
                    <a:pt x="530" y="126"/>
                    <a:pt x="488" y="140"/>
                    <a:pt x="432" y="140"/>
                  </a:cubicBezTo>
                  <a:cubicBezTo>
                    <a:pt x="376" y="140"/>
                    <a:pt x="334" y="112"/>
                    <a:pt x="279" y="112"/>
                  </a:cubicBezTo>
                  <a:cubicBezTo>
                    <a:pt x="223" y="112"/>
                    <a:pt x="167" y="140"/>
                    <a:pt x="139" y="181"/>
                  </a:cubicBezTo>
                  <a:cubicBezTo>
                    <a:pt x="70" y="251"/>
                    <a:pt x="0" y="335"/>
                    <a:pt x="70" y="404"/>
                  </a:cubicBezTo>
                  <a:cubicBezTo>
                    <a:pt x="98" y="432"/>
                    <a:pt x="139" y="446"/>
                    <a:pt x="167" y="474"/>
                  </a:cubicBezTo>
                  <a:cubicBezTo>
                    <a:pt x="181" y="488"/>
                    <a:pt x="195" y="516"/>
                    <a:pt x="195" y="544"/>
                  </a:cubicBezTo>
                  <a:cubicBezTo>
                    <a:pt x="209" y="558"/>
                    <a:pt x="209" y="572"/>
                    <a:pt x="237" y="572"/>
                  </a:cubicBezTo>
                  <a:cubicBezTo>
                    <a:pt x="265" y="586"/>
                    <a:pt x="293" y="586"/>
                    <a:pt x="321" y="586"/>
                  </a:cubicBezTo>
                  <a:cubicBezTo>
                    <a:pt x="376" y="586"/>
                    <a:pt x="432" y="572"/>
                    <a:pt x="474" y="558"/>
                  </a:cubicBezTo>
                  <a:cubicBezTo>
                    <a:pt x="516" y="544"/>
                    <a:pt x="557" y="530"/>
                    <a:pt x="585" y="502"/>
                  </a:cubicBezTo>
                  <a:cubicBezTo>
                    <a:pt x="599" y="474"/>
                    <a:pt x="613" y="446"/>
                    <a:pt x="627" y="418"/>
                  </a:cubicBezTo>
                  <a:cubicBezTo>
                    <a:pt x="641" y="363"/>
                    <a:pt x="683" y="321"/>
                    <a:pt x="697" y="279"/>
                  </a:cubicBezTo>
                  <a:cubicBezTo>
                    <a:pt x="711" y="223"/>
                    <a:pt x="739" y="181"/>
                    <a:pt x="739" y="126"/>
                  </a:cubicBezTo>
                  <a:cubicBezTo>
                    <a:pt x="739" y="98"/>
                    <a:pt x="753" y="14"/>
                    <a:pt x="711"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7104;p38">
              <a:extLst>
                <a:ext uri="{FF2B5EF4-FFF2-40B4-BE49-F238E27FC236}">
                  <a16:creationId xmlns:a16="http://schemas.microsoft.com/office/drawing/2014/main" id="{B09EF4E0-EFEF-DCBC-0A4A-10A7B4807714}"/>
                </a:ext>
              </a:extLst>
            </p:cNvPr>
            <p:cNvSpPr/>
            <p:nvPr/>
          </p:nvSpPr>
          <p:spPr>
            <a:xfrm>
              <a:off x="-2339369" y="3905711"/>
              <a:ext cx="9214" cy="13898"/>
            </a:xfrm>
            <a:custGeom>
              <a:avLst/>
              <a:gdLst/>
              <a:ahLst/>
              <a:cxnLst/>
              <a:rect l="l" t="t" r="r" b="b"/>
              <a:pathLst>
                <a:path w="238" h="359" extrusionOk="0">
                  <a:moveTo>
                    <a:pt x="147" y="1"/>
                  </a:moveTo>
                  <a:cubicBezTo>
                    <a:pt x="135" y="1"/>
                    <a:pt x="124" y="4"/>
                    <a:pt x="112" y="10"/>
                  </a:cubicBezTo>
                  <a:cubicBezTo>
                    <a:pt x="70" y="24"/>
                    <a:pt x="28" y="38"/>
                    <a:pt x="15" y="80"/>
                  </a:cubicBezTo>
                  <a:cubicBezTo>
                    <a:pt x="1" y="122"/>
                    <a:pt x="1" y="177"/>
                    <a:pt x="28" y="219"/>
                  </a:cubicBezTo>
                  <a:cubicBezTo>
                    <a:pt x="42" y="247"/>
                    <a:pt x="56" y="261"/>
                    <a:pt x="56" y="289"/>
                  </a:cubicBezTo>
                  <a:cubicBezTo>
                    <a:pt x="70" y="303"/>
                    <a:pt x="84" y="317"/>
                    <a:pt x="98" y="345"/>
                  </a:cubicBezTo>
                  <a:cubicBezTo>
                    <a:pt x="112" y="345"/>
                    <a:pt x="126" y="359"/>
                    <a:pt x="140" y="359"/>
                  </a:cubicBezTo>
                  <a:cubicBezTo>
                    <a:pt x="154" y="345"/>
                    <a:pt x="168" y="317"/>
                    <a:pt x="168" y="303"/>
                  </a:cubicBezTo>
                  <a:cubicBezTo>
                    <a:pt x="182" y="275"/>
                    <a:pt x="196" y="247"/>
                    <a:pt x="196" y="219"/>
                  </a:cubicBezTo>
                  <a:cubicBezTo>
                    <a:pt x="196" y="191"/>
                    <a:pt x="210" y="163"/>
                    <a:pt x="224" y="136"/>
                  </a:cubicBezTo>
                  <a:cubicBezTo>
                    <a:pt x="238" y="94"/>
                    <a:pt x="238" y="52"/>
                    <a:pt x="196" y="24"/>
                  </a:cubicBezTo>
                  <a:cubicBezTo>
                    <a:pt x="179" y="8"/>
                    <a:pt x="163" y="1"/>
                    <a:pt x="147"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7105;p38">
              <a:extLst>
                <a:ext uri="{FF2B5EF4-FFF2-40B4-BE49-F238E27FC236}">
                  <a16:creationId xmlns:a16="http://schemas.microsoft.com/office/drawing/2014/main" id="{92175D3F-184A-50BB-21D1-BF7FB254FA46}"/>
                </a:ext>
              </a:extLst>
            </p:cNvPr>
            <p:cNvSpPr/>
            <p:nvPr/>
          </p:nvSpPr>
          <p:spPr>
            <a:xfrm>
              <a:off x="-2327484" y="3908692"/>
              <a:ext cx="26479" cy="28183"/>
            </a:xfrm>
            <a:custGeom>
              <a:avLst/>
              <a:gdLst/>
              <a:ahLst/>
              <a:cxnLst/>
              <a:rect l="l" t="t" r="r" b="b"/>
              <a:pathLst>
                <a:path w="684" h="728" extrusionOk="0">
                  <a:moveTo>
                    <a:pt x="554" y="0"/>
                  </a:moveTo>
                  <a:cubicBezTo>
                    <a:pt x="551" y="0"/>
                    <a:pt x="548" y="1"/>
                    <a:pt x="544" y="3"/>
                  </a:cubicBezTo>
                  <a:cubicBezTo>
                    <a:pt x="488" y="17"/>
                    <a:pt x="460" y="100"/>
                    <a:pt x="446" y="142"/>
                  </a:cubicBezTo>
                  <a:cubicBezTo>
                    <a:pt x="432" y="184"/>
                    <a:pt x="418" y="212"/>
                    <a:pt x="418" y="254"/>
                  </a:cubicBezTo>
                  <a:cubicBezTo>
                    <a:pt x="404" y="268"/>
                    <a:pt x="404" y="282"/>
                    <a:pt x="390" y="295"/>
                  </a:cubicBezTo>
                  <a:cubicBezTo>
                    <a:pt x="376" y="309"/>
                    <a:pt x="376" y="309"/>
                    <a:pt x="363" y="309"/>
                  </a:cubicBezTo>
                  <a:cubicBezTo>
                    <a:pt x="349" y="323"/>
                    <a:pt x="335" y="337"/>
                    <a:pt x="321" y="337"/>
                  </a:cubicBezTo>
                  <a:cubicBezTo>
                    <a:pt x="305" y="353"/>
                    <a:pt x="279" y="369"/>
                    <a:pt x="258" y="369"/>
                  </a:cubicBezTo>
                  <a:cubicBezTo>
                    <a:pt x="242" y="369"/>
                    <a:pt x="229" y="361"/>
                    <a:pt x="223" y="337"/>
                  </a:cubicBezTo>
                  <a:cubicBezTo>
                    <a:pt x="223" y="295"/>
                    <a:pt x="209" y="268"/>
                    <a:pt x="209" y="226"/>
                  </a:cubicBezTo>
                  <a:cubicBezTo>
                    <a:pt x="195" y="170"/>
                    <a:pt x="195" y="128"/>
                    <a:pt x="209" y="73"/>
                  </a:cubicBezTo>
                  <a:cubicBezTo>
                    <a:pt x="209" y="45"/>
                    <a:pt x="223" y="3"/>
                    <a:pt x="167" y="3"/>
                  </a:cubicBezTo>
                  <a:cubicBezTo>
                    <a:pt x="112" y="17"/>
                    <a:pt x="70" y="86"/>
                    <a:pt x="42" y="142"/>
                  </a:cubicBezTo>
                  <a:cubicBezTo>
                    <a:pt x="0" y="212"/>
                    <a:pt x="0" y="295"/>
                    <a:pt x="42" y="365"/>
                  </a:cubicBezTo>
                  <a:cubicBezTo>
                    <a:pt x="56" y="407"/>
                    <a:pt x="70" y="435"/>
                    <a:pt x="98" y="463"/>
                  </a:cubicBezTo>
                  <a:cubicBezTo>
                    <a:pt x="126" y="505"/>
                    <a:pt x="140" y="532"/>
                    <a:pt x="140" y="574"/>
                  </a:cubicBezTo>
                  <a:cubicBezTo>
                    <a:pt x="153" y="616"/>
                    <a:pt x="181" y="672"/>
                    <a:pt x="209" y="700"/>
                  </a:cubicBezTo>
                  <a:cubicBezTo>
                    <a:pt x="251" y="728"/>
                    <a:pt x="279" y="728"/>
                    <a:pt x="321" y="728"/>
                  </a:cubicBezTo>
                  <a:cubicBezTo>
                    <a:pt x="376" y="728"/>
                    <a:pt x="404" y="714"/>
                    <a:pt x="446" y="686"/>
                  </a:cubicBezTo>
                  <a:cubicBezTo>
                    <a:pt x="502" y="658"/>
                    <a:pt x="530" y="602"/>
                    <a:pt x="558" y="546"/>
                  </a:cubicBezTo>
                  <a:cubicBezTo>
                    <a:pt x="572" y="518"/>
                    <a:pt x="599" y="505"/>
                    <a:pt x="599" y="477"/>
                  </a:cubicBezTo>
                  <a:cubicBezTo>
                    <a:pt x="613" y="449"/>
                    <a:pt x="613" y="435"/>
                    <a:pt x="627" y="407"/>
                  </a:cubicBezTo>
                  <a:cubicBezTo>
                    <a:pt x="641" y="379"/>
                    <a:pt x="655" y="365"/>
                    <a:pt x="669" y="323"/>
                  </a:cubicBezTo>
                  <a:cubicBezTo>
                    <a:pt x="683" y="268"/>
                    <a:pt x="669" y="198"/>
                    <a:pt x="641" y="142"/>
                  </a:cubicBezTo>
                  <a:cubicBezTo>
                    <a:pt x="627" y="114"/>
                    <a:pt x="613" y="86"/>
                    <a:pt x="599" y="59"/>
                  </a:cubicBezTo>
                  <a:cubicBezTo>
                    <a:pt x="587" y="35"/>
                    <a:pt x="575" y="0"/>
                    <a:pt x="554"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7106;p38">
              <a:extLst>
                <a:ext uri="{FF2B5EF4-FFF2-40B4-BE49-F238E27FC236}">
                  <a16:creationId xmlns:a16="http://schemas.microsoft.com/office/drawing/2014/main" id="{8712946B-1E0F-7DA9-0EB9-FEDBD522218E}"/>
                </a:ext>
              </a:extLst>
            </p:cNvPr>
            <p:cNvSpPr/>
            <p:nvPr/>
          </p:nvSpPr>
          <p:spPr>
            <a:xfrm>
              <a:off x="-2446180" y="4466900"/>
              <a:ext cx="485687" cy="305248"/>
            </a:xfrm>
            <a:custGeom>
              <a:avLst/>
              <a:gdLst/>
              <a:ahLst/>
              <a:cxnLst/>
              <a:rect l="l" t="t" r="r" b="b"/>
              <a:pathLst>
                <a:path w="12546" h="7885" extrusionOk="0">
                  <a:moveTo>
                    <a:pt x="9208" y="1"/>
                  </a:moveTo>
                  <a:cubicBezTo>
                    <a:pt x="9067" y="1"/>
                    <a:pt x="9093" y="220"/>
                    <a:pt x="9128" y="398"/>
                  </a:cubicBezTo>
                  <a:cubicBezTo>
                    <a:pt x="9147" y="547"/>
                    <a:pt x="8992" y="559"/>
                    <a:pt x="8842" y="559"/>
                  </a:cubicBezTo>
                  <a:cubicBezTo>
                    <a:pt x="8811" y="559"/>
                    <a:pt x="8781" y="559"/>
                    <a:pt x="8753" y="559"/>
                  </a:cubicBezTo>
                  <a:cubicBezTo>
                    <a:pt x="8710" y="559"/>
                    <a:pt x="8671" y="560"/>
                    <a:pt x="8641" y="565"/>
                  </a:cubicBezTo>
                  <a:cubicBezTo>
                    <a:pt x="8487" y="579"/>
                    <a:pt x="8460" y="691"/>
                    <a:pt x="8223" y="928"/>
                  </a:cubicBezTo>
                  <a:cubicBezTo>
                    <a:pt x="8175" y="975"/>
                    <a:pt x="8129" y="995"/>
                    <a:pt x="8084" y="995"/>
                  </a:cubicBezTo>
                  <a:cubicBezTo>
                    <a:pt x="7904" y="995"/>
                    <a:pt x="7746" y="677"/>
                    <a:pt x="7623" y="510"/>
                  </a:cubicBezTo>
                  <a:cubicBezTo>
                    <a:pt x="7571" y="434"/>
                    <a:pt x="7452" y="402"/>
                    <a:pt x="7281" y="402"/>
                  </a:cubicBezTo>
                  <a:cubicBezTo>
                    <a:pt x="6947" y="402"/>
                    <a:pt x="6415" y="525"/>
                    <a:pt x="5798" y="691"/>
                  </a:cubicBezTo>
                  <a:cubicBezTo>
                    <a:pt x="4864" y="942"/>
                    <a:pt x="5394" y="1847"/>
                    <a:pt x="5268" y="2433"/>
                  </a:cubicBezTo>
                  <a:cubicBezTo>
                    <a:pt x="5238" y="2592"/>
                    <a:pt x="5168" y="2654"/>
                    <a:pt x="5080" y="2654"/>
                  </a:cubicBezTo>
                  <a:cubicBezTo>
                    <a:pt x="4843" y="2654"/>
                    <a:pt x="4470" y="2206"/>
                    <a:pt x="4348" y="1973"/>
                  </a:cubicBezTo>
                  <a:cubicBezTo>
                    <a:pt x="4181" y="1666"/>
                    <a:pt x="3387" y="1666"/>
                    <a:pt x="2578" y="1624"/>
                  </a:cubicBezTo>
                  <a:cubicBezTo>
                    <a:pt x="2543" y="1622"/>
                    <a:pt x="2509" y="1621"/>
                    <a:pt x="2477" y="1621"/>
                  </a:cubicBezTo>
                  <a:cubicBezTo>
                    <a:pt x="2169" y="1621"/>
                    <a:pt x="2012" y="1738"/>
                    <a:pt x="1923" y="1889"/>
                  </a:cubicBezTo>
                  <a:cubicBezTo>
                    <a:pt x="1798" y="2070"/>
                    <a:pt x="1784" y="2335"/>
                    <a:pt x="1700" y="2502"/>
                  </a:cubicBezTo>
                  <a:cubicBezTo>
                    <a:pt x="1547" y="2823"/>
                    <a:pt x="1045" y="2809"/>
                    <a:pt x="516" y="2851"/>
                  </a:cubicBezTo>
                  <a:cubicBezTo>
                    <a:pt x="0" y="2879"/>
                    <a:pt x="112" y="3576"/>
                    <a:pt x="112" y="4105"/>
                  </a:cubicBezTo>
                  <a:cubicBezTo>
                    <a:pt x="112" y="4635"/>
                    <a:pt x="446" y="5206"/>
                    <a:pt x="558" y="5527"/>
                  </a:cubicBezTo>
                  <a:cubicBezTo>
                    <a:pt x="669" y="5833"/>
                    <a:pt x="641" y="5931"/>
                    <a:pt x="572" y="6182"/>
                  </a:cubicBezTo>
                  <a:cubicBezTo>
                    <a:pt x="516" y="6446"/>
                    <a:pt x="613" y="6837"/>
                    <a:pt x="613" y="6837"/>
                  </a:cubicBezTo>
                  <a:cubicBezTo>
                    <a:pt x="756" y="6858"/>
                    <a:pt x="1145" y="6894"/>
                    <a:pt x="1522" y="6894"/>
                  </a:cubicBezTo>
                  <a:cubicBezTo>
                    <a:pt x="1879" y="6894"/>
                    <a:pt x="2226" y="6862"/>
                    <a:pt x="2342" y="6753"/>
                  </a:cubicBezTo>
                  <a:cubicBezTo>
                    <a:pt x="2578" y="6530"/>
                    <a:pt x="2495" y="6405"/>
                    <a:pt x="2760" y="6405"/>
                  </a:cubicBezTo>
                  <a:cubicBezTo>
                    <a:pt x="2791" y="6405"/>
                    <a:pt x="2821" y="6405"/>
                    <a:pt x="2851" y="6405"/>
                  </a:cubicBezTo>
                  <a:cubicBezTo>
                    <a:pt x="3076" y="6405"/>
                    <a:pt x="3269" y="6394"/>
                    <a:pt x="3429" y="6209"/>
                  </a:cubicBezTo>
                  <a:cubicBezTo>
                    <a:pt x="3526" y="6087"/>
                    <a:pt x="3567" y="5999"/>
                    <a:pt x="3667" y="5999"/>
                  </a:cubicBezTo>
                  <a:cubicBezTo>
                    <a:pt x="3738" y="5999"/>
                    <a:pt x="3840" y="6044"/>
                    <a:pt x="4014" y="6154"/>
                  </a:cubicBezTo>
                  <a:cubicBezTo>
                    <a:pt x="4446" y="6419"/>
                    <a:pt x="5143" y="6516"/>
                    <a:pt x="5407" y="6655"/>
                  </a:cubicBezTo>
                  <a:cubicBezTo>
                    <a:pt x="5477" y="6697"/>
                    <a:pt x="5575" y="6739"/>
                    <a:pt x="5672" y="6795"/>
                  </a:cubicBezTo>
                  <a:cubicBezTo>
                    <a:pt x="5923" y="6934"/>
                    <a:pt x="6244" y="7129"/>
                    <a:pt x="6369" y="7283"/>
                  </a:cubicBezTo>
                  <a:cubicBezTo>
                    <a:pt x="6495" y="7439"/>
                    <a:pt x="6886" y="7612"/>
                    <a:pt x="7163" y="7612"/>
                  </a:cubicBezTo>
                  <a:cubicBezTo>
                    <a:pt x="7255" y="7612"/>
                    <a:pt x="7334" y="7593"/>
                    <a:pt x="7386" y="7547"/>
                  </a:cubicBezTo>
                  <a:cubicBezTo>
                    <a:pt x="7572" y="7375"/>
                    <a:pt x="7778" y="7027"/>
                    <a:pt x="7988" y="7027"/>
                  </a:cubicBezTo>
                  <a:cubicBezTo>
                    <a:pt x="8015" y="7027"/>
                    <a:pt x="8042" y="7033"/>
                    <a:pt x="8069" y="7046"/>
                  </a:cubicBezTo>
                  <a:cubicBezTo>
                    <a:pt x="8292" y="7157"/>
                    <a:pt x="8655" y="7171"/>
                    <a:pt x="8794" y="7366"/>
                  </a:cubicBezTo>
                  <a:cubicBezTo>
                    <a:pt x="8902" y="7494"/>
                    <a:pt x="9093" y="7885"/>
                    <a:pt x="9241" y="7885"/>
                  </a:cubicBezTo>
                  <a:cubicBezTo>
                    <a:pt x="9302" y="7885"/>
                    <a:pt x="9356" y="7816"/>
                    <a:pt x="9393" y="7631"/>
                  </a:cubicBezTo>
                  <a:cubicBezTo>
                    <a:pt x="9519" y="7004"/>
                    <a:pt x="9825" y="6948"/>
                    <a:pt x="9923" y="6725"/>
                  </a:cubicBezTo>
                  <a:cubicBezTo>
                    <a:pt x="10020" y="6488"/>
                    <a:pt x="10327" y="6056"/>
                    <a:pt x="10243" y="5819"/>
                  </a:cubicBezTo>
                  <a:cubicBezTo>
                    <a:pt x="10174" y="5568"/>
                    <a:pt x="10118" y="5527"/>
                    <a:pt x="10229" y="5443"/>
                  </a:cubicBezTo>
                  <a:cubicBezTo>
                    <a:pt x="10341" y="5345"/>
                    <a:pt x="10480" y="5345"/>
                    <a:pt x="10341" y="5095"/>
                  </a:cubicBezTo>
                  <a:cubicBezTo>
                    <a:pt x="10216" y="4844"/>
                    <a:pt x="9979" y="4342"/>
                    <a:pt x="10174" y="4203"/>
                  </a:cubicBezTo>
                  <a:cubicBezTo>
                    <a:pt x="10355" y="4063"/>
                    <a:pt x="11094" y="3840"/>
                    <a:pt x="10982" y="3603"/>
                  </a:cubicBezTo>
                  <a:cubicBezTo>
                    <a:pt x="10887" y="3371"/>
                    <a:pt x="10831" y="3059"/>
                    <a:pt x="11156" y="3059"/>
                  </a:cubicBezTo>
                  <a:cubicBezTo>
                    <a:pt x="11163" y="3059"/>
                    <a:pt x="11170" y="3060"/>
                    <a:pt x="11177" y="3060"/>
                  </a:cubicBezTo>
                  <a:cubicBezTo>
                    <a:pt x="11395" y="3068"/>
                    <a:pt x="11854" y="3172"/>
                    <a:pt x="12177" y="3172"/>
                  </a:cubicBezTo>
                  <a:cubicBezTo>
                    <a:pt x="12391" y="3172"/>
                    <a:pt x="12546" y="3126"/>
                    <a:pt x="12529" y="2976"/>
                  </a:cubicBezTo>
                  <a:cubicBezTo>
                    <a:pt x="12473" y="2600"/>
                    <a:pt x="12390" y="1903"/>
                    <a:pt x="12083" y="1680"/>
                  </a:cubicBezTo>
                  <a:cubicBezTo>
                    <a:pt x="11776" y="1457"/>
                    <a:pt x="11860" y="1388"/>
                    <a:pt x="11749" y="1374"/>
                  </a:cubicBezTo>
                  <a:cubicBezTo>
                    <a:pt x="11637" y="1346"/>
                    <a:pt x="11539" y="1346"/>
                    <a:pt x="11470" y="1206"/>
                  </a:cubicBezTo>
                  <a:cubicBezTo>
                    <a:pt x="11414" y="1081"/>
                    <a:pt x="11107" y="733"/>
                    <a:pt x="11052" y="537"/>
                  </a:cubicBezTo>
                  <a:cubicBezTo>
                    <a:pt x="10745" y="524"/>
                    <a:pt x="10536" y="175"/>
                    <a:pt x="10341" y="133"/>
                  </a:cubicBezTo>
                  <a:cubicBezTo>
                    <a:pt x="10271" y="118"/>
                    <a:pt x="10206" y="110"/>
                    <a:pt x="10145" y="110"/>
                  </a:cubicBezTo>
                  <a:cubicBezTo>
                    <a:pt x="10036" y="110"/>
                    <a:pt x="9938" y="135"/>
                    <a:pt x="9839" y="189"/>
                  </a:cubicBezTo>
                  <a:cubicBezTo>
                    <a:pt x="9808" y="211"/>
                    <a:pt x="9776" y="220"/>
                    <a:pt x="9743" y="220"/>
                  </a:cubicBezTo>
                  <a:cubicBezTo>
                    <a:pt x="9626" y="220"/>
                    <a:pt x="9490" y="108"/>
                    <a:pt x="9296" y="22"/>
                  </a:cubicBezTo>
                  <a:cubicBezTo>
                    <a:pt x="9261" y="7"/>
                    <a:pt x="9232" y="1"/>
                    <a:pt x="9208"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7107;p38">
              <a:extLst>
                <a:ext uri="{FF2B5EF4-FFF2-40B4-BE49-F238E27FC236}">
                  <a16:creationId xmlns:a16="http://schemas.microsoft.com/office/drawing/2014/main" id="{863CCA4A-0D2E-CF8A-14CA-887F31C763A4}"/>
                </a:ext>
              </a:extLst>
            </p:cNvPr>
            <p:cNvSpPr/>
            <p:nvPr/>
          </p:nvSpPr>
          <p:spPr>
            <a:xfrm>
              <a:off x="-2242779" y="4183247"/>
              <a:ext cx="23228" cy="21756"/>
            </a:xfrm>
            <a:custGeom>
              <a:avLst/>
              <a:gdLst/>
              <a:ahLst/>
              <a:cxnLst/>
              <a:rect l="l" t="t" r="r" b="b"/>
              <a:pathLst>
                <a:path w="600" h="562" extrusionOk="0">
                  <a:moveTo>
                    <a:pt x="511" y="1"/>
                  </a:moveTo>
                  <a:cubicBezTo>
                    <a:pt x="445" y="1"/>
                    <a:pt x="373" y="120"/>
                    <a:pt x="335" y="158"/>
                  </a:cubicBezTo>
                  <a:cubicBezTo>
                    <a:pt x="279" y="213"/>
                    <a:pt x="209" y="241"/>
                    <a:pt x="167" y="325"/>
                  </a:cubicBezTo>
                  <a:cubicBezTo>
                    <a:pt x="140" y="381"/>
                    <a:pt x="0" y="562"/>
                    <a:pt x="126" y="562"/>
                  </a:cubicBezTo>
                  <a:cubicBezTo>
                    <a:pt x="209" y="562"/>
                    <a:pt x="265" y="464"/>
                    <a:pt x="321" y="422"/>
                  </a:cubicBezTo>
                  <a:cubicBezTo>
                    <a:pt x="349" y="381"/>
                    <a:pt x="376" y="367"/>
                    <a:pt x="404" y="339"/>
                  </a:cubicBezTo>
                  <a:cubicBezTo>
                    <a:pt x="432" y="311"/>
                    <a:pt x="446" y="227"/>
                    <a:pt x="460" y="213"/>
                  </a:cubicBezTo>
                  <a:cubicBezTo>
                    <a:pt x="516" y="186"/>
                    <a:pt x="599" y="46"/>
                    <a:pt x="530" y="4"/>
                  </a:cubicBezTo>
                  <a:cubicBezTo>
                    <a:pt x="524" y="2"/>
                    <a:pt x="517" y="1"/>
                    <a:pt x="511" y="1"/>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7108;p38">
              <a:extLst>
                <a:ext uri="{FF2B5EF4-FFF2-40B4-BE49-F238E27FC236}">
                  <a16:creationId xmlns:a16="http://schemas.microsoft.com/office/drawing/2014/main" id="{25EA9F75-FA91-53BE-0458-7FB1D5402C2F}"/>
                </a:ext>
              </a:extLst>
            </p:cNvPr>
            <p:cNvSpPr/>
            <p:nvPr/>
          </p:nvSpPr>
          <p:spPr>
            <a:xfrm>
              <a:off x="-2486674" y="4159671"/>
              <a:ext cx="490487" cy="410004"/>
            </a:xfrm>
            <a:custGeom>
              <a:avLst/>
              <a:gdLst/>
              <a:ahLst/>
              <a:cxnLst/>
              <a:rect l="l" t="t" r="r" b="b"/>
              <a:pathLst>
                <a:path w="12670" h="10591" extrusionOk="0">
                  <a:moveTo>
                    <a:pt x="9506" y="0"/>
                  </a:moveTo>
                  <a:lnTo>
                    <a:pt x="9352" y="488"/>
                  </a:lnTo>
                  <a:lnTo>
                    <a:pt x="9199" y="599"/>
                  </a:lnTo>
                  <a:lnTo>
                    <a:pt x="8823" y="335"/>
                  </a:lnTo>
                  <a:lnTo>
                    <a:pt x="7917" y="404"/>
                  </a:lnTo>
                  <a:lnTo>
                    <a:pt x="7373" y="293"/>
                  </a:lnTo>
                  <a:cubicBezTo>
                    <a:pt x="7276" y="474"/>
                    <a:pt x="7178" y="655"/>
                    <a:pt x="7053" y="822"/>
                  </a:cubicBezTo>
                  <a:cubicBezTo>
                    <a:pt x="6983" y="920"/>
                    <a:pt x="6913" y="1018"/>
                    <a:pt x="6858" y="1115"/>
                  </a:cubicBezTo>
                  <a:cubicBezTo>
                    <a:pt x="6802" y="1213"/>
                    <a:pt x="6788" y="1282"/>
                    <a:pt x="6690" y="1352"/>
                  </a:cubicBezTo>
                  <a:cubicBezTo>
                    <a:pt x="6551" y="1450"/>
                    <a:pt x="6384" y="1519"/>
                    <a:pt x="6258" y="1645"/>
                  </a:cubicBezTo>
                  <a:cubicBezTo>
                    <a:pt x="6147" y="1770"/>
                    <a:pt x="6161" y="1882"/>
                    <a:pt x="6133" y="2035"/>
                  </a:cubicBezTo>
                  <a:cubicBezTo>
                    <a:pt x="6105" y="2146"/>
                    <a:pt x="6091" y="2272"/>
                    <a:pt x="6077" y="2397"/>
                  </a:cubicBezTo>
                  <a:cubicBezTo>
                    <a:pt x="6063" y="2523"/>
                    <a:pt x="6063" y="2606"/>
                    <a:pt x="6008" y="2718"/>
                  </a:cubicBezTo>
                  <a:cubicBezTo>
                    <a:pt x="5952" y="2815"/>
                    <a:pt x="5854" y="2913"/>
                    <a:pt x="5798" y="3010"/>
                  </a:cubicBezTo>
                  <a:lnTo>
                    <a:pt x="5771" y="3010"/>
                  </a:lnTo>
                  <a:cubicBezTo>
                    <a:pt x="5659" y="2774"/>
                    <a:pt x="5701" y="2537"/>
                    <a:pt x="5687" y="2272"/>
                  </a:cubicBezTo>
                  <a:cubicBezTo>
                    <a:pt x="5673" y="2188"/>
                    <a:pt x="5645" y="2105"/>
                    <a:pt x="5631" y="2021"/>
                  </a:cubicBezTo>
                  <a:lnTo>
                    <a:pt x="5074" y="2063"/>
                  </a:lnTo>
                  <a:lnTo>
                    <a:pt x="4684" y="2648"/>
                  </a:lnTo>
                  <a:lnTo>
                    <a:pt x="4349" y="2146"/>
                  </a:lnTo>
                  <a:cubicBezTo>
                    <a:pt x="4349" y="2146"/>
                    <a:pt x="3917" y="2578"/>
                    <a:pt x="3903" y="2606"/>
                  </a:cubicBezTo>
                  <a:cubicBezTo>
                    <a:pt x="3875" y="2620"/>
                    <a:pt x="3583" y="3749"/>
                    <a:pt x="3583" y="3749"/>
                  </a:cubicBezTo>
                  <a:lnTo>
                    <a:pt x="3220" y="4181"/>
                  </a:lnTo>
                  <a:lnTo>
                    <a:pt x="3220" y="4348"/>
                  </a:lnTo>
                  <a:lnTo>
                    <a:pt x="3109" y="4822"/>
                  </a:lnTo>
                  <a:cubicBezTo>
                    <a:pt x="3109" y="4822"/>
                    <a:pt x="726" y="7749"/>
                    <a:pt x="545" y="7986"/>
                  </a:cubicBezTo>
                  <a:cubicBezTo>
                    <a:pt x="489" y="8055"/>
                    <a:pt x="419" y="8083"/>
                    <a:pt x="349" y="8097"/>
                  </a:cubicBezTo>
                  <a:lnTo>
                    <a:pt x="1" y="8682"/>
                  </a:lnTo>
                  <a:lnTo>
                    <a:pt x="294" y="9017"/>
                  </a:lnTo>
                  <a:lnTo>
                    <a:pt x="1130" y="8418"/>
                  </a:lnTo>
                  <a:lnTo>
                    <a:pt x="1311" y="8557"/>
                  </a:lnTo>
                  <a:lnTo>
                    <a:pt x="1966" y="8585"/>
                  </a:lnTo>
                  <a:lnTo>
                    <a:pt x="2969" y="9825"/>
                  </a:lnTo>
                  <a:cubicBezTo>
                    <a:pt x="3058" y="9674"/>
                    <a:pt x="3215" y="9557"/>
                    <a:pt x="3523" y="9557"/>
                  </a:cubicBezTo>
                  <a:cubicBezTo>
                    <a:pt x="3555" y="9557"/>
                    <a:pt x="3589" y="9558"/>
                    <a:pt x="3624" y="9560"/>
                  </a:cubicBezTo>
                  <a:cubicBezTo>
                    <a:pt x="4433" y="9602"/>
                    <a:pt x="5227" y="9588"/>
                    <a:pt x="5394" y="9909"/>
                  </a:cubicBezTo>
                  <a:cubicBezTo>
                    <a:pt x="5526" y="10142"/>
                    <a:pt x="5895" y="10590"/>
                    <a:pt x="6134" y="10590"/>
                  </a:cubicBezTo>
                  <a:cubicBezTo>
                    <a:pt x="6223" y="10590"/>
                    <a:pt x="6294" y="10528"/>
                    <a:pt x="6328" y="10369"/>
                  </a:cubicBezTo>
                  <a:cubicBezTo>
                    <a:pt x="6440" y="9783"/>
                    <a:pt x="5910" y="8878"/>
                    <a:pt x="6844" y="8627"/>
                  </a:cubicBezTo>
                  <a:cubicBezTo>
                    <a:pt x="7470" y="8461"/>
                    <a:pt x="7999" y="8338"/>
                    <a:pt x="8330" y="8338"/>
                  </a:cubicBezTo>
                  <a:cubicBezTo>
                    <a:pt x="8500" y="8338"/>
                    <a:pt x="8617" y="8370"/>
                    <a:pt x="8669" y="8446"/>
                  </a:cubicBezTo>
                  <a:cubicBezTo>
                    <a:pt x="8792" y="8613"/>
                    <a:pt x="8950" y="8931"/>
                    <a:pt x="9130" y="8931"/>
                  </a:cubicBezTo>
                  <a:cubicBezTo>
                    <a:pt x="9175" y="8931"/>
                    <a:pt x="9221" y="8911"/>
                    <a:pt x="9269" y="8864"/>
                  </a:cubicBezTo>
                  <a:cubicBezTo>
                    <a:pt x="9506" y="8627"/>
                    <a:pt x="9533" y="8515"/>
                    <a:pt x="9687" y="8501"/>
                  </a:cubicBezTo>
                  <a:cubicBezTo>
                    <a:pt x="9704" y="8500"/>
                    <a:pt x="9723" y="8499"/>
                    <a:pt x="9745" y="8499"/>
                  </a:cubicBezTo>
                  <a:cubicBezTo>
                    <a:pt x="9787" y="8499"/>
                    <a:pt x="9837" y="8501"/>
                    <a:pt x="9888" y="8501"/>
                  </a:cubicBezTo>
                  <a:cubicBezTo>
                    <a:pt x="10038" y="8501"/>
                    <a:pt x="10193" y="8483"/>
                    <a:pt x="10174" y="8334"/>
                  </a:cubicBezTo>
                  <a:cubicBezTo>
                    <a:pt x="10139" y="8156"/>
                    <a:pt x="10113" y="7937"/>
                    <a:pt x="10254" y="7937"/>
                  </a:cubicBezTo>
                  <a:cubicBezTo>
                    <a:pt x="10278" y="7937"/>
                    <a:pt x="10307" y="7943"/>
                    <a:pt x="10342" y="7958"/>
                  </a:cubicBezTo>
                  <a:cubicBezTo>
                    <a:pt x="10536" y="8044"/>
                    <a:pt x="10672" y="8156"/>
                    <a:pt x="10789" y="8156"/>
                  </a:cubicBezTo>
                  <a:cubicBezTo>
                    <a:pt x="10822" y="8156"/>
                    <a:pt x="10854" y="8147"/>
                    <a:pt x="10885" y="8125"/>
                  </a:cubicBezTo>
                  <a:cubicBezTo>
                    <a:pt x="10984" y="8071"/>
                    <a:pt x="11082" y="8046"/>
                    <a:pt x="11191" y="8046"/>
                  </a:cubicBezTo>
                  <a:cubicBezTo>
                    <a:pt x="11252" y="8046"/>
                    <a:pt x="11317" y="8054"/>
                    <a:pt x="11387" y="8069"/>
                  </a:cubicBezTo>
                  <a:cubicBezTo>
                    <a:pt x="11582" y="8111"/>
                    <a:pt x="11791" y="8460"/>
                    <a:pt x="12098" y="8473"/>
                  </a:cubicBezTo>
                  <a:cubicBezTo>
                    <a:pt x="12084" y="8460"/>
                    <a:pt x="12084" y="8446"/>
                    <a:pt x="12084" y="8432"/>
                  </a:cubicBezTo>
                  <a:cubicBezTo>
                    <a:pt x="12084" y="8250"/>
                    <a:pt x="12084" y="8153"/>
                    <a:pt x="12000" y="8041"/>
                  </a:cubicBezTo>
                  <a:cubicBezTo>
                    <a:pt x="11917" y="7944"/>
                    <a:pt x="11763" y="7735"/>
                    <a:pt x="11819" y="7484"/>
                  </a:cubicBezTo>
                  <a:cubicBezTo>
                    <a:pt x="11861" y="7219"/>
                    <a:pt x="12098" y="6815"/>
                    <a:pt x="12056" y="6662"/>
                  </a:cubicBezTo>
                  <a:cubicBezTo>
                    <a:pt x="12014" y="6494"/>
                    <a:pt x="12126" y="6272"/>
                    <a:pt x="12279" y="6230"/>
                  </a:cubicBezTo>
                  <a:cubicBezTo>
                    <a:pt x="12432" y="6174"/>
                    <a:pt x="12669" y="6174"/>
                    <a:pt x="12613" y="5867"/>
                  </a:cubicBezTo>
                  <a:cubicBezTo>
                    <a:pt x="12544" y="5575"/>
                    <a:pt x="12460" y="5519"/>
                    <a:pt x="12516" y="5282"/>
                  </a:cubicBezTo>
                  <a:cubicBezTo>
                    <a:pt x="12572" y="5045"/>
                    <a:pt x="12613" y="4864"/>
                    <a:pt x="12404" y="4655"/>
                  </a:cubicBezTo>
                  <a:cubicBezTo>
                    <a:pt x="12209" y="4460"/>
                    <a:pt x="11735" y="4014"/>
                    <a:pt x="11805" y="3777"/>
                  </a:cubicBezTo>
                  <a:lnTo>
                    <a:pt x="10300" y="3721"/>
                  </a:lnTo>
                  <a:lnTo>
                    <a:pt x="9993" y="3150"/>
                  </a:lnTo>
                  <a:lnTo>
                    <a:pt x="9589" y="2049"/>
                  </a:lnTo>
                  <a:lnTo>
                    <a:pt x="9910" y="1241"/>
                  </a:lnTo>
                  <a:lnTo>
                    <a:pt x="9938" y="126"/>
                  </a:lnTo>
                  <a:lnTo>
                    <a:pt x="9506" y="0"/>
                  </a:ln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7109;p38">
              <a:extLst>
                <a:ext uri="{FF2B5EF4-FFF2-40B4-BE49-F238E27FC236}">
                  <a16:creationId xmlns:a16="http://schemas.microsoft.com/office/drawing/2014/main" id="{391341A9-D2C1-E6D3-FE1F-5609DF40379F}"/>
                </a:ext>
              </a:extLst>
            </p:cNvPr>
            <p:cNvSpPr/>
            <p:nvPr/>
          </p:nvSpPr>
          <p:spPr>
            <a:xfrm>
              <a:off x="-2214209" y="3489853"/>
              <a:ext cx="284924" cy="476164"/>
            </a:xfrm>
            <a:custGeom>
              <a:avLst/>
              <a:gdLst/>
              <a:ahLst/>
              <a:cxnLst/>
              <a:rect l="l" t="t" r="r" b="b"/>
              <a:pathLst>
                <a:path w="7360" h="12300" extrusionOk="0">
                  <a:moveTo>
                    <a:pt x="2668" y="0"/>
                  </a:moveTo>
                  <a:cubicBezTo>
                    <a:pt x="2603" y="0"/>
                    <a:pt x="2507" y="129"/>
                    <a:pt x="2300" y="216"/>
                  </a:cubicBezTo>
                  <a:cubicBezTo>
                    <a:pt x="2049" y="328"/>
                    <a:pt x="2217" y="411"/>
                    <a:pt x="2217" y="593"/>
                  </a:cubicBezTo>
                  <a:cubicBezTo>
                    <a:pt x="2217" y="668"/>
                    <a:pt x="2103" y="695"/>
                    <a:pt x="1950" y="695"/>
                  </a:cubicBezTo>
                  <a:cubicBezTo>
                    <a:pt x="1735" y="695"/>
                    <a:pt x="1440" y="641"/>
                    <a:pt x="1269" y="593"/>
                  </a:cubicBezTo>
                  <a:cubicBezTo>
                    <a:pt x="1257" y="589"/>
                    <a:pt x="1246" y="587"/>
                    <a:pt x="1236" y="587"/>
                  </a:cubicBezTo>
                  <a:cubicBezTo>
                    <a:pt x="1211" y="587"/>
                    <a:pt x="1191" y="597"/>
                    <a:pt x="1171" y="607"/>
                  </a:cubicBezTo>
                  <a:cubicBezTo>
                    <a:pt x="1046" y="704"/>
                    <a:pt x="1269" y="1206"/>
                    <a:pt x="1269" y="1373"/>
                  </a:cubicBezTo>
                  <a:cubicBezTo>
                    <a:pt x="1283" y="1568"/>
                    <a:pt x="1102" y="1568"/>
                    <a:pt x="948" y="1694"/>
                  </a:cubicBezTo>
                  <a:cubicBezTo>
                    <a:pt x="809" y="1819"/>
                    <a:pt x="865" y="2042"/>
                    <a:pt x="865" y="2321"/>
                  </a:cubicBezTo>
                  <a:cubicBezTo>
                    <a:pt x="865" y="2613"/>
                    <a:pt x="781" y="2669"/>
                    <a:pt x="642" y="2962"/>
                  </a:cubicBezTo>
                  <a:cubicBezTo>
                    <a:pt x="516" y="3254"/>
                    <a:pt x="837" y="4091"/>
                    <a:pt x="935" y="4328"/>
                  </a:cubicBezTo>
                  <a:cubicBezTo>
                    <a:pt x="1018" y="4578"/>
                    <a:pt x="837" y="4523"/>
                    <a:pt x="628" y="4537"/>
                  </a:cubicBezTo>
                  <a:cubicBezTo>
                    <a:pt x="419" y="4551"/>
                    <a:pt x="628" y="5150"/>
                    <a:pt x="670" y="5456"/>
                  </a:cubicBezTo>
                  <a:cubicBezTo>
                    <a:pt x="726" y="5763"/>
                    <a:pt x="447" y="6320"/>
                    <a:pt x="447" y="6320"/>
                  </a:cubicBezTo>
                  <a:lnTo>
                    <a:pt x="1" y="7296"/>
                  </a:lnTo>
                  <a:lnTo>
                    <a:pt x="57" y="7965"/>
                  </a:lnTo>
                  <a:lnTo>
                    <a:pt x="112" y="8954"/>
                  </a:lnTo>
                  <a:cubicBezTo>
                    <a:pt x="126" y="9191"/>
                    <a:pt x="43" y="9428"/>
                    <a:pt x="84" y="9665"/>
                  </a:cubicBezTo>
                  <a:cubicBezTo>
                    <a:pt x="112" y="9777"/>
                    <a:pt x="168" y="9888"/>
                    <a:pt x="154" y="10014"/>
                  </a:cubicBezTo>
                  <a:cubicBezTo>
                    <a:pt x="154" y="10083"/>
                    <a:pt x="126" y="10125"/>
                    <a:pt x="112" y="10195"/>
                  </a:cubicBezTo>
                  <a:cubicBezTo>
                    <a:pt x="98" y="10237"/>
                    <a:pt x="98" y="10306"/>
                    <a:pt x="57" y="10348"/>
                  </a:cubicBezTo>
                  <a:cubicBezTo>
                    <a:pt x="57" y="10348"/>
                    <a:pt x="57" y="10362"/>
                    <a:pt x="57" y="10362"/>
                  </a:cubicBezTo>
                  <a:lnTo>
                    <a:pt x="447" y="11142"/>
                  </a:lnTo>
                  <a:cubicBezTo>
                    <a:pt x="461" y="11142"/>
                    <a:pt x="475" y="11128"/>
                    <a:pt x="489" y="11128"/>
                  </a:cubicBezTo>
                  <a:cubicBezTo>
                    <a:pt x="558" y="11128"/>
                    <a:pt x="572" y="11184"/>
                    <a:pt x="642" y="11212"/>
                  </a:cubicBezTo>
                  <a:cubicBezTo>
                    <a:pt x="654" y="11216"/>
                    <a:pt x="670" y="11218"/>
                    <a:pt x="688" y="11218"/>
                  </a:cubicBezTo>
                  <a:cubicBezTo>
                    <a:pt x="730" y="11218"/>
                    <a:pt x="784" y="11208"/>
                    <a:pt x="823" y="11198"/>
                  </a:cubicBezTo>
                  <a:cubicBezTo>
                    <a:pt x="823" y="11142"/>
                    <a:pt x="907" y="10989"/>
                    <a:pt x="962" y="10975"/>
                  </a:cubicBezTo>
                  <a:lnTo>
                    <a:pt x="962" y="10975"/>
                  </a:lnTo>
                  <a:cubicBezTo>
                    <a:pt x="962" y="11142"/>
                    <a:pt x="948" y="11296"/>
                    <a:pt x="921" y="11449"/>
                  </a:cubicBezTo>
                  <a:cubicBezTo>
                    <a:pt x="907" y="11519"/>
                    <a:pt x="907" y="11602"/>
                    <a:pt x="879" y="11672"/>
                  </a:cubicBezTo>
                  <a:cubicBezTo>
                    <a:pt x="879" y="11686"/>
                    <a:pt x="865" y="11686"/>
                    <a:pt x="865" y="11700"/>
                  </a:cubicBezTo>
                  <a:lnTo>
                    <a:pt x="2412" y="11797"/>
                  </a:lnTo>
                  <a:cubicBezTo>
                    <a:pt x="2537" y="11658"/>
                    <a:pt x="2593" y="11491"/>
                    <a:pt x="2746" y="11379"/>
                  </a:cubicBezTo>
                  <a:lnTo>
                    <a:pt x="2746" y="11379"/>
                  </a:lnTo>
                  <a:cubicBezTo>
                    <a:pt x="2746" y="11505"/>
                    <a:pt x="2718" y="11574"/>
                    <a:pt x="2691" y="11672"/>
                  </a:cubicBezTo>
                  <a:cubicBezTo>
                    <a:pt x="2663" y="11769"/>
                    <a:pt x="2663" y="11867"/>
                    <a:pt x="2663" y="11979"/>
                  </a:cubicBezTo>
                  <a:cubicBezTo>
                    <a:pt x="2704" y="11979"/>
                    <a:pt x="2746" y="11965"/>
                    <a:pt x="2788" y="11951"/>
                  </a:cubicBezTo>
                  <a:lnTo>
                    <a:pt x="2788" y="11951"/>
                  </a:lnTo>
                  <a:cubicBezTo>
                    <a:pt x="2788" y="11951"/>
                    <a:pt x="2774" y="12160"/>
                    <a:pt x="2774" y="12174"/>
                  </a:cubicBezTo>
                  <a:cubicBezTo>
                    <a:pt x="2760" y="12215"/>
                    <a:pt x="2746" y="12257"/>
                    <a:pt x="2732" y="12299"/>
                  </a:cubicBezTo>
                  <a:lnTo>
                    <a:pt x="3318" y="11491"/>
                  </a:lnTo>
                  <a:lnTo>
                    <a:pt x="4781" y="11324"/>
                  </a:lnTo>
                  <a:lnTo>
                    <a:pt x="5088" y="10919"/>
                  </a:lnTo>
                  <a:lnTo>
                    <a:pt x="5603" y="10808"/>
                  </a:lnTo>
                  <a:lnTo>
                    <a:pt x="5798" y="10446"/>
                  </a:lnTo>
                  <a:lnTo>
                    <a:pt x="5826" y="10069"/>
                  </a:lnTo>
                  <a:lnTo>
                    <a:pt x="6258" y="10027"/>
                  </a:lnTo>
                  <a:lnTo>
                    <a:pt x="6216" y="9331"/>
                  </a:lnTo>
                  <a:lnTo>
                    <a:pt x="6830" y="8745"/>
                  </a:lnTo>
                  <a:lnTo>
                    <a:pt x="6774" y="8745"/>
                  </a:lnTo>
                  <a:cubicBezTo>
                    <a:pt x="6709" y="8756"/>
                    <a:pt x="6642" y="8761"/>
                    <a:pt x="6575" y="8761"/>
                  </a:cubicBezTo>
                  <a:cubicBezTo>
                    <a:pt x="6369" y="8761"/>
                    <a:pt x="6158" y="8711"/>
                    <a:pt x="5979" y="8606"/>
                  </a:cubicBezTo>
                  <a:cubicBezTo>
                    <a:pt x="5854" y="8536"/>
                    <a:pt x="5798" y="8467"/>
                    <a:pt x="5924" y="8355"/>
                  </a:cubicBezTo>
                  <a:cubicBezTo>
                    <a:pt x="6021" y="8271"/>
                    <a:pt x="6021" y="8160"/>
                    <a:pt x="5868" y="8132"/>
                  </a:cubicBezTo>
                  <a:cubicBezTo>
                    <a:pt x="5882" y="8049"/>
                    <a:pt x="5938" y="7979"/>
                    <a:pt x="5882" y="7881"/>
                  </a:cubicBezTo>
                  <a:cubicBezTo>
                    <a:pt x="5757" y="7881"/>
                    <a:pt x="5687" y="7895"/>
                    <a:pt x="5575" y="7951"/>
                  </a:cubicBezTo>
                  <a:cubicBezTo>
                    <a:pt x="5524" y="7981"/>
                    <a:pt x="5474" y="7993"/>
                    <a:pt x="5424" y="7993"/>
                  </a:cubicBezTo>
                  <a:cubicBezTo>
                    <a:pt x="5313" y="7993"/>
                    <a:pt x="5203" y="7934"/>
                    <a:pt x="5088" y="7895"/>
                  </a:cubicBezTo>
                  <a:cubicBezTo>
                    <a:pt x="4892" y="7826"/>
                    <a:pt x="4739" y="7784"/>
                    <a:pt x="4544" y="7784"/>
                  </a:cubicBezTo>
                  <a:cubicBezTo>
                    <a:pt x="4511" y="7784"/>
                    <a:pt x="4475" y="7786"/>
                    <a:pt x="4440" y="7786"/>
                  </a:cubicBezTo>
                  <a:cubicBezTo>
                    <a:pt x="4387" y="7786"/>
                    <a:pt x="4335" y="7781"/>
                    <a:pt x="4293" y="7756"/>
                  </a:cubicBezTo>
                  <a:cubicBezTo>
                    <a:pt x="4251" y="7742"/>
                    <a:pt x="4140" y="7630"/>
                    <a:pt x="4182" y="7575"/>
                  </a:cubicBezTo>
                  <a:cubicBezTo>
                    <a:pt x="4197" y="7530"/>
                    <a:pt x="4280" y="7517"/>
                    <a:pt x="4365" y="7517"/>
                  </a:cubicBezTo>
                  <a:cubicBezTo>
                    <a:pt x="4438" y="7517"/>
                    <a:pt x="4512" y="7526"/>
                    <a:pt x="4544" y="7533"/>
                  </a:cubicBezTo>
                  <a:cubicBezTo>
                    <a:pt x="4676" y="7547"/>
                    <a:pt x="4802" y="7557"/>
                    <a:pt x="4926" y="7557"/>
                  </a:cubicBezTo>
                  <a:cubicBezTo>
                    <a:pt x="5049" y="7557"/>
                    <a:pt x="5171" y="7547"/>
                    <a:pt x="5297" y="7519"/>
                  </a:cubicBezTo>
                  <a:cubicBezTo>
                    <a:pt x="5436" y="7491"/>
                    <a:pt x="5534" y="7435"/>
                    <a:pt x="5645" y="7352"/>
                  </a:cubicBezTo>
                  <a:cubicBezTo>
                    <a:pt x="5690" y="7322"/>
                    <a:pt x="5729" y="7310"/>
                    <a:pt x="5766" y="7310"/>
                  </a:cubicBezTo>
                  <a:cubicBezTo>
                    <a:pt x="5832" y="7310"/>
                    <a:pt x="5889" y="7349"/>
                    <a:pt x="5952" y="7394"/>
                  </a:cubicBezTo>
                  <a:cubicBezTo>
                    <a:pt x="5991" y="7416"/>
                    <a:pt x="6039" y="7420"/>
                    <a:pt x="6089" y="7420"/>
                  </a:cubicBezTo>
                  <a:cubicBezTo>
                    <a:pt x="6123" y="7420"/>
                    <a:pt x="6158" y="7418"/>
                    <a:pt x="6192" y="7418"/>
                  </a:cubicBezTo>
                  <a:cubicBezTo>
                    <a:pt x="6235" y="7418"/>
                    <a:pt x="6277" y="7421"/>
                    <a:pt x="6314" y="7435"/>
                  </a:cubicBezTo>
                  <a:cubicBezTo>
                    <a:pt x="6370" y="7449"/>
                    <a:pt x="6412" y="7491"/>
                    <a:pt x="6453" y="7519"/>
                  </a:cubicBezTo>
                  <a:cubicBezTo>
                    <a:pt x="6523" y="7561"/>
                    <a:pt x="6607" y="7589"/>
                    <a:pt x="6690" y="7630"/>
                  </a:cubicBezTo>
                  <a:cubicBezTo>
                    <a:pt x="6732" y="7672"/>
                    <a:pt x="6774" y="7742"/>
                    <a:pt x="6830" y="7742"/>
                  </a:cubicBezTo>
                  <a:cubicBezTo>
                    <a:pt x="6838" y="7744"/>
                    <a:pt x="6846" y="7745"/>
                    <a:pt x="6855" y="7745"/>
                  </a:cubicBezTo>
                  <a:cubicBezTo>
                    <a:pt x="6909" y="7745"/>
                    <a:pt x="6977" y="7714"/>
                    <a:pt x="7025" y="7714"/>
                  </a:cubicBezTo>
                  <a:cubicBezTo>
                    <a:pt x="7039" y="7700"/>
                    <a:pt x="7080" y="7686"/>
                    <a:pt x="7136" y="7672"/>
                  </a:cubicBezTo>
                  <a:lnTo>
                    <a:pt x="7359" y="7449"/>
                  </a:lnTo>
                  <a:cubicBezTo>
                    <a:pt x="7359" y="7449"/>
                    <a:pt x="7080" y="6822"/>
                    <a:pt x="7080" y="6543"/>
                  </a:cubicBezTo>
                  <a:cubicBezTo>
                    <a:pt x="7080" y="6279"/>
                    <a:pt x="6997" y="6334"/>
                    <a:pt x="6774" y="6265"/>
                  </a:cubicBezTo>
                  <a:cubicBezTo>
                    <a:pt x="6551" y="6195"/>
                    <a:pt x="6579" y="5874"/>
                    <a:pt x="6621" y="5540"/>
                  </a:cubicBezTo>
                  <a:cubicBezTo>
                    <a:pt x="6648" y="5206"/>
                    <a:pt x="6495" y="5275"/>
                    <a:pt x="6300" y="5206"/>
                  </a:cubicBezTo>
                  <a:cubicBezTo>
                    <a:pt x="6119" y="5150"/>
                    <a:pt x="6147" y="4760"/>
                    <a:pt x="6216" y="4439"/>
                  </a:cubicBezTo>
                  <a:cubicBezTo>
                    <a:pt x="6272" y="4118"/>
                    <a:pt x="6077" y="4146"/>
                    <a:pt x="5924" y="4077"/>
                  </a:cubicBezTo>
                  <a:cubicBezTo>
                    <a:pt x="5757" y="4007"/>
                    <a:pt x="5784" y="3673"/>
                    <a:pt x="5812" y="3463"/>
                  </a:cubicBezTo>
                  <a:cubicBezTo>
                    <a:pt x="5854" y="3268"/>
                    <a:pt x="5798" y="2906"/>
                    <a:pt x="5589" y="2655"/>
                  </a:cubicBezTo>
                  <a:cubicBezTo>
                    <a:pt x="5506" y="2530"/>
                    <a:pt x="5408" y="2446"/>
                    <a:pt x="5311" y="2307"/>
                  </a:cubicBezTo>
                  <a:cubicBezTo>
                    <a:pt x="5185" y="2140"/>
                    <a:pt x="5046" y="1917"/>
                    <a:pt x="4865" y="1485"/>
                  </a:cubicBezTo>
                  <a:cubicBezTo>
                    <a:pt x="4530" y="690"/>
                    <a:pt x="3485" y="481"/>
                    <a:pt x="3262" y="467"/>
                  </a:cubicBezTo>
                  <a:cubicBezTo>
                    <a:pt x="3025" y="439"/>
                    <a:pt x="2774" y="133"/>
                    <a:pt x="2718" y="35"/>
                  </a:cubicBezTo>
                  <a:cubicBezTo>
                    <a:pt x="2703" y="11"/>
                    <a:pt x="2687" y="0"/>
                    <a:pt x="2668" y="0"/>
                  </a:cubicBez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7110;p38">
              <a:extLst>
                <a:ext uri="{FF2B5EF4-FFF2-40B4-BE49-F238E27FC236}">
                  <a16:creationId xmlns:a16="http://schemas.microsoft.com/office/drawing/2014/main" id="{867870E8-8F71-9E7E-8C13-99003632F45D}"/>
                </a:ext>
              </a:extLst>
            </p:cNvPr>
            <p:cNvSpPr/>
            <p:nvPr/>
          </p:nvSpPr>
          <p:spPr>
            <a:xfrm>
              <a:off x="-1579193" y="3757168"/>
              <a:ext cx="66934" cy="63179"/>
            </a:xfrm>
            <a:custGeom>
              <a:avLst/>
              <a:gdLst/>
              <a:ahLst/>
              <a:cxnLst/>
              <a:rect l="l" t="t" r="r" b="b"/>
              <a:pathLst>
                <a:path w="1729" h="1632" extrusionOk="0">
                  <a:moveTo>
                    <a:pt x="865" y="1"/>
                  </a:moveTo>
                  <a:lnTo>
                    <a:pt x="600" y="530"/>
                  </a:lnTo>
                  <a:lnTo>
                    <a:pt x="1" y="628"/>
                  </a:lnTo>
                  <a:lnTo>
                    <a:pt x="433" y="1046"/>
                  </a:lnTo>
                  <a:lnTo>
                    <a:pt x="335" y="1631"/>
                  </a:lnTo>
                  <a:lnTo>
                    <a:pt x="335" y="1631"/>
                  </a:lnTo>
                  <a:lnTo>
                    <a:pt x="865" y="1353"/>
                  </a:lnTo>
                  <a:lnTo>
                    <a:pt x="1394" y="1631"/>
                  </a:lnTo>
                  <a:lnTo>
                    <a:pt x="1297" y="1046"/>
                  </a:lnTo>
                  <a:lnTo>
                    <a:pt x="1729" y="628"/>
                  </a:lnTo>
                  <a:lnTo>
                    <a:pt x="1130" y="530"/>
                  </a:lnTo>
                  <a:lnTo>
                    <a:pt x="865" y="1"/>
                  </a:lnTo>
                  <a:close/>
                </a:path>
              </a:pathLst>
            </a:custGeom>
            <a:solidFill>
              <a:srgbClr val="B7B7B7"/>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roup 8">
            <a:extLst>
              <a:ext uri="{FF2B5EF4-FFF2-40B4-BE49-F238E27FC236}">
                <a16:creationId xmlns:a16="http://schemas.microsoft.com/office/drawing/2014/main" id="{79D86EA0-77CD-5B39-2FEF-9A4C918F1AA3}"/>
              </a:ext>
            </a:extLst>
          </p:cNvPr>
          <p:cNvGrpSpPr>
            <a:grpSpLocks/>
          </p:cNvGrpSpPr>
          <p:nvPr/>
        </p:nvGrpSpPr>
        <p:grpSpPr bwMode="auto">
          <a:xfrm>
            <a:off x="7710338" y="8277756"/>
            <a:ext cx="352750" cy="433455"/>
            <a:chOff x="2822" y="2160"/>
            <a:chExt cx="481" cy="522"/>
          </a:xfrm>
        </p:grpSpPr>
        <p:sp>
          <p:nvSpPr>
            <p:cNvPr id="217" name="Freeform 9">
              <a:extLst>
                <a:ext uri="{FF2B5EF4-FFF2-40B4-BE49-F238E27FC236}">
                  <a16:creationId xmlns:a16="http://schemas.microsoft.com/office/drawing/2014/main" id="{065955B0-257D-B91D-F22C-A17493FA99BC}"/>
                </a:ext>
              </a:extLst>
            </p:cNvPr>
            <p:cNvSpPr>
              <a:spLocks/>
            </p:cNvSpPr>
            <p:nvPr/>
          </p:nvSpPr>
          <p:spPr bwMode="auto">
            <a:xfrm rot="-246248">
              <a:off x="2903" y="2214"/>
              <a:ext cx="85" cy="465"/>
            </a:xfrm>
            <a:custGeom>
              <a:avLst/>
              <a:gdLst/>
              <a:ahLst/>
              <a:cxnLst>
                <a:cxn ang="0">
                  <a:pos x="0" y="1275"/>
                </a:cxn>
                <a:cxn ang="0">
                  <a:pos x="8" y="975"/>
                </a:cxn>
                <a:cxn ang="0">
                  <a:pos x="159" y="0"/>
                </a:cxn>
                <a:cxn ang="0">
                  <a:pos x="232" y="12"/>
                </a:cxn>
                <a:cxn ang="0">
                  <a:pos x="81" y="987"/>
                </a:cxn>
                <a:cxn ang="0">
                  <a:pos x="0" y="1275"/>
                </a:cxn>
              </a:cxnLst>
              <a:rect l="0" t="0" r="r" b="b"/>
              <a:pathLst>
                <a:path w="232" h="1275">
                  <a:moveTo>
                    <a:pt x="0" y="1275"/>
                  </a:moveTo>
                  <a:lnTo>
                    <a:pt x="8" y="975"/>
                  </a:lnTo>
                  <a:lnTo>
                    <a:pt x="159" y="0"/>
                  </a:lnTo>
                  <a:lnTo>
                    <a:pt x="232" y="12"/>
                  </a:lnTo>
                  <a:lnTo>
                    <a:pt x="81" y="987"/>
                  </a:lnTo>
                  <a:lnTo>
                    <a:pt x="0" y="1275"/>
                  </a:lnTo>
                </a:path>
              </a:pathLst>
            </a:custGeom>
            <a:gradFill rotWithShape="1">
              <a:gsLst>
                <a:gs pos="0">
                  <a:srgbClr val="C0C0C0"/>
                </a:gs>
                <a:gs pos="50000">
                  <a:srgbClr val="808080">
                    <a:alpha val="89999"/>
                  </a:srgbClr>
                </a:gs>
                <a:gs pos="100000">
                  <a:srgbClr val="C0C0C0"/>
                </a:gs>
              </a:gsLst>
              <a:lin ang="0" scaled="1"/>
            </a:gra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8" name="Freeform 10">
              <a:extLst>
                <a:ext uri="{FF2B5EF4-FFF2-40B4-BE49-F238E27FC236}">
                  <a16:creationId xmlns:a16="http://schemas.microsoft.com/office/drawing/2014/main" id="{DD107D80-23E1-D14B-A9CF-A1AB53A67584}"/>
                </a:ext>
              </a:extLst>
            </p:cNvPr>
            <p:cNvSpPr>
              <a:spLocks/>
            </p:cNvSpPr>
            <p:nvPr/>
          </p:nvSpPr>
          <p:spPr bwMode="auto">
            <a:xfrm rot="-246248">
              <a:off x="2906" y="2216"/>
              <a:ext cx="64" cy="447"/>
            </a:xfrm>
            <a:custGeom>
              <a:avLst/>
              <a:gdLst>
                <a:gd name="T0" fmla="*/ 0 w 175"/>
                <a:gd name="T1" fmla="*/ 163 h 1223"/>
                <a:gd name="T2" fmla="*/ 1 w 175"/>
                <a:gd name="T3" fmla="*/ 130 h 1223"/>
                <a:gd name="T4" fmla="*/ 22 w 175"/>
                <a:gd name="T5" fmla="*/ 0 h 1223"/>
                <a:gd name="T6" fmla="*/ 23 w 175"/>
                <a:gd name="T7" fmla="*/ 0 h 1223"/>
                <a:gd name="T8" fmla="*/ 3 w 175"/>
                <a:gd name="T9" fmla="*/ 130 h 1223"/>
                <a:gd name="T10" fmla="*/ 0 w 175"/>
                <a:gd name="T11" fmla="*/ 163 h 1223"/>
                <a:gd name="T12" fmla="*/ 0 60000 65536"/>
                <a:gd name="T13" fmla="*/ 0 60000 65536"/>
                <a:gd name="T14" fmla="*/ 0 60000 65536"/>
                <a:gd name="T15" fmla="*/ 0 60000 65536"/>
                <a:gd name="T16" fmla="*/ 0 60000 65536"/>
                <a:gd name="T17" fmla="*/ 0 60000 65536"/>
                <a:gd name="T18" fmla="*/ 0 w 175"/>
                <a:gd name="T19" fmla="*/ 0 h 1223"/>
                <a:gd name="T20" fmla="*/ 175 w 175"/>
                <a:gd name="T21" fmla="*/ 1223 h 1223"/>
              </a:gdLst>
              <a:ahLst/>
              <a:cxnLst>
                <a:cxn ang="T12">
                  <a:pos x="T0" y="T1"/>
                </a:cxn>
                <a:cxn ang="T13">
                  <a:pos x="T2" y="T3"/>
                </a:cxn>
                <a:cxn ang="T14">
                  <a:pos x="T4" y="T5"/>
                </a:cxn>
                <a:cxn ang="T15">
                  <a:pos x="T6" y="T7"/>
                </a:cxn>
                <a:cxn ang="T16">
                  <a:pos x="T8" y="T9"/>
                </a:cxn>
                <a:cxn ang="T17">
                  <a:pos x="T10" y="T11"/>
                </a:cxn>
              </a:cxnLst>
              <a:rect l="T18" t="T19" r="T20" b="T21"/>
              <a:pathLst>
                <a:path w="175" h="1223">
                  <a:moveTo>
                    <a:pt x="0" y="1223"/>
                  </a:moveTo>
                  <a:lnTo>
                    <a:pt x="12" y="975"/>
                  </a:lnTo>
                  <a:lnTo>
                    <a:pt x="161" y="0"/>
                  </a:lnTo>
                  <a:lnTo>
                    <a:pt x="175" y="2"/>
                  </a:lnTo>
                  <a:lnTo>
                    <a:pt x="24" y="978"/>
                  </a:lnTo>
                  <a:lnTo>
                    <a:pt x="0" y="1223"/>
                  </a:lnTo>
                  <a:close/>
                </a:path>
              </a:pathLst>
            </a:custGeom>
            <a:solidFill>
              <a:srgbClr val="FFFFFF"/>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9" name="Oval 11">
              <a:extLst>
                <a:ext uri="{FF2B5EF4-FFF2-40B4-BE49-F238E27FC236}">
                  <a16:creationId xmlns:a16="http://schemas.microsoft.com/office/drawing/2014/main" id="{025C02B9-37FA-9D8D-69DF-291FDB815AB9}"/>
                </a:ext>
              </a:extLst>
            </p:cNvPr>
            <p:cNvSpPr>
              <a:spLocks noChangeArrowheads="1"/>
            </p:cNvSpPr>
            <p:nvPr/>
          </p:nvSpPr>
          <p:spPr bwMode="auto">
            <a:xfrm rot="-246248">
              <a:off x="2822" y="2160"/>
              <a:ext cx="257" cy="257"/>
            </a:xfrm>
            <a:prstGeom prst="ellipse">
              <a:avLst/>
            </a:prstGeom>
            <a:gradFill rotWithShape="1">
              <a:gsLst>
                <a:gs pos="0">
                  <a:srgbClr val="006600"/>
                </a:gs>
                <a:gs pos="100000">
                  <a:srgbClr val="00CC00"/>
                </a:gs>
              </a:gsLst>
              <a:lin ang="5400000" scaled="1"/>
            </a:gra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0" name="Oval 12">
              <a:extLst>
                <a:ext uri="{FF2B5EF4-FFF2-40B4-BE49-F238E27FC236}">
                  <a16:creationId xmlns:a16="http://schemas.microsoft.com/office/drawing/2014/main" id="{029AF9CC-EF05-B8A7-1A75-D3CE84BE9BA3}"/>
                </a:ext>
              </a:extLst>
            </p:cNvPr>
            <p:cNvSpPr>
              <a:spLocks noChangeArrowheads="1"/>
            </p:cNvSpPr>
            <p:nvPr/>
          </p:nvSpPr>
          <p:spPr bwMode="auto">
            <a:xfrm rot="-246248">
              <a:off x="2847" y="2166"/>
              <a:ext cx="201" cy="150"/>
            </a:xfrm>
            <a:prstGeom prst="ellipse">
              <a:avLst/>
            </a:prstGeom>
            <a:gradFill rotWithShape="1">
              <a:gsLst>
                <a:gs pos="0">
                  <a:srgbClr val="FFFFFF"/>
                </a:gs>
                <a:gs pos="100000">
                  <a:srgbClr val="00CC00"/>
                </a:gs>
              </a:gsLst>
              <a:lin ang="5400000" scaled="1"/>
            </a:gra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1" name="Freeform 13">
              <a:extLst>
                <a:ext uri="{FF2B5EF4-FFF2-40B4-BE49-F238E27FC236}">
                  <a16:creationId xmlns:a16="http://schemas.microsoft.com/office/drawing/2014/main" id="{96D2F58D-93E7-DAEB-D2FD-7B8743F21FE6}"/>
                </a:ext>
              </a:extLst>
            </p:cNvPr>
            <p:cNvSpPr>
              <a:spLocks/>
            </p:cNvSpPr>
            <p:nvPr/>
          </p:nvSpPr>
          <p:spPr bwMode="auto">
            <a:xfrm>
              <a:off x="2919" y="2376"/>
              <a:ext cx="384" cy="306"/>
            </a:xfrm>
            <a:custGeom>
              <a:avLst/>
              <a:gdLst>
                <a:gd name="T0" fmla="*/ 54 w 1886"/>
                <a:gd name="T1" fmla="*/ 0 h 1271"/>
                <a:gd name="T2" fmla="*/ 22 w 1886"/>
                <a:gd name="T3" fmla="*/ 12 h 1271"/>
                <a:gd name="T4" fmla="*/ 33 w 1886"/>
                <a:gd name="T5" fmla="*/ 28 h 1271"/>
                <a:gd name="T6" fmla="*/ 13 w 1886"/>
                <a:gd name="T7" fmla="*/ 52 h 1271"/>
                <a:gd name="T8" fmla="*/ 0 w 1886"/>
                <a:gd name="T9" fmla="*/ 74 h 1271"/>
                <a:gd name="T10" fmla="*/ 20 w 1886"/>
                <a:gd name="T11" fmla="*/ 53 h 1271"/>
                <a:gd name="T12" fmla="*/ 39 w 1886"/>
                <a:gd name="T13" fmla="*/ 29 h 1271"/>
                <a:gd name="T14" fmla="*/ 40 w 1886"/>
                <a:gd name="T15" fmla="*/ 29 h 1271"/>
                <a:gd name="T16" fmla="*/ 76 w 1886"/>
                <a:gd name="T17" fmla="*/ 14 h 1271"/>
                <a:gd name="T18" fmla="*/ 54 w 1886"/>
                <a:gd name="T19" fmla="*/ 0 h 12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86"/>
                <a:gd name="T31" fmla="*/ 0 h 1271"/>
                <a:gd name="T32" fmla="*/ 1886 w 1886"/>
                <a:gd name="T33" fmla="*/ 1271 h 12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86" h="1271">
                  <a:moveTo>
                    <a:pt x="1308" y="4"/>
                  </a:moveTo>
                  <a:cubicBezTo>
                    <a:pt x="988" y="0"/>
                    <a:pt x="652" y="88"/>
                    <a:pt x="534" y="210"/>
                  </a:cubicBezTo>
                  <a:cubicBezTo>
                    <a:pt x="424" y="325"/>
                    <a:pt x="529" y="440"/>
                    <a:pt x="794" y="485"/>
                  </a:cubicBezTo>
                  <a:cubicBezTo>
                    <a:pt x="324" y="898"/>
                    <a:pt x="324" y="898"/>
                    <a:pt x="324" y="898"/>
                  </a:cubicBezTo>
                  <a:cubicBezTo>
                    <a:pt x="0" y="1271"/>
                    <a:pt x="0" y="1271"/>
                    <a:pt x="0" y="1271"/>
                  </a:cubicBezTo>
                  <a:cubicBezTo>
                    <a:pt x="475" y="924"/>
                    <a:pt x="475" y="924"/>
                    <a:pt x="475" y="924"/>
                  </a:cubicBezTo>
                  <a:cubicBezTo>
                    <a:pt x="933" y="501"/>
                    <a:pt x="933" y="501"/>
                    <a:pt x="933" y="501"/>
                  </a:cubicBezTo>
                  <a:cubicBezTo>
                    <a:pt x="941" y="502"/>
                    <a:pt x="950" y="502"/>
                    <a:pt x="958" y="503"/>
                  </a:cubicBezTo>
                  <a:cubicBezTo>
                    <a:pt x="1361" y="523"/>
                    <a:pt x="1765" y="401"/>
                    <a:pt x="1829" y="247"/>
                  </a:cubicBezTo>
                  <a:cubicBezTo>
                    <a:pt x="1886" y="111"/>
                    <a:pt x="1644" y="8"/>
                    <a:pt x="1308" y="4"/>
                  </a:cubicBezTo>
                  <a:close/>
                </a:path>
              </a:pathLst>
            </a:custGeom>
            <a:solidFill>
              <a:srgbClr val="231F20">
                <a:alpha val="30196"/>
              </a:srgbClr>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22" name="Group 8">
            <a:extLst>
              <a:ext uri="{FF2B5EF4-FFF2-40B4-BE49-F238E27FC236}">
                <a16:creationId xmlns:a16="http://schemas.microsoft.com/office/drawing/2014/main" id="{CBEC0279-28D2-F322-4A3E-13D84BB71C37}"/>
              </a:ext>
            </a:extLst>
          </p:cNvPr>
          <p:cNvGrpSpPr>
            <a:grpSpLocks/>
          </p:cNvGrpSpPr>
          <p:nvPr/>
        </p:nvGrpSpPr>
        <p:grpSpPr bwMode="auto">
          <a:xfrm>
            <a:off x="7397101" y="6779449"/>
            <a:ext cx="352750" cy="433455"/>
            <a:chOff x="2822" y="2160"/>
            <a:chExt cx="481" cy="522"/>
          </a:xfrm>
        </p:grpSpPr>
        <p:sp>
          <p:nvSpPr>
            <p:cNvPr id="223" name="Freeform 9">
              <a:extLst>
                <a:ext uri="{FF2B5EF4-FFF2-40B4-BE49-F238E27FC236}">
                  <a16:creationId xmlns:a16="http://schemas.microsoft.com/office/drawing/2014/main" id="{6FA3F233-4C2C-22AF-AC2B-8BD80A522C25}"/>
                </a:ext>
              </a:extLst>
            </p:cNvPr>
            <p:cNvSpPr>
              <a:spLocks/>
            </p:cNvSpPr>
            <p:nvPr/>
          </p:nvSpPr>
          <p:spPr bwMode="auto">
            <a:xfrm rot="-246248">
              <a:off x="2903" y="2214"/>
              <a:ext cx="85" cy="465"/>
            </a:xfrm>
            <a:custGeom>
              <a:avLst/>
              <a:gdLst/>
              <a:ahLst/>
              <a:cxnLst>
                <a:cxn ang="0">
                  <a:pos x="0" y="1275"/>
                </a:cxn>
                <a:cxn ang="0">
                  <a:pos x="8" y="975"/>
                </a:cxn>
                <a:cxn ang="0">
                  <a:pos x="159" y="0"/>
                </a:cxn>
                <a:cxn ang="0">
                  <a:pos x="232" y="12"/>
                </a:cxn>
                <a:cxn ang="0">
                  <a:pos x="81" y="987"/>
                </a:cxn>
                <a:cxn ang="0">
                  <a:pos x="0" y="1275"/>
                </a:cxn>
              </a:cxnLst>
              <a:rect l="0" t="0" r="r" b="b"/>
              <a:pathLst>
                <a:path w="232" h="1275">
                  <a:moveTo>
                    <a:pt x="0" y="1275"/>
                  </a:moveTo>
                  <a:lnTo>
                    <a:pt x="8" y="975"/>
                  </a:lnTo>
                  <a:lnTo>
                    <a:pt x="159" y="0"/>
                  </a:lnTo>
                  <a:lnTo>
                    <a:pt x="232" y="12"/>
                  </a:lnTo>
                  <a:lnTo>
                    <a:pt x="81" y="987"/>
                  </a:lnTo>
                  <a:lnTo>
                    <a:pt x="0" y="1275"/>
                  </a:lnTo>
                </a:path>
              </a:pathLst>
            </a:custGeom>
            <a:gradFill rotWithShape="1">
              <a:gsLst>
                <a:gs pos="0">
                  <a:srgbClr val="C0C0C0"/>
                </a:gs>
                <a:gs pos="50000">
                  <a:srgbClr val="808080">
                    <a:alpha val="89999"/>
                  </a:srgbClr>
                </a:gs>
                <a:gs pos="100000">
                  <a:srgbClr val="C0C0C0"/>
                </a:gs>
              </a:gsLst>
              <a:lin ang="0" scaled="1"/>
            </a:gra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4" name="Freeform 10">
              <a:extLst>
                <a:ext uri="{FF2B5EF4-FFF2-40B4-BE49-F238E27FC236}">
                  <a16:creationId xmlns:a16="http://schemas.microsoft.com/office/drawing/2014/main" id="{781B8F7F-E760-092D-24ED-6CB44CD46D65}"/>
                </a:ext>
              </a:extLst>
            </p:cNvPr>
            <p:cNvSpPr>
              <a:spLocks/>
            </p:cNvSpPr>
            <p:nvPr/>
          </p:nvSpPr>
          <p:spPr bwMode="auto">
            <a:xfrm rot="-246248">
              <a:off x="2906" y="2216"/>
              <a:ext cx="64" cy="447"/>
            </a:xfrm>
            <a:custGeom>
              <a:avLst/>
              <a:gdLst>
                <a:gd name="T0" fmla="*/ 0 w 175"/>
                <a:gd name="T1" fmla="*/ 163 h 1223"/>
                <a:gd name="T2" fmla="*/ 1 w 175"/>
                <a:gd name="T3" fmla="*/ 130 h 1223"/>
                <a:gd name="T4" fmla="*/ 22 w 175"/>
                <a:gd name="T5" fmla="*/ 0 h 1223"/>
                <a:gd name="T6" fmla="*/ 23 w 175"/>
                <a:gd name="T7" fmla="*/ 0 h 1223"/>
                <a:gd name="T8" fmla="*/ 3 w 175"/>
                <a:gd name="T9" fmla="*/ 130 h 1223"/>
                <a:gd name="T10" fmla="*/ 0 w 175"/>
                <a:gd name="T11" fmla="*/ 163 h 1223"/>
                <a:gd name="T12" fmla="*/ 0 60000 65536"/>
                <a:gd name="T13" fmla="*/ 0 60000 65536"/>
                <a:gd name="T14" fmla="*/ 0 60000 65536"/>
                <a:gd name="T15" fmla="*/ 0 60000 65536"/>
                <a:gd name="T16" fmla="*/ 0 60000 65536"/>
                <a:gd name="T17" fmla="*/ 0 60000 65536"/>
                <a:gd name="T18" fmla="*/ 0 w 175"/>
                <a:gd name="T19" fmla="*/ 0 h 1223"/>
                <a:gd name="T20" fmla="*/ 175 w 175"/>
                <a:gd name="T21" fmla="*/ 1223 h 1223"/>
              </a:gdLst>
              <a:ahLst/>
              <a:cxnLst>
                <a:cxn ang="T12">
                  <a:pos x="T0" y="T1"/>
                </a:cxn>
                <a:cxn ang="T13">
                  <a:pos x="T2" y="T3"/>
                </a:cxn>
                <a:cxn ang="T14">
                  <a:pos x="T4" y="T5"/>
                </a:cxn>
                <a:cxn ang="T15">
                  <a:pos x="T6" y="T7"/>
                </a:cxn>
                <a:cxn ang="T16">
                  <a:pos x="T8" y="T9"/>
                </a:cxn>
                <a:cxn ang="T17">
                  <a:pos x="T10" y="T11"/>
                </a:cxn>
              </a:cxnLst>
              <a:rect l="T18" t="T19" r="T20" b="T21"/>
              <a:pathLst>
                <a:path w="175" h="1223">
                  <a:moveTo>
                    <a:pt x="0" y="1223"/>
                  </a:moveTo>
                  <a:lnTo>
                    <a:pt x="12" y="975"/>
                  </a:lnTo>
                  <a:lnTo>
                    <a:pt x="161" y="0"/>
                  </a:lnTo>
                  <a:lnTo>
                    <a:pt x="175" y="2"/>
                  </a:lnTo>
                  <a:lnTo>
                    <a:pt x="24" y="978"/>
                  </a:lnTo>
                  <a:lnTo>
                    <a:pt x="0" y="1223"/>
                  </a:lnTo>
                  <a:close/>
                </a:path>
              </a:pathLst>
            </a:custGeom>
            <a:solidFill>
              <a:srgbClr val="FFFFFF"/>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5" name="Oval 11">
              <a:extLst>
                <a:ext uri="{FF2B5EF4-FFF2-40B4-BE49-F238E27FC236}">
                  <a16:creationId xmlns:a16="http://schemas.microsoft.com/office/drawing/2014/main" id="{B7808AC9-A345-F14F-97F3-0989D9A60172}"/>
                </a:ext>
              </a:extLst>
            </p:cNvPr>
            <p:cNvSpPr>
              <a:spLocks noChangeArrowheads="1"/>
            </p:cNvSpPr>
            <p:nvPr/>
          </p:nvSpPr>
          <p:spPr bwMode="auto">
            <a:xfrm rot="-246248">
              <a:off x="2822" y="2160"/>
              <a:ext cx="257" cy="257"/>
            </a:xfrm>
            <a:prstGeom prst="ellipse">
              <a:avLst/>
            </a:prstGeom>
            <a:gradFill rotWithShape="1">
              <a:gsLst>
                <a:gs pos="0">
                  <a:srgbClr val="006600"/>
                </a:gs>
                <a:gs pos="100000">
                  <a:srgbClr val="00CC00"/>
                </a:gs>
              </a:gsLst>
              <a:lin ang="5400000" scaled="1"/>
            </a:gra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6" name="Oval 12">
              <a:extLst>
                <a:ext uri="{FF2B5EF4-FFF2-40B4-BE49-F238E27FC236}">
                  <a16:creationId xmlns:a16="http://schemas.microsoft.com/office/drawing/2014/main" id="{9D7BA3EF-84A9-7509-1303-F9207E6BAA74}"/>
                </a:ext>
              </a:extLst>
            </p:cNvPr>
            <p:cNvSpPr>
              <a:spLocks noChangeArrowheads="1"/>
            </p:cNvSpPr>
            <p:nvPr/>
          </p:nvSpPr>
          <p:spPr bwMode="auto">
            <a:xfrm rot="-246248">
              <a:off x="2847" y="2166"/>
              <a:ext cx="201" cy="150"/>
            </a:xfrm>
            <a:prstGeom prst="ellipse">
              <a:avLst/>
            </a:prstGeom>
            <a:gradFill rotWithShape="1">
              <a:gsLst>
                <a:gs pos="0">
                  <a:srgbClr val="FFFFFF"/>
                </a:gs>
                <a:gs pos="100000">
                  <a:srgbClr val="00CC00"/>
                </a:gs>
              </a:gsLst>
              <a:lin ang="5400000" scaled="1"/>
            </a:gra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7" name="Freeform 13">
              <a:extLst>
                <a:ext uri="{FF2B5EF4-FFF2-40B4-BE49-F238E27FC236}">
                  <a16:creationId xmlns:a16="http://schemas.microsoft.com/office/drawing/2014/main" id="{F03AAF49-13CC-B8CB-2A63-68846F2AB85B}"/>
                </a:ext>
              </a:extLst>
            </p:cNvPr>
            <p:cNvSpPr>
              <a:spLocks/>
            </p:cNvSpPr>
            <p:nvPr/>
          </p:nvSpPr>
          <p:spPr bwMode="auto">
            <a:xfrm>
              <a:off x="2919" y="2376"/>
              <a:ext cx="384" cy="306"/>
            </a:xfrm>
            <a:custGeom>
              <a:avLst/>
              <a:gdLst>
                <a:gd name="T0" fmla="*/ 54 w 1886"/>
                <a:gd name="T1" fmla="*/ 0 h 1271"/>
                <a:gd name="T2" fmla="*/ 22 w 1886"/>
                <a:gd name="T3" fmla="*/ 12 h 1271"/>
                <a:gd name="T4" fmla="*/ 33 w 1886"/>
                <a:gd name="T5" fmla="*/ 28 h 1271"/>
                <a:gd name="T6" fmla="*/ 13 w 1886"/>
                <a:gd name="T7" fmla="*/ 52 h 1271"/>
                <a:gd name="T8" fmla="*/ 0 w 1886"/>
                <a:gd name="T9" fmla="*/ 74 h 1271"/>
                <a:gd name="T10" fmla="*/ 20 w 1886"/>
                <a:gd name="T11" fmla="*/ 53 h 1271"/>
                <a:gd name="T12" fmla="*/ 39 w 1886"/>
                <a:gd name="T13" fmla="*/ 29 h 1271"/>
                <a:gd name="T14" fmla="*/ 40 w 1886"/>
                <a:gd name="T15" fmla="*/ 29 h 1271"/>
                <a:gd name="T16" fmla="*/ 76 w 1886"/>
                <a:gd name="T17" fmla="*/ 14 h 1271"/>
                <a:gd name="T18" fmla="*/ 54 w 1886"/>
                <a:gd name="T19" fmla="*/ 0 h 12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86"/>
                <a:gd name="T31" fmla="*/ 0 h 1271"/>
                <a:gd name="T32" fmla="*/ 1886 w 1886"/>
                <a:gd name="T33" fmla="*/ 1271 h 12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86" h="1271">
                  <a:moveTo>
                    <a:pt x="1308" y="4"/>
                  </a:moveTo>
                  <a:cubicBezTo>
                    <a:pt x="988" y="0"/>
                    <a:pt x="652" y="88"/>
                    <a:pt x="534" y="210"/>
                  </a:cubicBezTo>
                  <a:cubicBezTo>
                    <a:pt x="424" y="325"/>
                    <a:pt x="529" y="440"/>
                    <a:pt x="794" y="485"/>
                  </a:cubicBezTo>
                  <a:cubicBezTo>
                    <a:pt x="324" y="898"/>
                    <a:pt x="324" y="898"/>
                    <a:pt x="324" y="898"/>
                  </a:cubicBezTo>
                  <a:cubicBezTo>
                    <a:pt x="0" y="1271"/>
                    <a:pt x="0" y="1271"/>
                    <a:pt x="0" y="1271"/>
                  </a:cubicBezTo>
                  <a:cubicBezTo>
                    <a:pt x="475" y="924"/>
                    <a:pt x="475" y="924"/>
                    <a:pt x="475" y="924"/>
                  </a:cubicBezTo>
                  <a:cubicBezTo>
                    <a:pt x="933" y="501"/>
                    <a:pt x="933" y="501"/>
                    <a:pt x="933" y="501"/>
                  </a:cubicBezTo>
                  <a:cubicBezTo>
                    <a:pt x="941" y="502"/>
                    <a:pt x="950" y="502"/>
                    <a:pt x="958" y="503"/>
                  </a:cubicBezTo>
                  <a:cubicBezTo>
                    <a:pt x="1361" y="523"/>
                    <a:pt x="1765" y="401"/>
                    <a:pt x="1829" y="247"/>
                  </a:cubicBezTo>
                  <a:cubicBezTo>
                    <a:pt x="1886" y="111"/>
                    <a:pt x="1644" y="8"/>
                    <a:pt x="1308" y="4"/>
                  </a:cubicBezTo>
                  <a:close/>
                </a:path>
              </a:pathLst>
            </a:custGeom>
            <a:solidFill>
              <a:srgbClr val="231F20">
                <a:alpha val="30196"/>
              </a:srgbClr>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28" name="Group 28">
            <a:extLst>
              <a:ext uri="{FF2B5EF4-FFF2-40B4-BE49-F238E27FC236}">
                <a16:creationId xmlns:a16="http://schemas.microsoft.com/office/drawing/2014/main" id="{86C45BA4-433A-339A-EAB2-22DBABB8E585}"/>
              </a:ext>
            </a:extLst>
          </p:cNvPr>
          <p:cNvGrpSpPr>
            <a:grpSpLocks/>
          </p:cNvGrpSpPr>
          <p:nvPr/>
        </p:nvGrpSpPr>
        <p:grpSpPr bwMode="auto">
          <a:xfrm>
            <a:off x="10347804" y="3635962"/>
            <a:ext cx="360245" cy="436551"/>
            <a:chOff x="4310" y="2160"/>
            <a:chExt cx="482" cy="519"/>
          </a:xfrm>
        </p:grpSpPr>
        <p:sp>
          <p:nvSpPr>
            <p:cNvPr id="229" name="Freeform 29">
              <a:extLst>
                <a:ext uri="{FF2B5EF4-FFF2-40B4-BE49-F238E27FC236}">
                  <a16:creationId xmlns:a16="http://schemas.microsoft.com/office/drawing/2014/main" id="{A0D77E32-7222-2F2F-D1FB-2851767592FE}"/>
                </a:ext>
              </a:extLst>
            </p:cNvPr>
            <p:cNvSpPr>
              <a:spLocks/>
            </p:cNvSpPr>
            <p:nvPr/>
          </p:nvSpPr>
          <p:spPr bwMode="auto">
            <a:xfrm rot="-245609">
              <a:off x="4391" y="2214"/>
              <a:ext cx="85" cy="465"/>
            </a:xfrm>
            <a:custGeom>
              <a:avLst/>
              <a:gdLst/>
              <a:ahLst/>
              <a:cxnLst>
                <a:cxn ang="0">
                  <a:pos x="0" y="1275"/>
                </a:cxn>
                <a:cxn ang="0">
                  <a:pos x="8" y="975"/>
                </a:cxn>
                <a:cxn ang="0">
                  <a:pos x="159" y="0"/>
                </a:cxn>
                <a:cxn ang="0">
                  <a:pos x="232" y="12"/>
                </a:cxn>
                <a:cxn ang="0">
                  <a:pos x="81" y="987"/>
                </a:cxn>
                <a:cxn ang="0">
                  <a:pos x="0" y="1275"/>
                </a:cxn>
              </a:cxnLst>
              <a:rect l="0" t="0" r="r" b="b"/>
              <a:pathLst>
                <a:path w="232" h="1275">
                  <a:moveTo>
                    <a:pt x="0" y="1275"/>
                  </a:moveTo>
                  <a:lnTo>
                    <a:pt x="8" y="975"/>
                  </a:lnTo>
                  <a:lnTo>
                    <a:pt x="159" y="0"/>
                  </a:lnTo>
                  <a:lnTo>
                    <a:pt x="232" y="12"/>
                  </a:lnTo>
                  <a:lnTo>
                    <a:pt x="81" y="987"/>
                  </a:lnTo>
                  <a:lnTo>
                    <a:pt x="0" y="1275"/>
                  </a:lnTo>
                </a:path>
              </a:pathLst>
            </a:custGeom>
            <a:gradFill rotWithShape="1">
              <a:gsLst>
                <a:gs pos="0">
                  <a:srgbClr val="C0C0C0"/>
                </a:gs>
                <a:gs pos="50000">
                  <a:srgbClr val="808080">
                    <a:alpha val="89999"/>
                  </a:srgbClr>
                </a:gs>
                <a:gs pos="100000">
                  <a:srgbClr val="C0C0C0"/>
                </a:gs>
              </a:gsLst>
              <a:lin ang="0" scaled="1"/>
            </a:gra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0" name="Freeform 30">
              <a:extLst>
                <a:ext uri="{FF2B5EF4-FFF2-40B4-BE49-F238E27FC236}">
                  <a16:creationId xmlns:a16="http://schemas.microsoft.com/office/drawing/2014/main" id="{588890CB-2D4B-470C-DCD2-3B7CD442519F}"/>
                </a:ext>
              </a:extLst>
            </p:cNvPr>
            <p:cNvSpPr>
              <a:spLocks/>
            </p:cNvSpPr>
            <p:nvPr/>
          </p:nvSpPr>
          <p:spPr bwMode="auto">
            <a:xfrm rot="-245609">
              <a:off x="4394" y="2216"/>
              <a:ext cx="64" cy="447"/>
            </a:xfrm>
            <a:custGeom>
              <a:avLst/>
              <a:gdLst>
                <a:gd name="T0" fmla="*/ 0 w 175"/>
                <a:gd name="T1" fmla="*/ 163 h 1223"/>
                <a:gd name="T2" fmla="*/ 1 w 175"/>
                <a:gd name="T3" fmla="*/ 130 h 1223"/>
                <a:gd name="T4" fmla="*/ 22 w 175"/>
                <a:gd name="T5" fmla="*/ 0 h 1223"/>
                <a:gd name="T6" fmla="*/ 23 w 175"/>
                <a:gd name="T7" fmla="*/ 0 h 1223"/>
                <a:gd name="T8" fmla="*/ 3 w 175"/>
                <a:gd name="T9" fmla="*/ 130 h 1223"/>
                <a:gd name="T10" fmla="*/ 0 w 175"/>
                <a:gd name="T11" fmla="*/ 163 h 1223"/>
                <a:gd name="T12" fmla="*/ 0 60000 65536"/>
                <a:gd name="T13" fmla="*/ 0 60000 65536"/>
                <a:gd name="T14" fmla="*/ 0 60000 65536"/>
                <a:gd name="T15" fmla="*/ 0 60000 65536"/>
                <a:gd name="T16" fmla="*/ 0 60000 65536"/>
                <a:gd name="T17" fmla="*/ 0 60000 65536"/>
                <a:gd name="T18" fmla="*/ 0 w 175"/>
                <a:gd name="T19" fmla="*/ 0 h 1223"/>
                <a:gd name="T20" fmla="*/ 175 w 175"/>
                <a:gd name="T21" fmla="*/ 1223 h 1223"/>
              </a:gdLst>
              <a:ahLst/>
              <a:cxnLst>
                <a:cxn ang="T12">
                  <a:pos x="T0" y="T1"/>
                </a:cxn>
                <a:cxn ang="T13">
                  <a:pos x="T2" y="T3"/>
                </a:cxn>
                <a:cxn ang="T14">
                  <a:pos x="T4" y="T5"/>
                </a:cxn>
                <a:cxn ang="T15">
                  <a:pos x="T6" y="T7"/>
                </a:cxn>
                <a:cxn ang="T16">
                  <a:pos x="T8" y="T9"/>
                </a:cxn>
                <a:cxn ang="T17">
                  <a:pos x="T10" y="T11"/>
                </a:cxn>
              </a:cxnLst>
              <a:rect l="T18" t="T19" r="T20" b="T21"/>
              <a:pathLst>
                <a:path w="175" h="1223">
                  <a:moveTo>
                    <a:pt x="0" y="1223"/>
                  </a:moveTo>
                  <a:lnTo>
                    <a:pt x="12" y="975"/>
                  </a:lnTo>
                  <a:lnTo>
                    <a:pt x="161" y="0"/>
                  </a:lnTo>
                  <a:lnTo>
                    <a:pt x="175" y="2"/>
                  </a:lnTo>
                  <a:lnTo>
                    <a:pt x="24" y="978"/>
                  </a:lnTo>
                  <a:lnTo>
                    <a:pt x="0" y="1223"/>
                  </a:lnTo>
                  <a:close/>
                </a:path>
              </a:pathLst>
            </a:custGeom>
            <a:solidFill>
              <a:srgbClr val="FFFFFF"/>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1" name="Oval 31">
              <a:extLst>
                <a:ext uri="{FF2B5EF4-FFF2-40B4-BE49-F238E27FC236}">
                  <a16:creationId xmlns:a16="http://schemas.microsoft.com/office/drawing/2014/main" id="{E908BBD1-936C-A389-E7F0-5398EC711F91}"/>
                </a:ext>
              </a:extLst>
            </p:cNvPr>
            <p:cNvSpPr>
              <a:spLocks noChangeArrowheads="1"/>
            </p:cNvSpPr>
            <p:nvPr/>
          </p:nvSpPr>
          <p:spPr bwMode="auto">
            <a:xfrm rot="-245609">
              <a:off x="4310" y="2160"/>
              <a:ext cx="257" cy="257"/>
            </a:xfrm>
            <a:prstGeom prst="ellipse">
              <a:avLst/>
            </a:prstGeom>
            <a:gradFill rotWithShape="1">
              <a:gsLst>
                <a:gs pos="0">
                  <a:srgbClr val="CC0000"/>
                </a:gs>
                <a:gs pos="100000">
                  <a:srgbClr val="FF0000"/>
                </a:gs>
              </a:gsLst>
              <a:lin ang="5400000" scaled="1"/>
            </a:gra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2" name="Oval 32">
              <a:extLst>
                <a:ext uri="{FF2B5EF4-FFF2-40B4-BE49-F238E27FC236}">
                  <a16:creationId xmlns:a16="http://schemas.microsoft.com/office/drawing/2014/main" id="{BFEF69CA-F7E9-EF8A-C8DD-4D02E8E2346B}"/>
                </a:ext>
              </a:extLst>
            </p:cNvPr>
            <p:cNvSpPr>
              <a:spLocks noChangeArrowheads="1"/>
            </p:cNvSpPr>
            <p:nvPr/>
          </p:nvSpPr>
          <p:spPr bwMode="auto">
            <a:xfrm rot="-245609">
              <a:off x="4335" y="2166"/>
              <a:ext cx="201" cy="150"/>
            </a:xfrm>
            <a:prstGeom prst="ellipse">
              <a:avLst/>
            </a:prstGeom>
            <a:gradFill rotWithShape="1">
              <a:gsLst>
                <a:gs pos="0">
                  <a:srgbClr val="FFFFFF"/>
                </a:gs>
                <a:gs pos="100000">
                  <a:srgbClr val="FF0000"/>
                </a:gs>
              </a:gsLst>
              <a:lin ang="5400000" scaled="1"/>
            </a:gra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3" name="Freeform 33">
              <a:extLst>
                <a:ext uri="{FF2B5EF4-FFF2-40B4-BE49-F238E27FC236}">
                  <a16:creationId xmlns:a16="http://schemas.microsoft.com/office/drawing/2014/main" id="{0B51E4F3-12FF-AE24-D4A3-6B77C0773D17}"/>
                </a:ext>
              </a:extLst>
            </p:cNvPr>
            <p:cNvSpPr>
              <a:spLocks/>
            </p:cNvSpPr>
            <p:nvPr/>
          </p:nvSpPr>
          <p:spPr bwMode="auto">
            <a:xfrm>
              <a:off x="4408" y="2368"/>
              <a:ext cx="384" cy="306"/>
            </a:xfrm>
            <a:custGeom>
              <a:avLst/>
              <a:gdLst>
                <a:gd name="T0" fmla="*/ 54 w 1886"/>
                <a:gd name="T1" fmla="*/ 0 h 1271"/>
                <a:gd name="T2" fmla="*/ 22 w 1886"/>
                <a:gd name="T3" fmla="*/ 12 h 1271"/>
                <a:gd name="T4" fmla="*/ 33 w 1886"/>
                <a:gd name="T5" fmla="*/ 28 h 1271"/>
                <a:gd name="T6" fmla="*/ 13 w 1886"/>
                <a:gd name="T7" fmla="*/ 52 h 1271"/>
                <a:gd name="T8" fmla="*/ 0 w 1886"/>
                <a:gd name="T9" fmla="*/ 74 h 1271"/>
                <a:gd name="T10" fmla="*/ 20 w 1886"/>
                <a:gd name="T11" fmla="*/ 53 h 1271"/>
                <a:gd name="T12" fmla="*/ 39 w 1886"/>
                <a:gd name="T13" fmla="*/ 29 h 1271"/>
                <a:gd name="T14" fmla="*/ 40 w 1886"/>
                <a:gd name="T15" fmla="*/ 29 h 1271"/>
                <a:gd name="T16" fmla="*/ 76 w 1886"/>
                <a:gd name="T17" fmla="*/ 14 h 1271"/>
                <a:gd name="T18" fmla="*/ 54 w 1886"/>
                <a:gd name="T19" fmla="*/ 0 h 12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86"/>
                <a:gd name="T31" fmla="*/ 0 h 1271"/>
                <a:gd name="T32" fmla="*/ 1886 w 1886"/>
                <a:gd name="T33" fmla="*/ 1271 h 12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86" h="1271">
                  <a:moveTo>
                    <a:pt x="1308" y="4"/>
                  </a:moveTo>
                  <a:cubicBezTo>
                    <a:pt x="988" y="0"/>
                    <a:pt x="652" y="88"/>
                    <a:pt x="534" y="210"/>
                  </a:cubicBezTo>
                  <a:cubicBezTo>
                    <a:pt x="424" y="325"/>
                    <a:pt x="529" y="440"/>
                    <a:pt x="794" y="485"/>
                  </a:cubicBezTo>
                  <a:cubicBezTo>
                    <a:pt x="324" y="898"/>
                    <a:pt x="324" y="898"/>
                    <a:pt x="324" y="898"/>
                  </a:cubicBezTo>
                  <a:cubicBezTo>
                    <a:pt x="0" y="1271"/>
                    <a:pt x="0" y="1271"/>
                    <a:pt x="0" y="1271"/>
                  </a:cubicBezTo>
                  <a:cubicBezTo>
                    <a:pt x="475" y="924"/>
                    <a:pt x="475" y="924"/>
                    <a:pt x="475" y="924"/>
                  </a:cubicBezTo>
                  <a:cubicBezTo>
                    <a:pt x="933" y="501"/>
                    <a:pt x="933" y="501"/>
                    <a:pt x="933" y="501"/>
                  </a:cubicBezTo>
                  <a:cubicBezTo>
                    <a:pt x="941" y="502"/>
                    <a:pt x="950" y="502"/>
                    <a:pt x="958" y="503"/>
                  </a:cubicBezTo>
                  <a:cubicBezTo>
                    <a:pt x="1361" y="523"/>
                    <a:pt x="1765" y="401"/>
                    <a:pt x="1829" y="247"/>
                  </a:cubicBezTo>
                  <a:cubicBezTo>
                    <a:pt x="1886" y="111"/>
                    <a:pt x="1644" y="8"/>
                    <a:pt x="1308" y="4"/>
                  </a:cubicBezTo>
                  <a:close/>
                </a:path>
              </a:pathLst>
            </a:custGeom>
            <a:solidFill>
              <a:srgbClr val="231F20">
                <a:alpha val="30196"/>
              </a:srgbClr>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34" name="TextBox 233">
            <a:extLst>
              <a:ext uri="{FF2B5EF4-FFF2-40B4-BE49-F238E27FC236}">
                <a16:creationId xmlns:a16="http://schemas.microsoft.com/office/drawing/2014/main" id="{62B3DD00-9DB0-08B0-2CFC-10D59F36F29A}"/>
              </a:ext>
            </a:extLst>
          </p:cNvPr>
          <p:cNvSpPr txBox="1"/>
          <p:nvPr/>
        </p:nvSpPr>
        <p:spPr>
          <a:xfrm>
            <a:off x="5628835" y="6836812"/>
            <a:ext cx="2625448" cy="430887"/>
          </a:xfrm>
          <a:prstGeom prst="rect">
            <a:avLst/>
          </a:prstGeom>
          <a:noFill/>
        </p:spPr>
        <p:txBody>
          <a:bodyPr wrap="square">
            <a:spAutoFit/>
          </a:bodyPr>
          <a:lstStyle/>
          <a:p>
            <a:r>
              <a:rPr lang="en-US" altLang="zh-CN" sz="2200" b="1" kern="0" dirty="0">
                <a:solidFill>
                  <a:srgbClr val="00B050"/>
                </a:solidFill>
                <a:latin typeface="Arial" panose="020B0604020202020204" pitchFamily="34" charset="0"/>
                <a:ea typeface="CMU Serif" panose="02000603000000000000" pitchFamily="2" charset="0"/>
                <a:cs typeface="Arial" panose="020B0604020202020204" pitchFamily="34" charset="0"/>
              </a:rPr>
              <a:t>Gothenburg</a:t>
            </a:r>
            <a:endParaRPr lang="en-US" sz="2200" dirty="0">
              <a:latin typeface="Arial" panose="020B0604020202020204" pitchFamily="34" charset="0"/>
              <a:cs typeface="Arial" panose="020B0604020202020204" pitchFamily="34" charset="0"/>
            </a:endParaRPr>
          </a:p>
        </p:txBody>
      </p:sp>
      <p:sp>
        <p:nvSpPr>
          <p:cNvPr id="235" name="TextBox 234">
            <a:extLst>
              <a:ext uri="{FF2B5EF4-FFF2-40B4-BE49-F238E27FC236}">
                <a16:creationId xmlns:a16="http://schemas.microsoft.com/office/drawing/2014/main" id="{EE9EAD17-C330-058D-1D77-C8D0952FB8E4}"/>
              </a:ext>
            </a:extLst>
          </p:cNvPr>
          <p:cNvSpPr txBox="1"/>
          <p:nvPr/>
        </p:nvSpPr>
        <p:spPr>
          <a:xfrm>
            <a:off x="6526914" y="8245042"/>
            <a:ext cx="1175112" cy="430887"/>
          </a:xfrm>
          <a:prstGeom prst="rect">
            <a:avLst/>
          </a:prstGeom>
          <a:noFill/>
        </p:spPr>
        <p:txBody>
          <a:bodyPr wrap="square">
            <a:spAutoFit/>
          </a:bodyPr>
          <a:lstStyle/>
          <a:p>
            <a:r>
              <a:rPr lang="en-US" altLang="zh-CN" sz="2200" b="1" kern="0" dirty="0">
                <a:solidFill>
                  <a:srgbClr val="00B050"/>
                </a:solidFill>
                <a:latin typeface="Arial" panose="020B0604020202020204" pitchFamily="34" charset="0"/>
                <a:ea typeface="CMU Serif" panose="02000603000000000000" pitchFamily="2" charset="0"/>
                <a:cs typeface="Arial" panose="020B0604020202020204" pitchFamily="34" charset="0"/>
              </a:rPr>
              <a:t>Malmö</a:t>
            </a:r>
            <a:endParaRPr lang="en-US" sz="2200" dirty="0">
              <a:latin typeface="Arial" panose="020B0604020202020204" pitchFamily="34" charset="0"/>
              <a:cs typeface="Arial" panose="020B0604020202020204" pitchFamily="34" charset="0"/>
            </a:endParaRPr>
          </a:p>
        </p:txBody>
      </p:sp>
      <p:sp>
        <p:nvSpPr>
          <p:cNvPr id="236" name="TextBox 235">
            <a:extLst>
              <a:ext uri="{FF2B5EF4-FFF2-40B4-BE49-F238E27FC236}">
                <a16:creationId xmlns:a16="http://schemas.microsoft.com/office/drawing/2014/main" id="{606E8D64-70D8-D3E0-5876-CA4F91E33CA3}"/>
              </a:ext>
            </a:extLst>
          </p:cNvPr>
          <p:cNvSpPr txBox="1"/>
          <p:nvPr/>
        </p:nvSpPr>
        <p:spPr>
          <a:xfrm>
            <a:off x="10504438" y="3567996"/>
            <a:ext cx="1068122" cy="430887"/>
          </a:xfrm>
          <a:prstGeom prst="rect">
            <a:avLst/>
          </a:prstGeom>
          <a:noFill/>
        </p:spPr>
        <p:txBody>
          <a:bodyPr wrap="square">
            <a:spAutoFit/>
          </a:bodyPr>
          <a:lstStyle/>
          <a:p>
            <a:r>
              <a:rPr lang="en-US" altLang="zh-CN" sz="2200" b="1" kern="0" dirty="0" err="1">
                <a:solidFill>
                  <a:srgbClr val="FF0000"/>
                </a:solidFill>
                <a:latin typeface="Arial" panose="020B0604020202020204" pitchFamily="34" charset="0"/>
                <a:ea typeface="CMU Serif" panose="02000603000000000000" pitchFamily="2" charset="0"/>
                <a:cs typeface="Arial" panose="020B0604020202020204" pitchFamily="34" charset="0"/>
              </a:rPr>
              <a:t>Piteå</a:t>
            </a:r>
            <a:endParaRPr lang="en-US" sz="2200" dirty="0">
              <a:solidFill>
                <a:srgbClr val="FF0000"/>
              </a:solidFill>
              <a:latin typeface="Arial" panose="020B0604020202020204" pitchFamily="34" charset="0"/>
              <a:cs typeface="Arial" panose="020B0604020202020204" pitchFamily="34" charset="0"/>
            </a:endParaRPr>
          </a:p>
        </p:txBody>
      </p:sp>
      <p:pic>
        <p:nvPicPr>
          <p:cNvPr id="237" name="Picture 236" descr="A semi truck parked in a parking lot&#10;&#10;Description automatically generated with medium confidence">
            <a:extLst>
              <a:ext uri="{FF2B5EF4-FFF2-40B4-BE49-F238E27FC236}">
                <a16:creationId xmlns:a16="http://schemas.microsoft.com/office/drawing/2014/main" id="{53CD93DE-2721-05E8-9F1D-4AAF305DA8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8" t="-47" r="28698" b="566"/>
          <a:stretch/>
        </p:blipFill>
        <p:spPr>
          <a:xfrm>
            <a:off x="12937190" y="5344079"/>
            <a:ext cx="4007190" cy="3173726"/>
          </a:xfrm>
          <a:prstGeom prst="rect">
            <a:avLst/>
          </a:prstGeom>
          <a:ln w="19050">
            <a:solidFill>
              <a:srgbClr val="00B050"/>
            </a:solidFill>
          </a:ln>
        </p:spPr>
      </p:pic>
      <p:pic>
        <p:nvPicPr>
          <p:cNvPr id="238" name="Picture 237" descr="A truck carrying logs&#10;&#10;Description automatically generated">
            <a:extLst>
              <a:ext uri="{FF2B5EF4-FFF2-40B4-BE49-F238E27FC236}">
                <a16:creationId xmlns:a16="http://schemas.microsoft.com/office/drawing/2014/main" id="{5B1525D8-B773-36EB-8ED7-79E340BA9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1649" y="2589201"/>
            <a:ext cx="4853998" cy="2361268"/>
          </a:xfrm>
          <a:prstGeom prst="rect">
            <a:avLst/>
          </a:prstGeom>
          <a:ln w="19050">
            <a:solidFill>
              <a:srgbClr val="FF0000"/>
            </a:solidFill>
          </a:ln>
        </p:spPr>
      </p:pic>
      <p:pic>
        <p:nvPicPr>
          <p:cNvPr id="239" name="Picture 2" descr="RT3000 v3 - Datron Technology">
            <a:extLst>
              <a:ext uri="{FF2B5EF4-FFF2-40B4-BE49-F238E27FC236}">
                <a16:creationId xmlns:a16="http://schemas.microsoft.com/office/drawing/2014/main" id="{A4209512-95EA-EDCB-3190-7665B64855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6442" y="2429088"/>
            <a:ext cx="2721375" cy="2041032"/>
          </a:xfrm>
          <a:prstGeom prst="rect">
            <a:avLst/>
          </a:prstGeom>
          <a:noFill/>
          <a:extLst>
            <a:ext uri="{909E8E84-426E-40DD-AFC4-6F175D3DCCD1}">
              <a14:hiddenFill xmlns:a14="http://schemas.microsoft.com/office/drawing/2010/main">
                <a:solidFill>
                  <a:srgbClr val="FFFFFF"/>
                </a:solidFill>
              </a14:hiddenFill>
            </a:ext>
          </a:extLst>
        </p:spPr>
      </p:pic>
      <p:sp>
        <p:nvSpPr>
          <p:cNvPr id="240" name="TextBox 239">
            <a:extLst>
              <a:ext uri="{FF2B5EF4-FFF2-40B4-BE49-F238E27FC236}">
                <a16:creationId xmlns:a16="http://schemas.microsoft.com/office/drawing/2014/main" id="{3E72126E-CE42-D055-A41A-326618523813}"/>
              </a:ext>
            </a:extLst>
          </p:cNvPr>
          <p:cNvSpPr txBox="1"/>
          <p:nvPr/>
        </p:nvSpPr>
        <p:spPr>
          <a:xfrm>
            <a:off x="1119289" y="4659676"/>
            <a:ext cx="4403119" cy="3323987"/>
          </a:xfrm>
          <a:prstGeom prst="rect">
            <a:avLst/>
          </a:prstGeom>
          <a:noFill/>
        </p:spPr>
        <p:txBody>
          <a:bodyPr wrap="square">
            <a:spAutoFit/>
          </a:bodyPr>
          <a:lstStyle/>
          <a:p>
            <a:pPr algn="just"/>
            <a:r>
              <a:rPr lang="en-US" sz="2400" b="0" i="0" u="none" strike="noStrike" baseline="0" dirty="0" err="1">
                <a:latin typeface="Arial" panose="020B0604020202020204" pitchFamily="34" charset="0"/>
                <a:ea typeface="CMU Serif" panose="02000603000000000000" pitchFamily="2" charset="0"/>
                <a:cs typeface="Arial" panose="020B0604020202020204" pitchFamily="34" charset="0"/>
              </a:rPr>
              <a:t>OxTS</a:t>
            </a:r>
            <a:r>
              <a:rPr lang="en-US" sz="2400" b="0" i="0" u="none" strike="noStrike" baseline="0" dirty="0">
                <a:latin typeface="Arial" panose="020B0604020202020204" pitchFamily="34" charset="0"/>
                <a:ea typeface="CMU Serif" panose="02000603000000000000" pitchFamily="2" charset="0"/>
                <a:cs typeface="Arial" panose="020B0604020202020204" pitchFamily="34" charset="0"/>
              </a:rPr>
              <a:t> RT3000</a:t>
            </a:r>
          </a:p>
          <a:p>
            <a:pPr marL="285750" indent="-285750" algn="just">
              <a:buFont typeface="Arial" panose="020B0604020202020204" pitchFamily="34" charset="0"/>
              <a:buChar char="•"/>
            </a:pPr>
            <a:r>
              <a:rPr lang="en-US" sz="2400" dirty="0">
                <a:latin typeface="Arial" panose="020B0604020202020204" pitchFamily="34" charset="0"/>
                <a:ea typeface="CMU Serif" panose="02000603000000000000" pitchFamily="2" charset="0"/>
                <a:cs typeface="Arial" panose="020B0604020202020204" pitchFamily="34" charset="0"/>
              </a:rPr>
              <a:t>Differential GPS and IMU</a:t>
            </a:r>
          </a:p>
          <a:p>
            <a:pPr marL="285750" indent="-285750" algn="just">
              <a:buFont typeface="Arial" panose="020B0604020202020204" pitchFamily="34" charset="0"/>
              <a:buChar char="•"/>
            </a:pPr>
            <a:r>
              <a:rPr lang="en-US" sz="2400" dirty="0">
                <a:latin typeface="Arial" panose="020B0604020202020204" pitchFamily="34" charset="0"/>
                <a:ea typeface="CMU Serif" panose="02000603000000000000" pitchFamily="2" charset="0"/>
                <a:cs typeface="Arial" panose="020B0604020202020204" pitchFamily="34" charset="0"/>
              </a:rPr>
              <a:t>Accuracy of 1 cm under clear sky</a:t>
            </a:r>
          </a:p>
          <a:p>
            <a:pPr marL="285750" indent="-285750" algn="just">
              <a:buFont typeface="Arial" panose="020B0604020202020204" pitchFamily="34" charset="0"/>
              <a:buChar char="•"/>
            </a:pPr>
            <a:r>
              <a:rPr lang="en-US" sz="2400" dirty="0">
                <a:latin typeface="Arial" panose="020B0604020202020204" pitchFamily="34" charset="0"/>
                <a:ea typeface="CMU Serif" panose="02000603000000000000" pitchFamily="2" charset="0"/>
                <a:cs typeface="Arial" panose="020B0604020202020204" pitchFamily="34" charset="0"/>
              </a:rPr>
              <a:t>Positions, translational and angular velocities, and corresponding accelerations</a:t>
            </a:r>
          </a:p>
          <a:p>
            <a:pPr marL="285750" indent="-285750" algn="just">
              <a:buFont typeface="Arial" panose="020B0604020202020204" pitchFamily="34" charset="0"/>
              <a:buChar char="•"/>
            </a:pPr>
            <a:r>
              <a:rPr lang="en-US" sz="2400" dirty="0">
                <a:latin typeface="Arial" panose="020B0604020202020204" pitchFamily="34" charset="0"/>
                <a:ea typeface="CMU Serif" panose="02000603000000000000" pitchFamily="2" charset="0"/>
                <a:cs typeface="Arial" panose="020B0604020202020204" pitchFamily="34" charset="0"/>
              </a:rPr>
              <a:t>Fixed in first and last units</a:t>
            </a:r>
          </a:p>
          <a:p>
            <a:endParaRPr lang="en-US" dirty="0">
              <a:latin typeface="CMU Serif" panose="02000603000000000000" pitchFamily="2" charset="0"/>
              <a:ea typeface="CMU Serif" panose="02000603000000000000" pitchFamily="2" charset="0"/>
              <a:cs typeface="CMU Serif" panose="02000603000000000000" pitchFamily="2" charset="0"/>
            </a:endParaRPr>
          </a:p>
        </p:txBody>
      </p:sp>
      <p:sp>
        <p:nvSpPr>
          <p:cNvPr id="241" name="TextBox 240">
            <a:extLst>
              <a:ext uri="{FF2B5EF4-FFF2-40B4-BE49-F238E27FC236}">
                <a16:creationId xmlns:a16="http://schemas.microsoft.com/office/drawing/2014/main" id="{097F7072-407F-9FC8-31F9-91ED62092A68}"/>
              </a:ext>
            </a:extLst>
          </p:cNvPr>
          <p:cNvSpPr txBox="1"/>
          <p:nvPr/>
        </p:nvSpPr>
        <p:spPr>
          <a:xfrm>
            <a:off x="7278763" y="7600569"/>
            <a:ext cx="2040656" cy="430887"/>
          </a:xfrm>
          <a:prstGeom prst="rect">
            <a:avLst/>
          </a:prstGeom>
          <a:noFill/>
        </p:spPr>
        <p:txBody>
          <a:bodyPr wrap="square">
            <a:spAutoFit/>
          </a:bodyPr>
          <a:lstStyle/>
          <a:p>
            <a:r>
              <a:rPr lang="sv-SE" sz="2200" dirty="0">
                <a:latin typeface="Arial" panose="020B0604020202020204" pitchFamily="34" charset="0"/>
                <a:ea typeface="CMU Serif" panose="02000603000000000000" pitchFamily="2" charset="0"/>
                <a:cs typeface="Arial" panose="020B0604020202020204" pitchFamily="34" charset="0"/>
              </a:rPr>
              <a:t>540 km, 6 trips </a:t>
            </a:r>
            <a:endParaRPr lang="en-US" sz="2200" dirty="0">
              <a:latin typeface="Arial" panose="020B0604020202020204" pitchFamily="34" charset="0"/>
              <a:ea typeface="CMU Serif" panose="02000603000000000000" pitchFamily="2" charset="0"/>
              <a:cs typeface="Arial" panose="020B0604020202020204" pitchFamily="34" charset="0"/>
            </a:endParaRPr>
          </a:p>
        </p:txBody>
      </p:sp>
      <p:sp>
        <p:nvSpPr>
          <p:cNvPr id="242" name="TextBox 241">
            <a:extLst>
              <a:ext uri="{FF2B5EF4-FFF2-40B4-BE49-F238E27FC236}">
                <a16:creationId xmlns:a16="http://schemas.microsoft.com/office/drawing/2014/main" id="{11843DBE-3BDE-CF32-AE1C-9A98451F5250}"/>
              </a:ext>
            </a:extLst>
          </p:cNvPr>
          <p:cNvSpPr txBox="1"/>
          <p:nvPr/>
        </p:nvSpPr>
        <p:spPr>
          <a:xfrm>
            <a:off x="9357520" y="3930021"/>
            <a:ext cx="3303236" cy="430887"/>
          </a:xfrm>
          <a:prstGeom prst="rect">
            <a:avLst/>
          </a:prstGeom>
          <a:noFill/>
        </p:spPr>
        <p:txBody>
          <a:bodyPr wrap="square">
            <a:spAutoFit/>
          </a:bodyPr>
          <a:lstStyle/>
          <a:p>
            <a:r>
              <a:rPr lang="sv-SE" sz="2200" dirty="0">
                <a:latin typeface="Arial" panose="020B0604020202020204" pitchFamily="34" charset="0"/>
                <a:ea typeface="CMU Serif" panose="02000603000000000000" pitchFamily="2" charset="0"/>
                <a:cs typeface="Arial" panose="020B0604020202020204" pitchFamily="34" charset="0"/>
              </a:rPr>
              <a:t>40 km, 35 trips </a:t>
            </a:r>
            <a:endParaRPr lang="en-US" sz="2200" dirty="0">
              <a:latin typeface="Arial" panose="020B0604020202020204" pitchFamily="34" charset="0"/>
              <a:ea typeface="CMU Serif" panose="02000603000000000000" pitchFamily="2" charset="0"/>
              <a:cs typeface="Arial" panose="020B0604020202020204" pitchFamily="34" charset="0"/>
            </a:endParaRPr>
          </a:p>
        </p:txBody>
      </p:sp>
    </p:spTree>
    <p:extLst>
      <p:ext uri="{BB962C8B-B14F-4D97-AF65-F5344CB8AC3E}">
        <p14:creationId xmlns:p14="http://schemas.microsoft.com/office/powerpoint/2010/main" val="211215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P spid="235" grpId="0"/>
      <p:bldP spid="236" grpId="0"/>
      <p:bldP spid="240" grpId="0"/>
      <p:bldP spid="241" grpId="0"/>
      <p:bldP spid="2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Roundabout Categorization</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Abhijeet Behera, Sogol Kharrazi, Erik Frisk</a:t>
            </a:r>
          </a:p>
        </p:txBody>
      </p:sp>
      <p:pic>
        <p:nvPicPr>
          <p:cNvPr id="7" name="Graphic 1">
            <a:extLst>
              <a:ext uri="{FF2B5EF4-FFF2-40B4-BE49-F238E27FC236}">
                <a16:creationId xmlns:a16="http://schemas.microsoft.com/office/drawing/2014/main" id="{6B269C76-BDD6-1328-88C5-B044576E36A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4489" r="7056"/>
          <a:stretch/>
        </p:blipFill>
        <p:spPr bwMode="auto">
          <a:xfrm>
            <a:off x="1668980" y="1960151"/>
            <a:ext cx="5256584" cy="5270764"/>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2FD1FC43-2797-84AE-D687-084C5C0ECC32}"/>
              </a:ext>
            </a:extLst>
          </p:cNvPr>
          <p:cNvSpPr txBox="1"/>
          <p:nvPr/>
        </p:nvSpPr>
        <p:spPr>
          <a:xfrm>
            <a:off x="1537121" y="7594309"/>
            <a:ext cx="7632848" cy="646331"/>
          </a:xfrm>
          <a:prstGeom prst="rect">
            <a:avLst/>
          </a:prstGeom>
          <a:noFill/>
        </p:spPr>
        <p:txBody>
          <a:bodyPr wrap="square">
            <a:spAutoFit/>
          </a:bodyPr>
          <a:lstStyle/>
          <a:p>
            <a:r>
              <a:rPr lang="en-GB" sz="3600" dirty="0">
                <a:latin typeface="Arial" panose="020B0604020202020204" pitchFamily="34" charset="0"/>
                <a:ea typeface="CMU Serif" panose="02000603000000000000" pitchFamily="2" charset="0"/>
                <a:cs typeface="Arial" panose="020B0604020202020204" pitchFamily="34" charset="0"/>
              </a:rPr>
              <a:t>9 Roundabouts: 152 Crossings</a:t>
            </a:r>
          </a:p>
        </p:txBody>
      </p:sp>
      <p:graphicFrame>
        <p:nvGraphicFramePr>
          <p:cNvPr id="6" name="Table 5">
            <a:extLst>
              <a:ext uri="{FF2B5EF4-FFF2-40B4-BE49-F238E27FC236}">
                <a16:creationId xmlns:a16="http://schemas.microsoft.com/office/drawing/2014/main" id="{131F28F2-8EDA-3A93-3DDD-B920653C6736}"/>
              </a:ext>
            </a:extLst>
          </p:cNvPr>
          <p:cNvGraphicFramePr>
            <a:graphicFrameLocks noGrp="1"/>
          </p:cNvGraphicFramePr>
          <p:nvPr>
            <p:extLst>
              <p:ext uri="{D42A27DB-BD31-4B8C-83A1-F6EECF244321}">
                <p14:modId xmlns:p14="http://schemas.microsoft.com/office/powerpoint/2010/main" val="4215418781"/>
              </p:ext>
            </p:extLst>
          </p:nvPr>
        </p:nvGraphicFramePr>
        <p:xfrm>
          <a:off x="8279904" y="2456214"/>
          <a:ext cx="8208912" cy="2560320"/>
        </p:xfrm>
        <a:graphic>
          <a:graphicData uri="http://schemas.openxmlformats.org/drawingml/2006/table">
            <a:tbl>
              <a:tblPr firstRow="1" bandRow="1">
                <a:tableStyleId>{5C22544A-7EE6-4342-B048-85BDC9FD1C3A}</a:tableStyleId>
              </a:tblPr>
              <a:tblGrid>
                <a:gridCol w="5544616">
                  <a:extLst>
                    <a:ext uri="{9D8B030D-6E8A-4147-A177-3AD203B41FA5}">
                      <a16:colId xmlns:a16="http://schemas.microsoft.com/office/drawing/2014/main" val="1941824187"/>
                    </a:ext>
                  </a:extLst>
                </a:gridCol>
                <a:gridCol w="2664296">
                  <a:extLst>
                    <a:ext uri="{9D8B030D-6E8A-4147-A177-3AD203B41FA5}">
                      <a16:colId xmlns:a16="http://schemas.microsoft.com/office/drawing/2014/main" val="2985665800"/>
                    </a:ext>
                  </a:extLst>
                </a:gridCol>
              </a:tblGrid>
              <a:tr h="522476">
                <a:tc>
                  <a:txBody>
                    <a:bodyPr/>
                    <a:lstStyle/>
                    <a:p>
                      <a:pPr algn="ctr"/>
                      <a:r>
                        <a:rPr lang="en-GB" sz="3600" dirty="0">
                          <a:latin typeface="Arial" panose="020B0604020202020204" pitchFamily="34" charset="0"/>
                          <a:ea typeface="CMU Serif" panose="02000603000000000000" pitchFamily="2" charset="0"/>
                          <a:cs typeface="Arial" panose="020B0604020202020204" pitchFamily="34" charset="0"/>
                        </a:rPr>
                        <a:t>Direction of travel</a:t>
                      </a:r>
                      <a:endParaRPr lang="en-IN" sz="3600" dirty="0"/>
                    </a:p>
                  </a:txBody>
                  <a:tcPr/>
                </a:tc>
                <a:tc>
                  <a:txBody>
                    <a:bodyPr/>
                    <a:lstStyle/>
                    <a:p>
                      <a:pPr algn="ctr"/>
                      <a:r>
                        <a:rPr lang="en-IN" sz="3600" dirty="0"/>
                        <a:t>No. of cases</a:t>
                      </a:r>
                    </a:p>
                  </a:txBody>
                  <a:tcPr/>
                </a:tc>
                <a:extLst>
                  <a:ext uri="{0D108BD9-81ED-4DB2-BD59-A6C34878D82A}">
                    <a16:rowId xmlns:a16="http://schemas.microsoft.com/office/drawing/2014/main" val="3624795321"/>
                  </a:ext>
                </a:extLst>
              </a:tr>
              <a:tr h="522476">
                <a:tc>
                  <a:txBody>
                    <a:bodyPr/>
                    <a:lstStyle/>
                    <a:p>
                      <a:pPr algn="ctr"/>
                      <a:r>
                        <a:rPr lang="en-GB" sz="3600" dirty="0">
                          <a:latin typeface="Arial" panose="020B0604020202020204" pitchFamily="34" charset="0"/>
                          <a:ea typeface="CMU Serif" panose="02000603000000000000" pitchFamily="2" charset="0"/>
                          <a:cs typeface="Arial" panose="020B0604020202020204" pitchFamily="34" charset="0"/>
                        </a:rPr>
                        <a:t>Straight</a:t>
                      </a:r>
                      <a:endParaRPr lang="en-IN" sz="3600" dirty="0"/>
                    </a:p>
                  </a:txBody>
                  <a:tcPr/>
                </a:tc>
                <a:tc>
                  <a:txBody>
                    <a:bodyPr/>
                    <a:lstStyle/>
                    <a:p>
                      <a:pPr algn="ctr"/>
                      <a:r>
                        <a:rPr lang="en-IN" sz="3600" dirty="0"/>
                        <a:t>130</a:t>
                      </a:r>
                    </a:p>
                  </a:txBody>
                  <a:tcPr/>
                </a:tc>
                <a:extLst>
                  <a:ext uri="{0D108BD9-81ED-4DB2-BD59-A6C34878D82A}">
                    <a16:rowId xmlns:a16="http://schemas.microsoft.com/office/drawing/2014/main" val="3253732458"/>
                  </a:ext>
                </a:extLst>
              </a:tr>
              <a:tr h="522476">
                <a:tc>
                  <a:txBody>
                    <a:bodyPr/>
                    <a:lstStyle/>
                    <a:p>
                      <a:pPr algn="ctr"/>
                      <a:r>
                        <a:rPr lang="en-GB" sz="3600" dirty="0">
                          <a:latin typeface="Arial" panose="020B0604020202020204" pitchFamily="34" charset="0"/>
                          <a:ea typeface="CMU Serif" panose="02000603000000000000" pitchFamily="2" charset="0"/>
                          <a:cs typeface="Arial" panose="020B0604020202020204" pitchFamily="34" charset="0"/>
                        </a:rPr>
                        <a:t>Left</a:t>
                      </a:r>
                      <a:endParaRPr lang="en-IN" sz="3600" dirty="0"/>
                    </a:p>
                  </a:txBody>
                  <a:tcPr/>
                </a:tc>
                <a:tc>
                  <a:txBody>
                    <a:bodyPr/>
                    <a:lstStyle/>
                    <a:p>
                      <a:pPr algn="ctr"/>
                      <a:r>
                        <a:rPr lang="en-IN" sz="3600" dirty="0"/>
                        <a:t>11</a:t>
                      </a:r>
                    </a:p>
                  </a:txBody>
                  <a:tcPr/>
                </a:tc>
                <a:extLst>
                  <a:ext uri="{0D108BD9-81ED-4DB2-BD59-A6C34878D82A}">
                    <a16:rowId xmlns:a16="http://schemas.microsoft.com/office/drawing/2014/main" val="3827058120"/>
                  </a:ext>
                </a:extLst>
              </a:tr>
              <a:tr h="522476">
                <a:tc>
                  <a:txBody>
                    <a:bodyPr/>
                    <a:lstStyle/>
                    <a:p>
                      <a:pPr algn="ctr"/>
                      <a:r>
                        <a:rPr lang="en-GB" sz="3600" dirty="0">
                          <a:latin typeface="Arial" panose="020B0604020202020204" pitchFamily="34" charset="0"/>
                          <a:ea typeface="CMU Serif" panose="02000603000000000000" pitchFamily="2" charset="0"/>
                          <a:cs typeface="Arial" panose="020B0604020202020204" pitchFamily="34" charset="0"/>
                        </a:rPr>
                        <a:t>Right</a:t>
                      </a:r>
                      <a:endParaRPr lang="en-IN" sz="3600" dirty="0"/>
                    </a:p>
                  </a:txBody>
                  <a:tcPr/>
                </a:tc>
                <a:tc>
                  <a:txBody>
                    <a:bodyPr/>
                    <a:lstStyle/>
                    <a:p>
                      <a:pPr algn="ctr"/>
                      <a:r>
                        <a:rPr lang="en-IN" sz="3600" dirty="0"/>
                        <a:t>11</a:t>
                      </a:r>
                    </a:p>
                  </a:txBody>
                  <a:tcPr/>
                </a:tc>
                <a:extLst>
                  <a:ext uri="{0D108BD9-81ED-4DB2-BD59-A6C34878D82A}">
                    <a16:rowId xmlns:a16="http://schemas.microsoft.com/office/drawing/2014/main" val="3122281776"/>
                  </a:ext>
                </a:extLst>
              </a:tr>
            </a:tbl>
          </a:graphicData>
        </a:graphic>
      </p:graphicFrame>
      <p:graphicFrame>
        <p:nvGraphicFramePr>
          <p:cNvPr id="8" name="Table 7">
            <a:extLst>
              <a:ext uri="{FF2B5EF4-FFF2-40B4-BE49-F238E27FC236}">
                <a16:creationId xmlns:a16="http://schemas.microsoft.com/office/drawing/2014/main" id="{9FC94492-46AA-BCAA-8DD3-5BFD8597F922}"/>
              </a:ext>
            </a:extLst>
          </p:cNvPr>
          <p:cNvGraphicFramePr>
            <a:graphicFrameLocks noGrp="1"/>
          </p:cNvGraphicFramePr>
          <p:nvPr>
            <p:extLst>
              <p:ext uri="{D42A27DB-BD31-4B8C-83A1-F6EECF244321}">
                <p14:modId xmlns:p14="http://schemas.microsoft.com/office/powerpoint/2010/main" val="2240101098"/>
              </p:ext>
            </p:extLst>
          </p:nvPr>
        </p:nvGraphicFramePr>
        <p:xfrm>
          <a:off x="8279904" y="5397447"/>
          <a:ext cx="8208912" cy="3200400"/>
        </p:xfrm>
        <a:graphic>
          <a:graphicData uri="http://schemas.openxmlformats.org/drawingml/2006/table">
            <a:tbl>
              <a:tblPr firstRow="1" bandRow="1">
                <a:tableStyleId>{5C22544A-7EE6-4342-B048-85BDC9FD1C3A}</a:tableStyleId>
              </a:tblPr>
              <a:tblGrid>
                <a:gridCol w="5544965">
                  <a:extLst>
                    <a:ext uri="{9D8B030D-6E8A-4147-A177-3AD203B41FA5}">
                      <a16:colId xmlns:a16="http://schemas.microsoft.com/office/drawing/2014/main" val="1941824187"/>
                    </a:ext>
                  </a:extLst>
                </a:gridCol>
                <a:gridCol w="2663947">
                  <a:extLst>
                    <a:ext uri="{9D8B030D-6E8A-4147-A177-3AD203B41FA5}">
                      <a16:colId xmlns:a16="http://schemas.microsoft.com/office/drawing/2014/main" val="2985665800"/>
                    </a:ext>
                  </a:extLst>
                </a:gridCol>
              </a:tblGrid>
              <a:tr h="522476">
                <a:tc>
                  <a:txBody>
                    <a:bodyPr/>
                    <a:lstStyle/>
                    <a:p>
                      <a:pPr marL="0" indent="0" algn="ctr">
                        <a:buFont typeface="Arial" panose="020B0604020202020204" pitchFamily="34" charset="0"/>
                        <a:buNone/>
                      </a:pPr>
                      <a:r>
                        <a:rPr lang="en-GB" sz="3600" dirty="0">
                          <a:latin typeface="Arial" panose="020B0604020202020204" pitchFamily="34" charset="0"/>
                          <a:ea typeface="CMU Serif" panose="02000603000000000000" pitchFamily="2" charset="0"/>
                          <a:cs typeface="Arial" panose="020B0604020202020204" pitchFamily="34" charset="0"/>
                        </a:rPr>
                        <a:t>Radius of roundabouts</a:t>
                      </a:r>
                    </a:p>
                  </a:txBody>
                  <a:tcPr/>
                </a:tc>
                <a:tc>
                  <a:txBody>
                    <a:bodyPr/>
                    <a:lstStyle/>
                    <a:p>
                      <a:pPr algn="ctr"/>
                      <a:r>
                        <a:rPr lang="en-IN" sz="3600" dirty="0"/>
                        <a:t>No. of cases</a:t>
                      </a:r>
                    </a:p>
                  </a:txBody>
                  <a:tcPr/>
                </a:tc>
                <a:extLst>
                  <a:ext uri="{0D108BD9-81ED-4DB2-BD59-A6C34878D82A}">
                    <a16:rowId xmlns:a16="http://schemas.microsoft.com/office/drawing/2014/main" val="3624795321"/>
                  </a:ext>
                </a:extLst>
              </a:tr>
              <a:tr h="522476">
                <a:tc>
                  <a:txBody>
                    <a:bodyPr/>
                    <a:lstStyle/>
                    <a:p>
                      <a:pPr algn="ctr"/>
                      <a:r>
                        <a:rPr lang="en-GB" sz="3600" dirty="0">
                          <a:latin typeface="Arial" panose="020B0604020202020204" pitchFamily="34" charset="0"/>
                          <a:ea typeface="CMU Serif" panose="02000603000000000000" pitchFamily="2" charset="0"/>
                          <a:cs typeface="Arial" panose="020B0604020202020204" pitchFamily="34" charset="0"/>
                        </a:rPr>
                        <a:t>R11</a:t>
                      </a:r>
                      <a:endParaRPr lang="en-IN" sz="3600" dirty="0"/>
                    </a:p>
                  </a:txBody>
                  <a:tcPr/>
                </a:tc>
                <a:tc>
                  <a:txBody>
                    <a:bodyPr/>
                    <a:lstStyle/>
                    <a:p>
                      <a:pPr algn="ctr"/>
                      <a:r>
                        <a:rPr lang="en-IN" sz="3600" dirty="0"/>
                        <a:t>22</a:t>
                      </a:r>
                    </a:p>
                  </a:txBody>
                  <a:tcPr/>
                </a:tc>
                <a:extLst>
                  <a:ext uri="{0D108BD9-81ED-4DB2-BD59-A6C34878D82A}">
                    <a16:rowId xmlns:a16="http://schemas.microsoft.com/office/drawing/2014/main" val="3253732458"/>
                  </a:ext>
                </a:extLst>
              </a:tr>
              <a:tr h="522476">
                <a:tc>
                  <a:txBody>
                    <a:bodyPr/>
                    <a:lstStyle/>
                    <a:p>
                      <a:pPr algn="ctr"/>
                      <a:r>
                        <a:rPr lang="en-GB" sz="3600" dirty="0">
                          <a:latin typeface="Arial" panose="020B0604020202020204" pitchFamily="34" charset="0"/>
                          <a:ea typeface="CMU Serif" panose="02000603000000000000" pitchFamily="2" charset="0"/>
                          <a:cs typeface="Arial" panose="020B0604020202020204" pitchFamily="34" charset="0"/>
                        </a:rPr>
                        <a:t>R15</a:t>
                      </a:r>
                      <a:endParaRPr lang="en-IN" sz="3600" dirty="0"/>
                    </a:p>
                  </a:txBody>
                  <a:tcPr/>
                </a:tc>
                <a:tc>
                  <a:txBody>
                    <a:bodyPr/>
                    <a:lstStyle/>
                    <a:p>
                      <a:pPr algn="ctr"/>
                      <a:r>
                        <a:rPr lang="en-IN" sz="3600" dirty="0"/>
                        <a:t>17</a:t>
                      </a:r>
                    </a:p>
                  </a:txBody>
                  <a:tcPr/>
                </a:tc>
                <a:extLst>
                  <a:ext uri="{0D108BD9-81ED-4DB2-BD59-A6C34878D82A}">
                    <a16:rowId xmlns:a16="http://schemas.microsoft.com/office/drawing/2014/main" val="3827058120"/>
                  </a:ext>
                </a:extLst>
              </a:tr>
              <a:tr h="522476">
                <a:tc>
                  <a:txBody>
                    <a:bodyPr/>
                    <a:lstStyle/>
                    <a:p>
                      <a:pPr algn="ctr"/>
                      <a:r>
                        <a:rPr lang="en-GB" sz="3600" dirty="0">
                          <a:latin typeface="Arial" panose="020B0604020202020204" pitchFamily="34" charset="0"/>
                          <a:ea typeface="CMU Serif" panose="02000603000000000000" pitchFamily="2" charset="0"/>
                          <a:cs typeface="Arial" panose="020B0604020202020204" pitchFamily="34" charset="0"/>
                        </a:rPr>
                        <a:t>R24</a:t>
                      </a:r>
                      <a:endParaRPr lang="en-IN" sz="3600" dirty="0"/>
                    </a:p>
                  </a:txBody>
                  <a:tcPr/>
                </a:tc>
                <a:tc>
                  <a:txBody>
                    <a:bodyPr/>
                    <a:lstStyle/>
                    <a:p>
                      <a:pPr algn="ctr"/>
                      <a:r>
                        <a:rPr lang="en-IN" sz="3600" dirty="0"/>
                        <a:t>21</a:t>
                      </a:r>
                    </a:p>
                  </a:txBody>
                  <a:tcPr/>
                </a:tc>
                <a:extLst>
                  <a:ext uri="{0D108BD9-81ED-4DB2-BD59-A6C34878D82A}">
                    <a16:rowId xmlns:a16="http://schemas.microsoft.com/office/drawing/2014/main" val="3122281776"/>
                  </a:ext>
                </a:extLst>
              </a:tr>
              <a:tr h="522476">
                <a:tc>
                  <a:txBody>
                    <a:bodyPr/>
                    <a:lstStyle/>
                    <a:p>
                      <a:pPr algn="ctr"/>
                      <a:r>
                        <a:rPr lang="en-IN" sz="3600" dirty="0">
                          <a:latin typeface="Arial" panose="020B0604020202020204" pitchFamily="34" charset="0"/>
                          <a:cs typeface="Arial" panose="020B0604020202020204" pitchFamily="34" charset="0"/>
                        </a:rPr>
                        <a:t>R30</a:t>
                      </a:r>
                    </a:p>
                  </a:txBody>
                  <a:tcPr/>
                </a:tc>
                <a:tc>
                  <a:txBody>
                    <a:bodyPr/>
                    <a:lstStyle/>
                    <a:p>
                      <a:pPr algn="ctr"/>
                      <a:r>
                        <a:rPr lang="en-IN" sz="3600" dirty="0">
                          <a:latin typeface="Arial" panose="020B0604020202020204" pitchFamily="34" charset="0"/>
                          <a:cs typeface="Arial" panose="020B0604020202020204" pitchFamily="34" charset="0"/>
                        </a:rPr>
                        <a:t>92</a:t>
                      </a:r>
                    </a:p>
                  </a:txBody>
                  <a:tcPr/>
                </a:tc>
                <a:extLst>
                  <a:ext uri="{0D108BD9-81ED-4DB2-BD59-A6C34878D82A}">
                    <a16:rowId xmlns:a16="http://schemas.microsoft.com/office/drawing/2014/main" val="962481803"/>
                  </a:ext>
                </a:extLst>
              </a:tr>
            </a:tbl>
          </a:graphicData>
        </a:graphic>
      </p:graphicFrame>
    </p:spTree>
    <p:extLst>
      <p:ext uri="{BB962C8B-B14F-4D97-AF65-F5344CB8AC3E}">
        <p14:creationId xmlns:p14="http://schemas.microsoft.com/office/powerpoint/2010/main" val="1700969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Steering Angle and Speed (1)</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Abhijeet Behera, Sogol Kharrazi, Erik Frisk</a:t>
            </a:r>
          </a:p>
        </p:txBody>
      </p:sp>
      <p:pic>
        <p:nvPicPr>
          <p:cNvPr id="7" name="Graphic 1">
            <a:extLst>
              <a:ext uri="{FF2B5EF4-FFF2-40B4-BE49-F238E27FC236}">
                <a16:creationId xmlns:a16="http://schemas.microsoft.com/office/drawing/2014/main" id="{11D785B1-47D8-3F32-F7B0-9D0DF3EA31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07630" y="4931103"/>
            <a:ext cx="3761468" cy="3761468"/>
          </a:xfrm>
          <a:prstGeom prst="rect">
            <a:avLst/>
          </a:prstGeom>
        </p:spPr>
      </p:pic>
      <p:pic>
        <p:nvPicPr>
          <p:cNvPr id="9" name="Graphic 1">
            <a:extLst>
              <a:ext uri="{FF2B5EF4-FFF2-40B4-BE49-F238E27FC236}">
                <a16:creationId xmlns:a16="http://schemas.microsoft.com/office/drawing/2014/main" id="{692285D3-29B9-0A2B-411B-6530BD0122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55823" y="4834341"/>
            <a:ext cx="3884142" cy="3884142"/>
          </a:xfrm>
          <a:prstGeom prst="rect">
            <a:avLst/>
          </a:prstGeom>
        </p:spPr>
      </p:pic>
      <p:pic>
        <p:nvPicPr>
          <p:cNvPr id="11" name="Graphic 38">
            <a:extLst>
              <a:ext uri="{FF2B5EF4-FFF2-40B4-BE49-F238E27FC236}">
                <a16:creationId xmlns:a16="http://schemas.microsoft.com/office/drawing/2014/main" id="{3D03D2E9-C5A4-63F3-CAE6-AE4043C7564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3950" r="8092" b="2570"/>
          <a:stretch/>
        </p:blipFill>
        <p:spPr bwMode="auto">
          <a:xfrm>
            <a:off x="1333354" y="1837043"/>
            <a:ext cx="3490166" cy="3169477"/>
          </a:xfrm>
          <a:prstGeom prst="rect">
            <a:avLst/>
          </a:prstGeom>
          <a:ln>
            <a:noFill/>
          </a:ln>
          <a:extLst>
            <a:ext uri="{53640926-AAD7-44D8-BBD7-CCE9431645EC}">
              <a14:shadowObscured xmlns:a14="http://schemas.microsoft.com/office/drawing/2010/main"/>
            </a:ext>
          </a:extLst>
        </p:spPr>
      </p:pic>
      <p:pic>
        <p:nvPicPr>
          <p:cNvPr id="13" name="Graphic 1">
            <a:extLst>
              <a:ext uri="{FF2B5EF4-FFF2-40B4-BE49-F238E27FC236}">
                <a16:creationId xmlns:a16="http://schemas.microsoft.com/office/drawing/2014/main" id="{00A5A851-21F8-81D4-7183-12659908F00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0146" t="4057" r="25215"/>
          <a:stretch/>
        </p:blipFill>
        <p:spPr bwMode="auto">
          <a:xfrm>
            <a:off x="6436614" y="1701341"/>
            <a:ext cx="2176982" cy="3231344"/>
          </a:xfrm>
          <a:prstGeom prst="rect">
            <a:avLst/>
          </a:prstGeom>
          <a:ln>
            <a:noFill/>
          </a:ln>
          <a:extLst>
            <a:ext uri="{53640926-AAD7-44D8-BBD7-CCE9431645EC}">
              <a14:shadowObscured xmlns:a14="http://schemas.microsoft.com/office/drawing/2010/main"/>
            </a:ext>
          </a:extLst>
        </p:spPr>
      </p:pic>
      <p:cxnSp>
        <p:nvCxnSpPr>
          <p:cNvPr id="5" name="Straight Arrow Connector 4">
            <a:extLst>
              <a:ext uri="{FF2B5EF4-FFF2-40B4-BE49-F238E27FC236}">
                <a16:creationId xmlns:a16="http://schemas.microsoft.com/office/drawing/2014/main" id="{D8C468FC-45C3-B00E-7DF0-99226A2EDB04}"/>
              </a:ext>
            </a:extLst>
          </p:cNvPr>
          <p:cNvCxnSpPr>
            <a:cxnSpLocks/>
          </p:cNvCxnSpPr>
          <p:nvPr/>
        </p:nvCxnSpPr>
        <p:spPr>
          <a:xfrm>
            <a:off x="2807296" y="7737323"/>
            <a:ext cx="864096"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2EE813D8-9F36-0DE3-E1D8-B401E072B5AB}"/>
              </a:ext>
            </a:extLst>
          </p:cNvPr>
          <p:cNvCxnSpPr>
            <a:cxnSpLocks/>
          </p:cNvCxnSpPr>
          <p:nvPr/>
        </p:nvCxnSpPr>
        <p:spPr>
          <a:xfrm>
            <a:off x="7055823" y="7761700"/>
            <a:ext cx="864096"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608E1D7B-83E6-7701-BC3E-C2361BBA8BD5}"/>
              </a:ext>
            </a:extLst>
          </p:cNvPr>
          <p:cNvSpPr txBox="1"/>
          <p:nvPr/>
        </p:nvSpPr>
        <p:spPr>
          <a:xfrm>
            <a:off x="2811541" y="7274123"/>
            <a:ext cx="819455" cy="461665"/>
          </a:xfrm>
          <a:prstGeom prst="rect">
            <a:avLst/>
          </a:prstGeom>
          <a:noFill/>
        </p:spPr>
        <p:txBody>
          <a:bodyPr wrap="none" rtlCol="0">
            <a:spAutoFit/>
          </a:bodyPr>
          <a:lstStyle/>
          <a:p>
            <a:r>
              <a:rPr lang="en-IN" sz="2400" dirty="0">
                <a:solidFill>
                  <a:schemeClr val="accent6">
                    <a:lumMod val="50000"/>
                  </a:schemeClr>
                </a:solidFill>
                <a:latin typeface="Arial" panose="020B0604020202020204" pitchFamily="34" charset="0"/>
                <a:cs typeface="Arial" panose="020B0604020202020204" pitchFamily="34" charset="0"/>
              </a:rPr>
              <a:t>Ring</a:t>
            </a:r>
          </a:p>
        </p:txBody>
      </p:sp>
      <p:sp>
        <p:nvSpPr>
          <p:cNvPr id="29" name="TextBox 28">
            <a:extLst>
              <a:ext uri="{FF2B5EF4-FFF2-40B4-BE49-F238E27FC236}">
                <a16:creationId xmlns:a16="http://schemas.microsoft.com/office/drawing/2014/main" id="{4E600038-C097-0D06-6E04-66843E0BEB48}"/>
              </a:ext>
            </a:extLst>
          </p:cNvPr>
          <p:cNvSpPr txBox="1"/>
          <p:nvPr/>
        </p:nvSpPr>
        <p:spPr>
          <a:xfrm>
            <a:off x="7115377" y="7300035"/>
            <a:ext cx="819455" cy="461665"/>
          </a:xfrm>
          <a:prstGeom prst="rect">
            <a:avLst/>
          </a:prstGeom>
          <a:noFill/>
        </p:spPr>
        <p:txBody>
          <a:bodyPr wrap="none" rtlCol="0">
            <a:spAutoFit/>
          </a:bodyPr>
          <a:lstStyle/>
          <a:p>
            <a:r>
              <a:rPr lang="en-IN" sz="2400" dirty="0">
                <a:solidFill>
                  <a:schemeClr val="accent6">
                    <a:lumMod val="50000"/>
                  </a:schemeClr>
                </a:solidFill>
                <a:latin typeface="Arial" panose="020B0604020202020204" pitchFamily="34" charset="0"/>
                <a:cs typeface="Arial" panose="020B0604020202020204" pitchFamily="34" charset="0"/>
              </a:rPr>
              <a:t>Ring</a:t>
            </a:r>
          </a:p>
        </p:txBody>
      </p:sp>
      <p:pic>
        <p:nvPicPr>
          <p:cNvPr id="33" name="Graphic 1">
            <a:extLst>
              <a:ext uri="{FF2B5EF4-FFF2-40B4-BE49-F238E27FC236}">
                <a16:creationId xmlns:a16="http://schemas.microsoft.com/office/drawing/2014/main" id="{9C6AECC5-A8F2-E298-7206-957A43F54F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26691" y="4799929"/>
            <a:ext cx="3884141" cy="3835441"/>
          </a:xfrm>
          <a:prstGeom prst="rect">
            <a:avLst/>
          </a:prstGeom>
        </p:spPr>
      </p:pic>
      <p:cxnSp>
        <p:nvCxnSpPr>
          <p:cNvPr id="36" name="Straight Arrow Connector 35">
            <a:extLst>
              <a:ext uri="{FF2B5EF4-FFF2-40B4-BE49-F238E27FC236}">
                <a16:creationId xmlns:a16="http://schemas.microsoft.com/office/drawing/2014/main" id="{37497796-A682-8F1D-62C2-4EC61ED46347}"/>
              </a:ext>
            </a:extLst>
          </p:cNvPr>
          <p:cNvCxnSpPr>
            <a:cxnSpLocks/>
          </p:cNvCxnSpPr>
          <p:nvPr/>
        </p:nvCxnSpPr>
        <p:spPr>
          <a:xfrm>
            <a:off x="12235230" y="5768625"/>
            <a:ext cx="293257"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904C0B8D-DC2B-FD42-91AE-AEF5E6B42896}"/>
              </a:ext>
            </a:extLst>
          </p:cNvPr>
          <p:cNvSpPr txBox="1"/>
          <p:nvPr/>
        </p:nvSpPr>
        <p:spPr>
          <a:xfrm>
            <a:off x="12024431" y="5230261"/>
            <a:ext cx="819455" cy="461665"/>
          </a:xfrm>
          <a:prstGeom prst="rect">
            <a:avLst/>
          </a:prstGeom>
          <a:noFill/>
        </p:spPr>
        <p:txBody>
          <a:bodyPr wrap="square" rtlCol="0">
            <a:spAutoFit/>
          </a:bodyPr>
          <a:lstStyle/>
          <a:p>
            <a:r>
              <a:rPr lang="en-IN" sz="2400" dirty="0">
                <a:solidFill>
                  <a:schemeClr val="accent6">
                    <a:lumMod val="50000"/>
                  </a:schemeClr>
                </a:solidFill>
                <a:latin typeface="Arial" panose="020B0604020202020204" pitchFamily="34" charset="0"/>
                <a:cs typeface="Arial" panose="020B0604020202020204" pitchFamily="34" charset="0"/>
              </a:rPr>
              <a:t>Ring</a:t>
            </a:r>
          </a:p>
        </p:txBody>
      </p:sp>
      <p:pic>
        <p:nvPicPr>
          <p:cNvPr id="51" name="Graphic 50">
            <a:extLst>
              <a:ext uri="{FF2B5EF4-FFF2-40B4-BE49-F238E27FC236}">
                <a16:creationId xmlns:a16="http://schemas.microsoft.com/office/drawing/2014/main" id="{28223B3D-9BB9-0D08-9073-33043FDA2EB7}"/>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3739" r="11238"/>
          <a:stretch/>
        </p:blipFill>
        <p:spPr>
          <a:xfrm>
            <a:off x="10107998" y="1520033"/>
            <a:ext cx="3720568" cy="3390684"/>
          </a:xfrm>
          <a:prstGeom prst="rect">
            <a:avLst/>
          </a:prstGeom>
        </p:spPr>
      </p:pic>
    </p:spTree>
    <p:extLst>
      <p:ext uri="{BB962C8B-B14F-4D97-AF65-F5344CB8AC3E}">
        <p14:creationId xmlns:p14="http://schemas.microsoft.com/office/powerpoint/2010/main" val="253745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Steering Angle and Speed (2)</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Abhijeet Behera, Sogol Kharrazi, Erik Frisk</a:t>
            </a:r>
          </a:p>
        </p:txBody>
      </p:sp>
      <p:pic>
        <p:nvPicPr>
          <p:cNvPr id="2" name="Graphic 1">
            <a:extLst>
              <a:ext uri="{FF2B5EF4-FFF2-40B4-BE49-F238E27FC236}">
                <a16:creationId xmlns:a16="http://schemas.microsoft.com/office/drawing/2014/main" id="{DA4CFD47-089D-0E93-B9FE-AE680D0CA7D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089" r="8127"/>
          <a:stretch/>
        </p:blipFill>
        <p:spPr bwMode="auto">
          <a:xfrm>
            <a:off x="1799184" y="2427230"/>
            <a:ext cx="5259027" cy="5432539"/>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E337DE7F-2C7C-8586-CB2D-C054B0BA2CA3}"/>
              </a:ext>
            </a:extLst>
          </p:cNvPr>
          <p:cNvSpPr txBox="1"/>
          <p:nvPr/>
        </p:nvSpPr>
        <p:spPr>
          <a:xfrm>
            <a:off x="6911752" y="3866226"/>
            <a:ext cx="10366709" cy="2554545"/>
          </a:xfrm>
          <a:prstGeom prst="rect">
            <a:avLst/>
          </a:prstGeom>
          <a:noFill/>
        </p:spPr>
        <p:txBody>
          <a:bodyPr wrap="square">
            <a:spAutoFit/>
          </a:bodyPr>
          <a:lstStyle/>
          <a:p>
            <a:pPr marL="1028666" lvl="1" indent="-571500" algn="just">
              <a:buFont typeface="Arial" panose="020B0604020202020204" pitchFamily="34" charset="0"/>
              <a:buChar char="•"/>
            </a:pPr>
            <a:r>
              <a:rPr lang="en-GB" sz="3600" dirty="0">
                <a:latin typeface="Arial" panose="020B0604020202020204" pitchFamily="34" charset="0"/>
                <a:ea typeface="CMU Serif" panose="02000603000000000000" pitchFamily="2" charset="0"/>
                <a:cs typeface="Arial" panose="020B0604020202020204" pitchFamily="34" charset="0"/>
              </a:rPr>
              <a:t>Exit speed is </a:t>
            </a:r>
            <a:r>
              <a:rPr lang="en-GB" sz="3600" dirty="0">
                <a:solidFill>
                  <a:srgbClr val="7030A0"/>
                </a:solidFill>
                <a:latin typeface="Arial" panose="020B0604020202020204" pitchFamily="34" charset="0"/>
                <a:ea typeface="CMU Serif" panose="02000603000000000000" pitchFamily="2" charset="0"/>
                <a:cs typeface="Arial" panose="020B0604020202020204" pitchFamily="34" charset="0"/>
              </a:rPr>
              <a:t>around 2 times </a:t>
            </a:r>
            <a:r>
              <a:rPr lang="en-GB" sz="3600" dirty="0">
                <a:latin typeface="Arial" panose="020B0604020202020204" pitchFamily="34" charset="0"/>
                <a:ea typeface="CMU Serif" panose="02000603000000000000" pitchFamily="2" charset="0"/>
                <a:cs typeface="Arial" panose="020B0604020202020204" pitchFamily="34" charset="0"/>
              </a:rPr>
              <a:t>the entry speed.</a:t>
            </a:r>
          </a:p>
          <a:p>
            <a:pPr marL="742916" lvl="1" indent="-285750" algn="just">
              <a:buFont typeface="Arial" panose="020B0604020202020204" pitchFamily="34" charset="0"/>
              <a:buChar char="•"/>
            </a:pPr>
            <a:endParaRPr lang="en-GB" sz="3600" dirty="0">
              <a:latin typeface="Arial" panose="020B0604020202020204" pitchFamily="34" charset="0"/>
              <a:ea typeface="CMU Serif" panose="02000603000000000000" pitchFamily="2" charset="0"/>
              <a:cs typeface="Arial" panose="020B0604020202020204" pitchFamily="34" charset="0"/>
            </a:endParaRPr>
          </a:p>
          <a:p>
            <a:pPr marL="1028666" lvl="1" indent="-571500" algn="just">
              <a:buFont typeface="Arial" panose="020B0604020202020204" pitchFamily="34" charset="0"/>
              <a:buChar char="•"/>
            </a:pPr>
            <a:r>
              <a:rPr lang="en-GB" sz="3600" dirty="0">
                <a:latin typeface="Arial" panose="020B0604020202020204" pitchFamily="34" charset="0"/>
                <a:ea typeface="CMU Serif" panose="02000603000000000000" pitchFamily="2" charset="0"/>
                <a:cs typeface="Arial" panose="020B0604020202020204" pitchFamily="34" charset="0"/>
              </a:rPr>
              <a:t>Entry and exit speeds </a:t>
            </a:r>
            <a:r>
              <a:rPr lang="en-GB" sz="3600" dirty="0">
                <a:solidFill>
                  <a:srgbClr val="7030A0"/>
                </a:solidFill>
                <a:latin typeface="Arial" panose="020B0604020202020204" pitchFamily="34" charset="0"/>
                <a:ea typeface="CMU Serif" panose="02000603000000000000" pitchFamily="2" charset="0"/>
                <a:cs typeface="Arial" panose="020B0604020202020204" pitchFamily="34" charset="0"/>
              </a:rPr>
              <a:t>increase</a:t>
            </a:r>
            <a:r>
              <a:rPr lang="en-GB" sz="3600" dirty="0">
                <a:latin typeface="Arial" panose="020B0604020202020204" pitchFamily="34" charset="0"/>
                <a:ea typeface="CMU Serif" panose="02000603000000000000" pitchFamily="2" charset="0"/>
                <a:cs typeface="Arial" panose="020B0604020202020204" pitchFamily="34" charset="0"/>
              </a:rPr>
              <a:t> with the radius of the roundabout.</a:t>
            </a:r>
            <a:endParaRPr lang="en-GB" sz="1600" dirty="0">
              <a:latin typeface="CMU Serif" panose="02000603000000000000" pitchFamily="2" charset="0"/>
              <a:ea typeface="CMU Serif" panose="02000603000000000000" pitchFamily="2" charset="0"/>
              <a:cs typeface="CMU Serif" panose="02000603000000000000" pitchFamily="2" charset="0"/>
            </a:endParaRPr>
          </a:p>
          <a:p>
            <a:pPr marL="742916" lvl="1" indent="-285750">
              <a:buFont typeface="Arial" panose="020B0604020202020204" pitchFamily="34" charset="0"/>
              <a:buChar char="•"/>
            </a:pPr>
            <a:endParaRPr lang="en-GB" sz="1600" dirty="0">
              <a:latin typeface="CMU Serif" panose="02000603000000000000" pitchFamily="2" charset="0"/>
              <a:ea typeface="CMU Serif" panose="02000603000000000000" pitchFamily="2" charset="0"/>
              <a:cs typeface="CMU Serif" panose="02000603000000000000" pitchFamily="2" charset="0"/>
            </a:endParaRPr>
          </a:p>
        </p:txBody>
      </p:sp>
    </p:spTree>
    <p:extLst>
      <p:ext uri="{BB962C8B-B14F-4D97-AF65-F5344CB8AC3E}">
        <p14:creationId xmlns:p14="http://schemas.microsoft.com/office/powerpoint/2010/main" val="41611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a:xfrm>
            <a:off x="1257300" y="547689"/>
            <a:ext cx="12855252" cy="1787500"/>
          </a:xfrm>
        </p:spPr>
        <p:txBody>
          <a:bodyPr/>
          <a:lstStyle/>
          <a:p>
            <a:r>
              <a:rPr lang="en-US" sz="6000" dirty="0">
                <a:latin typeface="Arial" panose="020B0604020202020204" pitchFamily="34" charset="0"/>
                <a:cs typeface="Arial" panose="020B0604020202020204" pitchFamily="34" charset="0"/>
              </a:rPr>
              <a:t>Workload: Steering Reversal Rate</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Abhijeet Behera, Sogol Kharrazi, Erik Frisk</a:t>
            </a:r>
          </a:p>
        </p:txBody>
      </p:sp>
      <p:sp>
        <p:nvSpPr>
          <p:cNvPr id="5" name="TextBox 4">
            <a:extLst>
              <a:ext uri="{FF2B5EF4-FFF2-40B4-BE49-F238E27FC236}">
                <a16:creationId xmlns:a16="http://schemas.microsoft.com/office/drawing/2014/main" id="{7BCCC41C-E67B-A513-7F54-0B41C3356D5E}"/>
              </a:ext>
            </a:extLst>
          </p:cNvPr>
          <p:cNvSpPr txBox="1"/>
          <p:nvPr/>
        </p:nvSpPr>
        <p:spPr>
          <a:xfrm>
            <a:off x="1871192" y="2479204"/>
            <a:ext cx="14005048" cy="1200329"/>
          </a:xfrm>
          <a:prstGeom prst="rect">
            <a:avLst/>
          </a:prstGeom>
          <a:noFill/>
        </p:spPr>
        <p:txBody>
          <a:bodyPr wrap="square">
            <a:spAutoFit/>
          </a:bodyPr>
          <a:lstStyle/>
          <a:p>
            <a:pPr algn="just"/>
            <a:r>
              <a:rPr lang="en-US" sz="3600" dirty="0">
                <a:latin typeface="Arial" panose="020B0604020202020204" pitchFamily="34" charset="0"/>
                <a:cs typeface="Arial" panose="020B0604020202020204" pitchFamily="34" charset="0"/>
              </a:rPr>
              <a:t>Steering Reversal Rate (SRR) is the number, per minute, of steering wheel reversals larger than a certain minimum angular value [2].</a:t>
            </a:r>
          </a:p>
        </p:txBody>
      </p:sp>
      <p:pic>
        <p:nvPicPr>
          <p:cNvPr id="8" name="Picture 7">
            <a:extLst>
              <a:ext uri="{FF2B5EF4-FFF2-40B4-BE49-F238E27FC236}">
                <a16:creationId xmlns:a16="http://schemas.microsoft.com/office/drawing/2014/main" id="{C4EA95A5-CED9-1403-063C-EBCBF9C06F1D}"/>
              </a:ext>
            </a:extLst>
          </p:cNvPr>
          <p:cNvPicPr>
            <a:picLocks noChangeAspect="1"/>
          </p:cNvPicPr>
          <p:nvPr/>
        </p:nvPicPr>
        <p:blipFill>
          <a:blip r:embed="rId2"/>
          <a:stretch>
            <a:fillRect/>
          </a:stretch>
        </p:blipFill>
        <p:spPr>
          <a:xfrm>
            <a:off x="5687616" y="4063380"/>
            <a:ext cx="5623185" cy="4320480"/>
          </a:xfrm>
          <a:prstGeom prst="rect">
            <a:avLst/>
          </a:prstGeom>
        </p:spPr>
      </p:pic>
      <p:sp>
        <p:nvSpPr>
          <p:cNvPr id="10" name="TextBox 9">
            <a:extLst>
              <a:ext uri="{FF2B5EF4-FFF2-40B4-BE49-F238E27FC236}">
                <a16:creationId xmlns:a16="http://schemas.microsoft.com/office/drawing/2014/main" id="{D3ACBF13-9220-75DC-512D-208D8169BAA9}"/>
              </a:ext>
            </a:extLst>
          </p:cNvPr>
          <p:cNvSpPr txBox="1"/>
          <p:nvPr/>
        </p:nvSpPr>
        <p:spPr>
          <a:xfrm>
            <a:off x="6738800" y="9046843"/>
            <a:ext cx="10291899" cy="646331"/>
          </a:xfrm>
          <a:prstGeom prst="rect">
            <a:avLst/>
          </a:prstGeom>
          <a:noFill/>
        </p:spPr>
        <p:txBody>
          <a:bodyPr wrap="square">
            <a:spAutoFit/>
          </a:bodyPr>
          <a:lstStyle/>
          <a:p>
            <a:r>
              <a:rPr lang="en-US" b="0" i="0" dirty="0">
                <a:solidFill>
                  <a:srgbClr val="222222"/>
                </a:solidFill>
                <a:effectLst/>
                <a:latin typeface="Arial" panose="020B0604020202020204" pitchFamily="34" charset="0"/>
              </a:rPr>
              <a:t>[2] Markkula G, </a:t>
            </a:r>
            <a:r>
              <a:rPr lang="en-US" b="0" i="0" dirty="0" err="1">
                <a:solidFill>
                  <a:srgbClr val="222222"/>
                </a:solidFill>
                <a:effectLst/>
                <a:latin typeface="Arial" panose="020B0604020202020204" pitchFamily="34" charset="0"/>
              </a:rPr>
              <a:t>Engström</a:t>
            </a:r>
            <a:r>
              <a:rPr lang="en-US" b="0" i="0" dirty="0">
                <a:solidFill>
                  <a:srgbClr val="222222"/>
                </a:solidFill>
                <a:effectLst/>
                <a:latin typeface="Arial" panose="020B0604020202020204" pitchFamily="34" charset="0"/>
              </a:rPr>
              <a:t> J. A steering wheel reversal rate metric for assessing effects of visual and cognitive secondary task load. In Proceedings of the 13th ITS World Congress 2006. Leeds.</a:t>
            </a:r>
            <a:endParaRPr lang="en-IN"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B8941B6-AB13-62EF-4F05-6BB089EEEC74}"/>
                  </a:ext>
                </a:extLst>
              </p:cNvPr>
              <p:cNvSpPr txBox="1"/>
              <p:nvPr/>
            </p:nvSpPr>
            <p:spPr>
              <a:xfrm>
                <a:off x="12168336" y="5812332"/>
                <a:ext cx="5040561" cy="1101712"/>
              </a:xfrm>
              <a:prstGeom prst="rect">
                <a:avLst/>
              </a:prstGeom>
              <a:noFill/>
            </p:spPr>
            <p:txBody>
              <a:bodyPr wrap="square" rtlCol="0">
                <a:spAutoFit/>
              </a:bodyPr>
              <a:lstStyle/>
              <a:p>
                <a:r>
                  <a:rPr lang="en-IN" sz="3600" dirty="0">
                    <a:latin typeface="Arial" panose="020B0604020202020204" pitchFamily="34" charset="0"/>
                    <a:cs typeface="Arial" panose="020B0604020202020204" pitchFamily="34" charset="0"/>
                  </a:rPr>
                  <a:t>SRR</a:t>
                </a:r>
                <a14:m>
                  <m:oMath xmlns:m="http://schemas.openxmlformats.org/officeDocument/2006/math">
                    <m:r>
                      <a:rPr lang="sv-SE" sz="3600" b="0" i="0" smtClean="0">
                        <a:latin typeface="Cambria Math" panose="02040503050406030204" pitchFamily="18" charset="0"/>
                      </a:rPr>
                      <m:t> </m:t>
                    </m:r>
                    <m:r>
                      <a:rPr lang="sv-SE" sz="3600" b="0" i="1" smtClean="0">
                        <a:latin typeface="Cambria Math" panose="02040503050406030204" pitchFamily="18" charset="0"/>
                      </a:rPr>
                      <m:t>= </m:t>
                    </m:r>
                    <m:f>
                      <m:fPr>
                        <m:ctrlPr>
                          <a:rPr lang="sv-SE" sz="3600" b="0" i="1" smtClean="0">
                            <a:latin typeface="Cambria Math" panose="02040503050406030204" pitchFamily="18" charset="0"/>
                          </a:rPr>
                        </m:ctrlPr>
                      </m:fPr>
                      <m:num>
                        <m:r>
                          <a:rPr lang="sv-SE" sz="3600" b="0" i="1" smtClean="0">
                            <a:latin typeface="Cambria Math" panose="02040503050406030204" pitchFamily="18" charset="0"/>
                          </a:rPr>
                          <m:t>4</m:t>
                        </m:r>
                      </m:num>
                      <m:den>
                        <m:f>
                          <m:fPr>
                            <m:ctrlPr>
                              <a:rPr lang="sv-SE" sz="3600" b="0" i="1" smtClean="0">
                                <a:latin typeface="Cambria Math" panose="02040503050406030204" pitchFamily="18" charset="0"/>
                              </a:rPr>
                            </m:ctrlPr>
                          </m:fPr>
                          <m:num>
                            <m:r>
                              <a:rPr lang="sv-SE" sz="3600" b="0" i="1" smtClean="0">
                                <a:latin typeface="Cambria Math" panose="02040503050406030204" pitchFamily="18" charset="0"/>
                              </a:rPr>
                              <m:t>6</m:t>
                            </m:r>
                          </m:num>
                          <m:den>
                            <m:r>
                              <a:rPr lang="sv-SE" sz="3600" b="0" i="1" smtClean="0">
                                <a:latin typeface="Cambria Math" panose="02040503050406030204" pitchFamily="18" charset="0"/>
                              </a:rPr>
                              <m:t>60</m:t>
                            </m:r>
                          </m:den>
                        </m:f>
                      </m:den>
                    </m:f>
                    <m:r>
                      <a:rPr lang="sv-SE" sz="3600" b="0" i="1" smtClean="0">
                        <a:latin typeface="Cambria Math" panose="02040503050406030204" pitchFamily="18" charset="0"/>
                      </a:rPr>
                      <m:t>=40 </m:t>
                    </m:r>
                    <m:sSup>
                      <m:sSupPr>
                        <m:ctrlPr>
                          <a:rPr lang="sv-SE" sz="3600" b="0" i="1" smtClean="0">
                            <a:latin typeface="Cambria Math" panose="02040503050406030204" pitchFamily="18" charset="0"/>
                          </a:rPr>
                        </m:ctrlPr>
                      </m:sSupPr>
                      <m:e>
                        <m:r>
                          <a:rPr lang="sv-SE" sz="3600" b="0" i="1" smtClean="0">
                            <a:latin typeface="Cambria Math" panose="02040503050406030204" pitchFamily="18" charset="0"/>
                          </a:rPr>
                          <m:t>𝑚𝑖𝑛</m:t>
                        </m:r>
                      </m:e>
                      <m:sup>
                        <m:r>
                          <a:rPr lang="sv-SE" sz="3600" b="0" i="1" smtClean="0">
                            <a:latin typeface="Cambria Math" panose="02040503050406030204" pitchFamily="18" charset="0"/>
                          </a:rPr>
                          <m:t>−1</m:t>
                        </m:r>
                      </m:sup>
                    </m:sSup>
                  </m:oMath>
                </a14:m>
                <a:endParaRPr lang="en-IN" sz="3600" dirty="0"/>
              </a:p>
            </p:txBody>
          </p:sp>
        </mc:Choice>
        <mc:Fallback xmlns="">
          <p:sp>
            <p:nvSpPr>
              <p:cNvPr id="2" name="TextBox 1">
                <a:extLst>
                  <a:ext uri="{FF2B5EF4-FFF2-40B4-BE49-F238E27FC236}">
                    <a16:creationId xmlns:a16="http://schemas.microsoft.com/office/drawing/2014/main" id="{FB8941B6-AB13-62EF-4F05-6BB089EEEC74}"/>
                  </a:ext>
                </a:extLst>
              </p:cNvPr>
              <p:cNvSpPr txBox="1">
                <a:spLocks noRot="1" noChangeAspect="1" noMove="1" noResize="1" noEditPoints="1" noAdjustHandles="1" noChangeArrowheads="1" noChangeShapeType="1" noTextEdit="1"/>
              </p:cNvSpPr>
              <p:nvPr/>
            </p:nvSpPr>
            <p:spPr>
              <a:xfrm>
                <a:off x="12168336" y="5812332"/>
                <a:ext cx="5040561" cy="1101712"/>
              </a:xfrm>
              <a:prstGeom prst="rect">
                <a:avLst/>
              </a:prstGeom>
              <a:blipFill>
                <a:blip r:embed="rId3"/>
                <a:stretch>
                  <a:fillRect l="-3628"/>
                </a:stretch>
              </a:blipFill>
            </p:spPr>
            <p:txBody>
              <a:bodyPr/>
              <a:lstStyle/>
              <a:p>
                <a:r>
                  <a:rPr lang="en-IN">
                    <a:noFill/>
                  </a:rPr>
                  <a:t> </a:t>
                </a:r>
              </a:p>
            </p:txBody>
          </p:sp>
        </mc:Fallback>
      </mc:AlternateContent>
      <p:cxnSp>
        <p:nvCxnSpPr>
          <p:cNvPr id="7" name="Straight Arrow Connector 6">
            <a:extLst>
              <a:ext uri="{FF2B5EF4-FFF2-40B4-BE49-F238E27FC236}">
                <a16:creationId xmlns:a16="http://schemas.microsoft.com/office/drawing/2014/main" id="{C295269B-385E-669F-F9F7-8224723A5928}"/>
              </a:ext>
            </a:extLst>
          </p:cNvPr>
          <p:cNvCxnSpPr/>
          <p:nvPr/>
        </p:nvCxnSpPr>
        <p:spPr>
          <a:xfrm>
            <a:off x="6335688" y="4279404"/>
            <a:ext cx="3672408" cy="0"/>
          </a:xfrm>
          <a:prstGeom prst="straightConnector1">
            <a:avLst/>
          </a:prstGeom>
          <a:ln>
            <a:solidFill>
              <a:srgbClr val="7030A0"/>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72B006C2-21BE-513D-662B-0042FE686A63}"/>
              </a:ext>
            </a:extLst>
          </p:cNvPr>
          <p:cNvCxnSpPr>
            <a:cxnSpLocks/>
          </p:cNvCxnSpPr>
          <p:nvPr/>
        </p:nvCxnSpPr>
        <p:spPr>
          <a:xfrm>
            <a:off x="10080104" y="4063380"/>
            <a:ext cx="0" cy="3744416"/>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9937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chnology Convergence 2023 - Presentation Template" id="{AD7E61BC-6D68-468E-983F-68C8A034365A}" vid="{6AA01E9F-0444-4427-8A7C-1FD78B2E50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Technology Convergence 2023 - Presentation Template</Template>
  <TotalTime>9050</TotalTime>
  <Words>683</Words>
  <Application>Microsoft Office PowerPoint</Application>
  <PresentationFormat>Custom</PresentationFormat>
  <Paragraphs>113</Paragraphs>
  <Slides>16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Open Sauce Bold</vt:lpstr>
      <vt:lpstr>Calibri</vt:lpstr>
      <vt:lpstr>Cambria Math</vt:lpstr>
      <vt:lpstr>CMU Serif</vt:lpstr>
      <vt:lpstr>Times New Roman</vt:lpstr>
      <vt:lpstr>Office Theme</vt:lpstr>
      <vt:lpstr>PERFORMANCE ANALYSIS OF AN A-DOUBLE IN ROUNDABOUTS USING NATURALISTIC DRIVING DATA</vt:lpstr>
      <vt:lpstr>Introduction</vt:lpstr>
      <vt:lpstr>Motivation and Research Questions</vt:lpstr>
      <vt:lpstr>Research Objectives</vt:lpstr>
      <vt:lpstr>Data Collection</vt:lpstr>
      <vt:lpstr>Roundabout Categorization</vt:lpstr>
      <vt:lpstr>Steering Angle and Speed (1)</vt:lpstr>
      <vt:lpstr>Steering Angle and Speed (2)</vt:lpstr>
      <vt:lpstr>Workload: Steering Reversal Rate</vt:lpstr>
      <vt:lpstr>Workload: Steering Reversal Rate</vt:lpstr>
      <vt:lpstr>Swept Path</vt:lpstr>
      <vt:lpstr>Swept Width Variation</vt:lpstr>
      <vt:lpstr>Low-Speed Swept Path (LSSP)</vt:lpstr>
      <vt:lpstr>Conclusions</vt:lpstr>
      <vt:lpstr>Acknowledgement</vt:lpstr>
      <vt:lpstr>Thank you for listening!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Hamid</dc:creator>
  <cp:lastModifiedBy>Abhijeet Behera</cp:lastModifiedBy>
  <cp:revision>7</cp:revision>
  <dcterms:created xsi:type="dcterms:W3CDTF">2023-08-30T05:28:25Z</dcterms:created>
  <dcterms:modified xsi:type="dcterms:W3CDTF">2023-10-13T15:06:47Z</dcterms:modified>
  <dc:identifier>DAFqF3977AU</dc:identifier>
</cp:coreProperties>
</file>