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3" r:id="rId8"/>
    <p:sldId id="264" r:id="rId9"/>
    <p:sldId id="273" r:id="rId10"/>
    <p:sldId id="265" r:id="rId11"/>
    <p:sldId id="266" r:id="rId12"/>
    <p:sldId id="269" r:id="rId13"/>
    <p:sldId id="270" r:id="rId14"/>
    <p:sldId id="271" r:id="rId15"/>
    <p:sldId id="267" r:id="rId16"/>
    <p:sldId id="268" r:id="rId17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s van Loo" initials="Hv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D48"/>
    <a:srgbClr val="70B578"/>
    <a:srgbClr val="F2F8F3"/>
    <a:srgbClr val="E4F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4" autoAdjust="0"/>
    <p:restoredTop sz="97742" autoAdjust="0"/>
  </p:normalViewPr>
  <p:slideViewPr>
    <p:cSldViewPr>
      <p:cViewPr varScale="1">
        <p:scale>
          <a:sx n="60" d="100"/>
          <a:sy n="60" d="100"/>
        </p:scale>
        <p:origin x="16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19BAB-BA28-3F49-8DC4-8D6FB45D0586}" type="doc">
      <dgm:prSet loTypeId="urn:microsoft.com/office/officeart/2005/8/layout/venn3" loCatId="" qsTypeId="urn:microsoft.com/office/officeart/2005/8/quickstyle/simple2" qsCatId="simple" csTypeId="urn:microsoft.com/office/officeart/2005/8/colors/colorful2" csCatId="colorful" phldr="1"/>
      <dgm:spPr/>
    </dgm:pt>
    <dgm:pt modelId="{5BBC63F3-4235-FA40-95A0-39BD671AC507}">
      <dgm:prSet phldrT="[Texto]"/>
      <dgm:spPr/>
      <dgm:t>
        <a:bodyPr/>
        <a:lstStyle/>
        <a:p>
          <a:pPr algn="ctr">
            <a:buFont typeface="Arial" pitchFamily="34" charset="0"/>
            <a:buNone/>
          </a:pPr>
          <a:r>
            <a:rPr lang="en-US" u="none" dirty="0">
              <a:latin typeface="Arial" panose="020B0604020202020204" pitchFamily="34" charset="0"/>
              <a:cs typeface="Arial" panose="020B0604020202020204" pitchFamily="34" charset="0"/>
            </a:rPr>
            <a:t>MODEL</a:t>
          </a:r>
          <a:endParaRPr lang="pt-BR" u="none" dirty="0"/>
        </a:p>
      </dgm:t>
    </dgm:pt>
    <dgm:pt modelId="{3980C898-BDC2-EA4B-B374-25A591C5EFD6}" type="parTrans" cxnId="{8A85156E-7263-E64B-A779-1CDFAEB02564}">
      <dgm:prSet/>
      <dgm:spPr/>
      <dgm:t>
        <a:bodyPr/>
        <a:lstStyle/>
        <a:p>
          <a:endParaRPr lang="pt-BR" u="none"/>
        </a:p>
      </dgm:t>
    </dgm:pt>
    <dgm:pt modelId="{78655133-CBEA-5149-BDCE-8EA6E2AD6A73}" type="sibTrans" cxnId="{8A85156E-7263-E64B-A779-1CDFAEB02564}">
      <dgm:prSet/>
      <dgm:spPr/>
      <dgm:t>
        <a:bodyPr/>
        <a:lstStyle/>
        <a:p>
          <a:endParaRPr lang="pt-BR" u="none"/>
        </a:p>
      </dgm:t>
    </dgm:pt>
    <dgm:pt modelId="{FB93ED28-FC21-E347-9F82-40CDBC10CA83}">
      <dgm:prSet/>
      <dgm:spPr/>
      <dgm:t>
        <a:bodyPr/>
        <a:lstStyle/>
        <a:p>
          <a:pPr algn="ctr"/>
          <a:r>
            <a:rPr lang="en-US" u="none" dirty="0">
              <a:latin typeface="Arial" panose="020B0604020202020204" pitchFamily="34" charset="0"/>
              <a:cs typeface="Arial" panose="020B0604020202020204" pitchFamily="34" charset="0"/>
            </a:rPr>
            <a:t>INPUT </a:t>
          </a:r>
        </a:p>
      </dgm:t>
    </dgm:pt>
    <dgm:pt modelId="{762D441B-1875-C043-850B-3879BC261306}" type="parTrans" cxnId="{E907CB71-3486-4C49-A5EC-258D2754BC4F}">
      <dgm:prSet/>
      <dgm:spPr/>
      <dgm:t>
        <a:bodyPr/>
        <a:lstStyle/>
        <a:p>
          <a:endParaRPr lang="pt-BR" u="none"/>
        </a:p>
      </dgm:t>
    </dgm:pt>
    <dgm:pt modelId="{3853F73C-8899-9642-ACAE-C2DEC9F9AD1C}" type="sibTrans" cxnId="{E907CB71-3486-4C49-A5EC-258D2754BC4F}">
      <dgm:prSet/>
      <dgm:spPr/>
      <dgm:t>
        <a:bodyPr/>
        <a:lstStyle/>
        <a:p>
          <a:endParaRPr lang="pt-BR" u="none"/>
        </a:p>
      </dgm:t>
    </dgm:pt>
    <dgm:pt modelId="{EE73DE98-6CE9-B24E-A8EB-DBBE422D3831}">
      <dgm:prSet/>
      <dgm:spPr/>
      <dgm:t>
        <a:bodyPr/>
        <a:lstStyle/>
        <a:p>
          <a:pPr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u="none" dirty="0">
              <a:latin typeface="Arial" panose="020B0604020202020204" pitchFamily="34" charset="0"/>
              <a:cs typeface="Arial" panose="020B0604020202020204" pitchFamily="34" charset="0"/>
            </a:rPr>
            <a:t>OUTPUT</a:t>
          </a:r>
        </a:p>
      </dgm:t>
    </dgm:pt>
    <dgm:pt modelId="{A8C3EE11-A11A-B440-97EF-018660B82445}" type="parTrans" cxnId="{7EFB49FA-1D14-8C41-B53B-3061BC4B2EE2}">
      <dgm:prSet/>
      <dgm:spPr/>
      <dgm:t>
        <a:bodyPr/>
        <a:lstStyle/>
        <a:p>
          <a:endParaRPr lang="pt-BR" u="none"/>
        </a:p>
      </dgm:t>
    </dgm:pt>
    <dgm:pt modelId="{36D61B1C-3F42-3047-B978-0D0FAB7C0262}" type="sibTrans" cxnId="{7EFB49FA-1D14-8C41-B53B-3061BC4B2EE2}">
      <dgm:prSet/>
      <dgm:spPr/>
      <dgm:t>
        <a:bodyPr/>
        <a:lstStyle/>
        <a:p>
          <a:endParaRPr lang="pt-BR" u="none"/>
        </a:p>
      </dgm:t>
    </dgm:pt>
    <dgm:pt modelId="{E933C860-F38C-8746-955B-7D6F8810051A}">
      <dgm:prSet phldrT="[Texto]"/>
      <dgm:spPr/>
      <dgm:t>
        <a:bodyPr/>
        <a:lstStyle/>
        <a:p>
          <a:pPr algn="l">
            <a:buFont typeface="Arial" pitchFamily="34" charset="0"/>
            <a:buChar char="•"/>
          </a:pPr>
          <a:r>
            <a:rPr lang="en-US" u="none" dirty="0">
              <a:latin typeface="Arial" panose="020B0604020202020204" pitchFamily="34" charset="0"/>
              <a:cs typeface="Arial" panose="020B0604020202020204" pitchFamily="34" charset="0"/>
            </a:rPr>
            <a:t>Road network topology (graph)</a:t>
          </a:r>
          <a:endParaRPr lang="pt-BR" u="none" dirty="0"/>
        </a:p>
      </dgm:t>
    </dgm:pt>
    <dgm:pt modelId="{2B4EB9EA-DCAE-874B-A657-F356E5103809}" type="parTrans" cxnId="{43A4EE46-D74F-0343-90E2-AC261F4EBE08}">
      <dgm:prSet/>
      <dgm:spPr/>
      <dgm:t>
        <a:bodyPr/>
        <a:lstStyle/>
        <a:p>
          <a:endParaRPr lang="pt-BR"/>
        </a:p>
      </dgm:t>
    </dgm:pt>
    <dgm:pt modelId="{4607ED51-39EE-B049-B14F-8F4D5179EADC}" type="sibTrans" cxnId="{43A4EE46-D74F-0343-90E2-AC261F4EBE08}">
      <dgm:prSet/>
      <dgm:spPr/>
      <dgm:t>
        <a:bodyPr/>
        <a:lstStyle/>
        <a:p>
          <a:endParaRPr lang="pt-BR"/>
        </a:p>
      </dgm:t>
    </dgm:pt>
    <dgm:pt modelId="{D13A3162-3983-B549-887D-E904B3E89573}">
      <dgm:prSet/>
      <dgm:spPr/>
      <dgm:t>
        <a:bodyPr/>
        <a:lstStyle/>
        <a:p>
          <a:pPr algn="l">
            <a:tabLst/>
          </a:pPr>
          <a:r>
            <a:rPr lang="en-US" u="none" noProof="0" dirty="0">
              <a:latin typeface="Arial" panose="020B0604020202020204" pitchFamily="34" charset="0"/>
              <a:cs typeface="Arial" panose="020B0604020202020204" pitchFamily="34" charset="0"/>
            </a:rPr>
            <a:t># of WIM</a:t>
          </a:r>
          <a:endParaRPr lang="en-US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86F9C-98DD-594E-B086-92764F5B1627}" type="parTrans" cxnId="{23363C6E-2190-0849-9126-19426E9688C2}">
      <dgm:prSet/>
      <dgm:spPr/>
      <dgm:t>
        <a:bodyPr/>
        <a:lstStyle/>
        <a:p>
          <a:endParaRPr lang="pt-BR"/>
        </a:p>
      </dgm:t>
    </dgm:pt>
    <dgm:pt modelId="{07C2E4D1-EED9-FA44-90B2-DE2F2264E99E}" type="sibTrans" cxnId="{23363C6E-2190-0849-9126-19426E9688C2}">
      <dgm:prSet/>
      <dgm:spPr/>
      <dgm:t>
        <a:bodyPr/>
        <a:lstStyle/>
        <a:p>
          <a:endParaRPr lang="pt-BR"/>
        </a:p>
      </dgm:t>
    </dgm:pt>
    <dgm:pt modelId="{1B5DE9D2-1058-FD42-A1A2-CB9F238E4C00}">
      <dgm:prSet/>
      <dgm:spPr/>
      <dgm:t>
        <a:bodyPr/>
        <a:lstStyle/>
        <a:p>
          <a:pPr marL="358775" marR="0" indent="-285750" algn="l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itchFamily="34" charset="0"/>
            <a:buChar char="•"/>
            <a:tabLst/>
            <a:defRPr/>
          </a:pPr>
          <a:r>
            <a:rPr lang="en-US" u="none" dirty="0">
              <a:latin typeface="Arial" panose="020B0604020202020204" pitchFamily="34" charset="0"/>
              <a:cs typeface="Arial" panose="020B0604020202020204" pitchFamily="34" charset="0"/>
            </a:rPr>
            <a:t>Optimized WIM placement</a:t>
          </a:r>
        </a:p>
      </dgm:t>
    </dgm:pt>
    <dgm:pt modelId="{258477EC-D3FC-F64B-8E8F-B7303BE9F3D9}" type="parTrans" cxnId="{9E2E2213-DD8C-F349-AC26-B9A756F3B28D}">
      <dgm:prSet/>
      <dgm:spPr/>
      <dgm:t>
        <a:bodyPr/>
        <a:lstStyle/>
        <a:p>
          <a:endParaRPr lang="pt-BR"/>
        </a:p>
      </dgm:t>
    </dgm:pt>
    <dgm:pt modelId="{59C9CAF4-BF2A-2D4A-9443-E19611776072}" type="sibTrans" cxnId="{9E2E2213-DD8C-F349-AC26-B9A756F3B28D}">
      <dgm:prSet/>
      <dgm:spPr/>
      <dgm:t>
        <a:bodyPr/>
        <a:lstStyle/>
        <a:p>
          <a:endParaRPr lang="pt-BR"/>
        </a:p>
      </dgm:t>
    </dgm:pt>
    <dgm:pt modelId="{C26313FE-87A3-4219-A82B-516A1A576E47}">
      <dgm:prSet phldrT="[Texto]"/>
      <dgm:spPr/>
      <dgm:t>
        <a:bodyPr/>
        <a:lstStyle/>
        <a:p>
          <a:pPr algn="l">
            <a:buFont typeface="Arial" pitchFamily="34" charset="0"/>
            <a:buChar char="•"/>
          </a:pPr>
          <a:r>
            <a:rPr lang="en-US" u="none" dirty="0">
              <a:latin typeface="Arial" panose="020B0604020202020204" pitchFamily="34" charset="0"/>
              <a:cs typeface="Arial" panose="020B0604020202020204" pitchFamily="34" charset="0"/>
            </a:rPr>
            <a:t>Multiple O-D pairs</a:t>
          </a:r>
          <a:endParaRPr lang="pt-BR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3CDBD-3E15-4DD2-9BAC-35FC0D4C90E8}" type="parTrans" cxnId="{2F29440B-AF4C-4C0F-A3CF-4703B025086A}">
      <dgm:prSet/>
      <dgm:spPr/>
      <dgm:t>
        <a:bodyPr/>
        <a:lstStyle/>
        <a:p>
          <a:endParaRPr lang="en-US"/>
        </a:p>
      </dgm:t>
    </dgm:pt>
    <dgm:pt modelId="{7023ECC8-D9E2-485E-96F7-B3AF58FCA613}" type="sibTrans" cxnId="{2F29440B-AF4C-4C0F-A3CF-4703B025086A}">
      <dgm:prSet/>
      <dgm:spPr/>
      <dgm:t>
        <a:bodyPr/>
        <a:lstStyle/>
        <a:p>
          <a:endParaRPr lang="en-US"/>
        </a:p>
      </dgm:t>
    </dgm:pt>
    <dgm:pt modelId="{F7427B5B-12EA-42C6-8E92-8DAAEAA604F2}">
      <dgm:prSet phldrT="[Texto]"/>
      <dgm:spPr/>
      <dgm:t>
        <a:bodyPr/>
        <a:lstStyle/>
        <a:p>
          <a:pPr algn="l">
            <a:buFont typeface="Arial" pitchFamily="34" charset="0"/>
            <a:buChar char="•"/>
          </a:pPr>
          <a:r>
            <a:rPr lang="pt-BR" u="none">
              <a:latin typeface="Arial" panose="020B0604020202020204" pitchFamily="34" charset="0"/>
              <a:cs typeface="Arial" panose="020B0604020202020204" pitchFamily="34" charset="0"/>
            </a:rPr>
            <a:t>Traffic volumes</a:t>
          </a:r>
          <a:endParaRPr lang="pt-BR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4F75E-FFC2-4663-BBCE-6222A7024FCB}" type="parTrans" cxnId="{004E9D7B-06D1-4593-BF88-3807EB853FD2}">
      <dgm:prSet/>
      <dgm:spPr/>
      <dgm:t>
        <a:bodyPr/>
        <a:lstStyle/>
        <a:p>
          <a:endParaRPr lang="en-US"/>
        </a:p>
      </dgm:t>
    </dgm:pt>
    <dgm:pt modelId="{016F09FA-28C6-423C-9AE8-D160B09CA24A}" type="sibTrans" cxnId="{004E9D7B-06D1-4593-BF88-3807EB853FD2}">
      <dgm:prSet/>
      <dgm:spPr/>
      <dgm:t>
        <a:bodyPr/>
        <a:lstStyle/>
        <a:p>
          <a:endParaRPr lang="en-US"/>
        </a:p>
      </dgm:t>
    </dgm:pt>
    <dgm:pt modelId="{CB1397A0-0E5C-4BF6-A97E-481BC3391627}">
      <dgm:prSet phldrT="[Texto]"/>
      <dgm:spPr/>
      <dgm:t>
        <a:bodyPr/>
        <a:lstStyle/>
        <a:p>
          <a:pPr algn="l">
            <a:buFont typeface="Arial" pitchFamily="34" charset="0"/>
            <a:buNone/>
          </a:pPr>
          <a:endParaRPr lang="pt-BR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94C6F9-9720-44AD-BF3F-7FAA34D32397}" type="parTrans" cxnId="{264BFA35-F07C-4887-A85E-96BC5986777B}">
      <dgm:prSet/>
      <dgm:spPr/>
      <dgm:t>
        <a:bodyPr/>
        <a:lstStyle/>
        <a:p>
          <a:endParaRPr lang="en-US"/>
        </a:p>
      </dgm:t>
    </dgm:pt>
    <dgm:pt modelId="{89913E00-592B-479D-90F0-3511863E072A}" type="sibTrans" cxnId="{264BFA35-F07C-4887-A85E-96BC5986777B}">
      <dgm:prSet/>
      <dgm:spPr/>
      <dgm:t>
        <a:bodyPr/>
        <a:lstStyle/>
        <a:p>
          <a:endParaRPr lang="en-US"/>
        </a:p>
      </dgm:t>
    </dgm:pt>
    <dgm:pt modelId="{E0B231E5-5D13-4B26-B0B6-6435DE7482C4}">
      <dgm:prSet/>
      <dgm:spPr/>
      <dgm:t>
        <a:bodyPr/>
        <a:lstStyle/>
        <a:p>
          <a:pPr algn="l">
            <a:tabLst/>
          </a:pPr>
          <a:r>
            <a:rPr lang="en-US" u="none" noProof="0" dirty="0">
              <a:latin typeface="Arial" panose="020B0604020202020204" pitchFamily="34" charset="0"/>
              <a:cs typeface="Arial" panose="020B0604020202020204" pitchFamily="34" charset="0"/>
            </a:rPr>
            <a:t>Max. extra distance to evade WIM</a:t>
          </a:r>
          <a:endParaRPr lang="en-US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8B076-D2AB-4453-8587-7E554A7124C3}" type="parTrans" cxnId="{810D1E85-022B-4E65-8989-289BE0DF9993}">
      <dgm:prSet/>
      <dgm:spPr/>
      <dgm:t>
        <a:bodyPr/>
        <a:lstStyle/>
        <a:p>
          <a:endParaRPr lang="en-US"/>
        </a:p>
      </dgm:t>
    </dgm:pt>
    <dgm:pt modelId="{71B7D13A-9435-4B82-AAF0-53E6E2CBBBA6}" type="sibTrans" cxnId="{810D1E85-022B-4E65-8989-289BE0DF9993}">
      <dgm:prSet/>
      <dgm:spPr/>
      <dgm:t>
        <a:bodyPr/>
        <a:lstStyle/>
        <a:p>
          <a:endParaRPr lang="en-US"/>
        </a:p>
      </dgm:t>
    </dgm:pt>
    <dgm:pt modelId="{7B830E1F-41DB-4A0A-B658-44265E9E4F6B}">
      <dgm:prSet/>
      <dgm:spPr/>
      <dgm:t>
        <a:bodyPr/>
        <a:lstStyle/>
        <a:p>
          <a:pPr marL="358775" indent="-28575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u="none" dirty="0">
              <a:latin typeface="Arial" panose="020B0604020202020204" pitchFamily="34" charset="0"/>
              <a:cs typeface="Arial" panose="020B0604020202020204" pitchFamily="34" charset="0"/>
            </a:rPr>
            <a:t>% of controlled trucks</a:t>
          </a:r>
        </a:p>
      </dgm:t>
    </dgm:pt>
    <dgm:pt modelId="{4BA5CBB7-C677-4788-9D1C-615932C3AC2B}" type="parTrans" cxnId="{C7F7980A-FAC1-4488-9CB2-2A07BA3B9FEF}">
      <dgm:prSet/>
      <dgm:spPr/>
      <dgm:t>
        <a:bodyPr/>
        <a:lstStyle/>
        <a:p>
          <a:endParaRPr lang="en-US"/>
        </a:p>
      </dgm:t>
    </dgm:pt>
    <dgm:pt modelId="{6D81EE8F-3B6B-4AF9-8281-700DD4833741}" type="sibTrans" cxnId="{C7F7980A-FAC1-4488-9CB2-2A07BA3B9FEF}">
      <dgm:prSet/>
      <dgm:spPr/>
      <dgm:t>
        <a:bodyPr/>
        <a:lstStyle/>
        <a:p>
          <a:endParaRPr lang="en-US"/>
        </a:p>
      </dgm:t>
    </dgm:pt>
    <dgm:pt modelId="{C933A685-283B-4CA6-ACC7-C7F9D942BD68}">
      <dgm:prSet/>
      <dgm:spPr/>
      <dgm:t>
        <a:bodyPr/>
        <a:lstStyle/>
        <a:p>
          <a:pPr algn="l">
            <a:tabLst/>
          </a:pPr>
          <a:endParaRPr lang="en-US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48524-1952-492A-B4B4-3B43F529B3F9}" type="parTrans" cxnId="{02767D4E-A2A1-4C55-88C6-9D2A91D3931B}">
      <dgm:prSet/>
      <dgm:spPr/>
      <dgm:t>
        <a:bodyPr/>
        <a:lstStyle/>
        <a:p>
          <a:endParaRPr lang="en-US"/>
        </a:p>
      </dgm:t>
    </dgm:pt>
    <dgm:pt modelId="{EAF593AA-C85A-480E-826B-E6DCA3EDEEF1}" type="sibTrans" cxnId="{02767D4E-A2A1-4C55-88C6-9D2A91D3931B}">
      <dgm:prSet/>
      <dgm:spPr/>
      <dgm:t>
        <a:bodyPr/>
        <a:lstStyle/>
        <a:p>
          <a:endParaRPr lang="en-US"/>
        </a:p>
      </dgm:t>
    </dgm:pt>
    <dgm:pt modelId="{EEADB7EE-A367-45BD-9F80-D471FDFE636B}">
      <dgm:prSet/>
      <dgm:spPr/>
      <dgm:t>
        <a:bodyPr/>
        <a:lstStyle/>
        <a:p>
          <a:pPr algn="l">
            <a:tabLst/>
          </a:pPr>
          <a:endParaRPr lang="en-US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3480F-7A9B-4E7F-80A1-7F007E4F7ADA}" type="parTrans" cxnId="{370B506B-1A34-40FB-B5EA-BCD28BD4E265}">
      <dgm:prSet/>
      <dgm:spPr/>
      <dgm:t>
        <a:bodyPr/>
        <a:lstStyle/>
        <a:p>
          <a:endParaRPr lang="en-US"/>
        </a:p>
      </dgm:t>
    </dgm:pt>
    <dgm:pt modelId="{8B29FD15-4ED1-48C2-8F39-B1CCF4F039E3}" type="sibTrans" cxnId="{370B506B-1A34-40FB-B5EA-BCD28BD4E265}">
      <dgm:prSet/>
      <dgm:spPr/>
      <dgm:t>
        <a:bodyPr/>
        <a:lstStyle/>
        <a:p>
          <a:endParaRPr lang="en-US"/>
        </a:p>
      </dgm:t>
    </dgm:pt>
    <dgm:pt modelId="{C49D6787-4741-4CBD-AA98-453F2C103718}">
      <dgm:prSet/>
      <dgm:spPr/>
      <dgm:t>
        <a:bodyPr/>
        <a:lstStyle/>
        <a:p>
          <a:pPr marL="358775" indent="-28575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endParaRPr lang="en-US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750FD2-DC0E-4DEC-8735-52A8F0DBFB69}" type="parTrans" cxnId="{A2FDFC8E-84E7-4030-BA35-DCB6FCAA13F3}">
      <dgm:prSet/>
      <dgm:spPr/>
      <dgm:t>
        <a:bodyPr/>
        <a:lstStyle/>
        <a:p>
          <a:endParaRPr lang="en-US"/>
        </a:p>
      </dgm:t>
    </dgm:pt>
    <dgm:pt modelId="{F0CDC05C-434E-4FEF-9F24-F1FEEEAE879C}" type="sibTrans" cxnId="{A2FDFC8E-84E7-4030-BA35-DCB6FCAA13F3}">
      <dgm:prSet/>
      <dgm:spPr/>
      <dgm:t>
        <a:bodyPr/>
        <a:lstStyle/>
        <a:p>
          <a:endParaRPr lang="en-US"/>
        </a:p>
      </dgm:t>
    </dgm:pt>
    <dgm:pt modelId="{9E0FEE4C-854B-455E-9182-B13BEB59F5BF}">
      <dgm:prSet/>
      <dgm:spPr/>
      <dgm:t>
        <a:bodyPr/>
        <a:lstStyle/>
        <a:p>
          <a:pPr marL="358775" indent="-28575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endParaRPr lang="en-US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625DE-E0ED-4C65-812D-9608E213743A}" type="parTrans" cxnId="{769BEA7D-600E-4E80-ADAA-C11A357FD0F7}">
      <dgm:prSet/>
      <dgm:spPr/>
      <dgm:t>
        <a:bodyPr/>
        <a:lstStyle/>
        <a:p>
          <a:endParaRPr lang="en-US"/>
        </a:p>
      </dgm:t>
    </dgm:pt>
    <dgm:pt modelId="{176EF14C-3BA2-4D09-9BBE-4CEE9280F015}" type="sibTrans" cxnId="{769BEA7D-600E-4E80-ADAA-C11A357FD0F7}">
      <dgm:prSet/>
      <dgm:spPr/>
      <dgm:t>
        <a:bodyPr/>
        <a:lstStyle/>
        <a:p>
          <a:endParaRPr lang="en-US"/>
        </a:p>
      </dgm:t>
    </dgm:pt>
    <dgm:pt modelId="{C243B715-2AB0-AF41-B0B1-03419AAE5E11}" type="pres">
      <dgm:prSet presAssocID="{A2119BAB-BA28-3F49-8DC4-8D6FB45D0586}" presName="Name0" presStyleCnt="0">
        <dgm:presLayoutVars>
          <dgm:dir/>
          <dgm:resizeHandles val="exact"/>
        </dgm:presLayoutVars>
      </dgm:prSet>
      <dgm:spPr/>
    </dgm:pt>
    <dgm:pt modelId="{8AEE3D0E-0610-8448-A785-164F875E69A4}" type="pres">
      <dgm:prSet presAssocID="{5BBC63F3-4235-FA40-95A0-39BD671AC507}" presName="Name5" presStyleLbl="vennNode1" presStyleIdx="0" presStyleCnt="3">
        <dgm:presLayoutVars>
          <dgm:bulletEnabled val="1"/>
        </dgm:presLayoutVars>
      </dgm:prSet>
      <dgm:spPr/>
    </dgm:pt>
    <dgm:pt modelId="{AD0F0E7F-4C01-1A4B-A6B3-86E40AA8E012}" type="pres">
      <dgm:prSet presAssocID="{78655133-CBEA-5149-BDCE-8EA6E2AD6A73}" presName="space" presStyleCnt="0"/>
      <dgm:spPr/>
    </dgm:pt>
    <dgm:pt modelId="{45FFA3BA-E6ED-D346-B3A1-40A88F5DD5A1}" type="pres">
      <dgm:prSet presAssocID="{FB93ED28-FC21-E347-9F82-40CDBC10CA83}" presName="Name5" presStyleLbl="vennNode1" presStyleIdx="1" presStyleCnt="3">
        <dgm:presLayoutVars>
          <dgm:bulletEnabled val="1"/>
        </dgm:presLayoutVars>
      </dgm:prSet>
      <dgm:spPr/>
    </dgm:pt>
    <dgm:pt modelId="{DBEAD606-09F6-D84C-9EC5-3F8C38C8E4EB}" type="pres">
      <dgm:prSet presAssocID="{3853F73C-8899-9642-ACAE-C2DEC9F9AD1C}" presName="space" presStyleCnt="0"/>
      <dgm:spPr/>
    </dgm:pt>
    <dgm:pt modelId="{12CFF094-A245-1A4D-BA14-5B449678F4F1}" type="pres">
      <dgm:prSet presAssocID="{EE73DE98-6CE9-B24E-A8EB-DBBE422D3831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62077F07-EDD3-4A91-9FAB-0C4FB1FEEF2E}" type="presOf" srcId="{F7427B5B-12EA-42C6-8E92-8DAAEAA604F2}" destId="{8AEE3D0E-0610-8448-A785-164F875E69A4}" srcOrd="0" destOrd="3" presId="urn:microsoft.com/office/officeart/2005/8/layout/venn3"/>
    <dgm:cxn modelId="{C7F7980A-FAC1-4488-9CB2-2A07BA3B9FEF}" srcId="{EE73DE98-6CE9-B24E-A8EB-DBBE422D3831}" destId="{7B830E1F-41DB-4A0A-B658-44265E9E4F6B}" srcOrd="1" destOrd="0" parTransId="{4BA5CBB7-C677-4788-9D1C-615932C3AC2B}" sibTransId="{6D81EE8F-3B6B-4AF9-8281-700DD4833741}"/>
    <dgm:cxn modelId="{2F29440B-AF4C-4C0F-A3CF-4703B025086A}" srcId="{5BBC63F3-4235-FA40-95A0-39BD671AC507}" destId="{C26313FE-87A3-4219-A82B-516A1A576E47}" srcOrd="1" destOrd="0" parTransId="{CF03CDBD-3E15-4DD2-9BAC-35FC0D4C90E8}" sibTransId="{7023ECC8-D9E2-485E-96F7-B3AF58FCA613}"/>
    <dgm:cxn modelId="{FCD4670D-BE29-9B48-BE77-49D151B210AE}" type="presOf" srcId="{1B5DE9D2-1058-FD42-A1A2-CB9F238E4C00}" destId="{12CFF094-A245-1A4D-BA14-5B449678F4F1}" srcOrd="0" destOrd="1" presId="urn:microsoft.com/office/officeart/2005/8/layout/venn3"/>
    <dgm:cxn modelId="{9E2E2213-DD8C-F349-AC26-B9A756F3B28D}" srcId="{EE73DE98-6CE9-B24E-A8EB-DBBE422D3831}" destId="{1B5DE9D2-1058-FD42-A1A2-CB9F238E4C00}" srcOrd="0" destOrd="0" parTransId="{258477EC-D3FC-F64B-8E8F-B7303BE9F3D9}" sibTransId="{59C9CAF4-BF2A-2D4A-9443-E19611776072}"/>
    <dgm:cxn modelId="{51DBAE15-8FD8-4745-AEEC-9013AE2AED4F}" type="presOf" srcId="{EE73DE98-6CE9-B24E-A8EB-DBBE422D3831}" destId="{12CFF094-A245-1A4D-BA14-5B449678F4F1}" srcOrd="0" destOrd="0" presId="urn:microsoft.com/office/officeart/2005/8/layout/venn3"/>
    <dgm:cxn modelId="{90136818-020B-473D-935C-B215F21955E3}" type="presOf" srcId="{9E0FEE4C-854B-455E-9182-B13BEB59F5BF}" destId="{12CFF094-A245-1A4D-BA14-5B449678F4F1}" srcOrd="0" destOrd="3" presId="urn:microsoft.com/office/officeart/2005/8/layout/venn3"/>
    <dgm:cxn modelId="{9E23D325-8B6A-49B1-9F5E-153EF3B73B81}" type="presOf" srcId="{C933A685-283B-4CA6-ACC7-C7F9D942BD68}" destId="{45FFA3BA-E6ED-D346-B3A1-40A88F5DD5A1}" srcOrd="0" destOrd="4" presId="urn:microsoft.com/office/officeart/2005/8/layout/venn3"/>
    <dgm:cxn modelId="{54A59534-90FF-4015-9DFA-3E6A3278804F}" type="presOf" srcId="{EEADB7EE-A367-45BD-9F80-D471FDFE636B}" destId="{45FFA3BA-E6ED-D346-B3A1-40A88F5DD5A1}" srcOrd="0" destOrd="3" presId="urn:microsoft.com/office/officeart/2005/8/layout/venn3"/>
    <dgm:cxn modelId="{264BFA35-F07C-4887-A85E-96BC5986777B}" srcId="{5BBC63F3-4235-FA40-95A0-39BD671AC507}" destId="{CB1397A0-0E5C-4BF6-A97E-481BC3391627}" srcOrd="3" destOrd="0" parTransId="{2A94C6F9-9720-44AD-BF3F-7FAA34D32397}" sibTransId="{89913E00-592B-479D-90F0-3511863E072A}"/>
    <dgm:cxn modelId="{43A4EE46-D74F-0343-90E2-AC261F4EBE08}" srcId="{5BBC63F3-4235-FA40-95A0-39BD671AC507}" destId="{E933C860-F38C-8746-955B-7D6F8810051A}" srcOrd="0" destOrd="0" parTransId="{2B4EB9EA-DCAE-874B-A657-F356E5103809}" sibTransId="{4607ED51-39EE-B049-B14F-8F4D5179EADC}"/>
    <dgm:cxn modelId="{A0CE7969-4C25-4D5D-A3F2-04B4BEA13CCD}" type="presOf" srcId="{E0B231E5-5D13-4B26-B0B6-6435DE7482C4}" destId="{45FFA3BA-E6ED-D346-B3A1-40A88F5DD5A1}" srcOrd="0" destOrd="2" presId="urn:microsoft.com/office/officeart/2005/8/layout/venn3"/>
    <dgm:cxn modelId="{370B506B-1A34-40FB-B5EA-BCD28BD4E265}" srcId="{FB93ED28-FC21-E347-9F82-40CDBC10CA83}" destId="{EEADB7EE-A367-45BD-9F80-D471FDFE636B}" srcOrd="2" destOrd="0" parTransId="{7E13480F-7A9B-4E7F-80A1-7F007E4F7ADA}" sibTransId="{8B29FD15-4ED1-48C2-8F39-B1CCF4F039E3}"/>
    <dgm:cxn modelId="{BB77516B-028F-854A-847B-8874CB63C83E}" type="presOf" srcId="{E933C860-F38C-8746-955B-7D6F8810051A}" destId="{8AEE3D0E-0610-8448-A785-164F875E69A4}" srcOrd="0" destOrd="1" presId="urn:microsoft.com/office/officeart/2005/8/layout/venn3"/>
    <dgm:cxn modelId="{8A85156E-7263-E64B-A779-1CDFAEB02564}" srcId="{A2119BAB-BA28-3F49-8DC4-8D6FB45D0586}" destId="{5BBC63F3-4235-FA40-95A0-39BD671AC507}" srcOrd="0" destOrd="0" parTransId="{3980C898-BDC2-EA4B-B374-25A591C5EFD6}" sibTransId="{78655133-CBEA-5149-BDCE-8EA6E2AD6A73}"/>
    <dgm:cxn modelId="{23363C6E-2190-0849-9126-19426E9688C2}" srcId="{FB93ED28-FC21-E347-9F82-40CDBC10CA83}" destId="{D13A3162-3983-B549-887D-E904B3E89573}" srcOrd="0" destOrd="0" parTransId="{93E86F9C-98DD-594E-B086-92764F5B1627}" sibTransId="{07C2E4D1-EED9-FA44-90B2-DE2F2264E99E}"/>
    <dgm:cxn modelId="{02767D4E-A2A1-4C55-88C6-9D2A91D3931B}" srcId="{FB93ED28-FC21-E347-9F82-40CDBC10CA83}" destId="{C933A685-283B-4CA6-ACC7-C7F9D942BD68}" srcOrd="3" destOrd="0" parTransId="{61548524-1952-492A-B4B4-3B43F529B3F9}" sibTransId="{EAF593AA-C85A-480E-826B-E6DCA3EDEEF1}"/>
    <dgm:cxn modelId="{E907CB71-3486-4C49-A5EC-258D2754BC4F}" srcId="{A2119BAB-BA28-3F49-8DC4-8D6FB45D0586}" destId="{FB93ED28-FC21-E347-9F82-40CDBC10CA83}" srcOrd="1" destOrd="0" parTransId="{762D441B-1875-C043-850B-3879BC261306}" sibTransId="{3853F73C-8899-9642-ACAE-C2DEC9F9AD1C}"/>
    <dgm:cxn modelId="{40348153-961D-D84E-8E21-B48276BA190E}" type="presOf" srcId="{5BBC63F3-4235-FA40-95A0-39BD671AC507}" destId="{8AEE3D0E-0610-8448-A785-164F875E69A4}" srcOrd="0" destOrd="0" presId="urn:microsoft.com/office/officeart/2005/8/layout/venn3"/>
    <dgm:cxn modelId="{56658754-2EFB-4C3B-8C4E-808EC643EDD7}" type="presOf" srcId="{C26313FE-87A3-4219-A82B-516A1A576E47}" destId="{8AEE3D0E-0610-8448-A785-164F875E69A4}" srcOrd="0" destOrd="2" presId="urn:microsoft.com/office/officeart/2005/8/layout/venn3"/>
    <dgm:cxn modelId="{004E9D7B-06D1-4593-BF88-3807EB853FD2}" srcId="{5BBC63F3-4235-FA40-95A0-39BD671AC507}" destId="{F7427B5B-12EA-42C6-8E92-8DAAEAA604F2}" srcOrd="2" destOrd="0" parTransId="{6974F75E-FFC2-4663-BBCE-6222A7024FCB}" sibTransId="{016F09FA-28C6-423C-9AE8-D160B09CA24A}"/>
    <dgm:cxn modelId="{F79A297D-0072-D34D-ACD2-1FCB410B721E}" type="presOf" srcId="{FB93ED28-FC21-E347-9F82-40CDBC10CA83}" destId="{45FFA3BA-E6ED-D346-B3A1-40A88F5DD5A1}" srcOrd="0" destOrd="0" presId="urn:microsoft.com/office/officeart/2005/8/layout/venn3"/>
    <dgm:cxn modelId="{769BEA7D-600E-4E80-ADAA-C11A357FD0F7}" srcId="{EE73DE98-6CE9-B24E-A8EB-DBBE422D3831}" destId="{9E0FEE4C-854B-455E-9182-B13BEB59F5BF}" srcOrd="2" destOrd="0" parTransId="{F0D625DE-E0ED-4C65-812D-9608E213743A}" sibTransId="{176EF14C-3BA2-4D09-9BBE-4CEE9280F015}"/>
    <dgm:cxn modelId="{810D1E85-022B-4E65-8989-289BE0DF9993}" srcId="{FB93ED28-FC21-E347-9F82-40CDBC10CA83}" destId="{E0B231E5-5D13-4B26-B0B6-6435DE7482C4}" srcOrd="1" destOrd="0" parTransId="{1C98B076-D2AB-4453-8587-7E554A7124C3}" sibTransId="{71B7D13A-9435-4B82-AAF0-53E6E2CBBBA6}"/>
    <dgm:cxn modelId="{A2FDFC8E-84E7-4030-BA35-DCB6FCAA13F3}" srcId="{EE73DE98-6CE9-B24E-A8EB-DBBE422D3831}" destId="{C49D6787-4741-4CBD-AA98-453F2C103718}" srcOrd="3" destOrd="0" parTransId="{2C750FD2-DC0E-4DEC-8735-52A8F0DBFB69}" sibTransId="{F0CDC05C-434E-4FEF-9F24-F1FEEEAE879C}"/>
    <dgm:cxn modelId="{953BF299-E967-4953-AC86-2D39177E9AEC}" type="presOf" srcId="{C49D6787-4741-4CBD-AA98-453F2C103718}" destId="{12CFF094-A245-1A4D-BA14-5B449678F4F1}" srcOrd="0" destOrd="4" presId="urn:microsoft.com/office/officeart/2005/8/layout/venn3"/>
    <dgm:cxn modelId="{3E39219C-B9EA-430F-A374-2BBDA093C6C0}" type="presOf" srcId="{CB1397A0-0E5C-4BF6-A97E-481BC3391627}" destId="{8AEE3D0E-0610-8448-A785-164F875E69A4}" srcOrd="0" destOrd="4" presId="urn:microsoft.com/office/officeart/2005/8/layout/venn3"/>
    <dgm:cxn modelId="{17BAD0BA-524A-0D42-9E3A-3A36F71C345E}" type="presOf" srcId="{D13A3162-3983-B549-887D-E904B3E89573}" destId="{45FFA3BA-E6ED-D346-B3A1-40A88F5DD5A1}" srcOrd="0" destOrd="1" presId="urn:microsoft.com/office/officeart/2005/8/layout/venn3"/>
    <dgm:cxn modelId="{DB12E7CB-A4A1-8E4B-ADB1-F65228281A1F}" type="presOf" srcId="{A2119BAB-BA28-3F49-8DC4-8D6FB45D0586}" destId="{C243B715-2AB0-AF41-B0B1-03419AAE5E11}" srcOrd="0" destOrd="0" presId="urn:microsoft.com/office/officeart/2005/8/layout/venn3"/>
    <dgm:cxn modelId="{F6C4E1D9-88A9-4908-9B17-6291EEA4781A}" type="presOf" srcId="{7B830E1F-41DB-4A0A-B658-44265E9E4F6B}" destId="{12CFF094-A245-1A4D-BA14-5B449678F4F1}" srcOrd="0" destOrd="2" presId="urn:microsoft.com/office/officeart/2005/8/layout/venn3"/>
    <dgm:cxn modelId="{7EFB49FA-1D14-8C41-B53B-3061BC4B2EE2}" srcId="{A2119BAB-BA28-3F49-8DC4-8D6FB45D0586}" destId="{EE73DE98-6CE9-B24E-A8EB-DBBE422D3831}" srcOrd="2" destOrd="0" parTransId="{A8C3EE11-A11A-B440-97EF-018660B82445}" sibTransId="{36D61B1C-3F42-3047-B978-0D0FAB7C0262}"/>
    <dgm:cxn modelId="{FA17A953-076E-624D-83C4-368F86DF30FE}" type="presParOf" srcId="{C243B715-2AB0-AF41-B0B1-03419AAE5E11}" destId="{8AEE3D0E-0610-8448-A785-164F875E69A4}" srcOrd="0" destOrd="0" presId="urn:microsoft.com/office/officeart/2005/8/layout/venn3"/>
    <dgm:cxn modelId="{4C57A7A9-66A4-E749-B852-C77A3C24C08D}" type="presParOf" srcId="{C243B715-2AB0-AF41-B0B1-03419AAE5E11}" destId="{AD0F0E7F-4C01-1A4B-A6B3-86E40AA8E012}" srcOrd="1" destOrd="0" presId="urn:microsoft.com/office/officeart/2005/8/layout/venn3"/>
    <dgm:cxn modelId="{172C5C2C-0EB5-FF4E-A4A5-94E3B2FB7A53}" type="presParOf" srcId="{C243B715-2AB0-AF41-B0B1-03419AAE5E11}" destId="{45FFA3BA-E6ED-D346-B3A1-40A88F5DD5A1}" srcOrd="2" destOrd="0" presId="urn:microsoft.com/office/officeart/2005/8/layout/venn3"/>
    <dgm:cxn modelId="{358D18E0-4571-304F-8EF8-0A302657C129}" type="presParOf" srcId="{C243B715-2AB0-AF41-B0B1-03419AAE5E11}" destId="{DBEAD606-09F6-D84C-9EC5-3F8C38C8E4EB}" srcOrd="3" destOrd="0" presId="urn:microsoft.com/office/officeart/2005/8/layout/venn3"/>
    <dgm:cxn modelId="{F1CB0019-FBBD-034A-8A65-82B4678FAC76}" type="presParOf" srcId="{C243B715-2AB0-AF41-B0B1-03419AAE5E11}" destId="{12CFF094-A245-1A4D-BA14-5B449678F4F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DA825-C672-5A43-A018-48F9C54CA787}" type="doc">
      <dgm:prSet loTypeId="urn:microsoft.com/office/officeart/2009/3/layout/RandomtoResultProcess" loCatId="" qsTypeId="urn:microsoft.com/office/officeart/2005/8/quickstyle/simple1" qsCatId="simple" csTypeId="urn:microsoft.com/office/officeart/2005/8/colors/colorful2" csCatId="colorful" phldr="1"/>
      <dgm:spPr/>
    </dgm:pt>
    <dgm:pt modelId="{3763135A-69F8-E146-8466-C4F707FAACA8}">
      <dgm:prSet phldrT="[Texto]"/>
      <dgm:spPr/>
      <dgm:t>
        <a:bodyPr/>
        <a:lstStyle/>
        <a:p>
          <a:r>
            <a:rPr lang="en-US" noProof="0" dirty="0"/>
            <a:t>4 x WIM stations</a:t>
          </a:r>
        </a:p>
      </dgm:t>
    </dgm:pt>
    <dgm:pt modelId="{1C5A51F2-E969-4840-8D87-9BBABB5BC4AC}" type="parTrans" cxnId="{8EE39B7A-3021-C14D-9723-02EE15425854}">
      <dgm:prSet/>
      <dgm:spPr/>
      <dgm:t>
        <a:bodyPr/>
        <a:lstStyle/>
        <a:p>
          <a:endParaRPr lang="en-US" noProof="0" dirty="0"/>
        </a:p>
      </dgm:t>
    </dgm:pt>
    <dgm:pt modelId="{9D45232B-E4F5-804E-A115-B39426CA2C27}" type="sibTrans" cxnId="{8EE39B7A-3021-C14D-9723-02EE15425854}">
      <dgm:prSet/>
      <dgm:spPr/>
      <dgm:t>
        <a:bodyPr/>
        <a:lstStyle/>
        <a:p>
          <a:endParaRPr lang="en-US" noProof="0" dirty="0"/>
        </a:p>
      </dgm:t>
    </dgm:pt>
    <dgm:pt modelId="{36C6E0ED-061E-D145-8C29-8350F2F30493}">
      <dgm:prSet phldrT="[Texto]"/>
      <dgm:spPr/>
      <dgm:t>
        <a:bodyPr/>
        <a:lstStyle/>
        <a:p>
          <a:r>
            <a:rPr lang="en-US" b="0" i="0" noProof="0" dirty="0"/>
            <a:t>% of  enforced vehicles</a:t>
          </a:r>
          <a:endParaRPr lang="en-US" noProof="0" dirty="0"/>
        </a:p>
      </dgm:t>
    </dgm:pt>
    <dgm:pt modelId="{1D73E19B-924E-9649-8ECE-7FCE0FD6D212}" type="parTrans" cxnId="{DF61ECBF-EFF2-6148-85BD-B7DDAB38746A}">
      <dgm:prSet/>
      <dgm:spPr/>
      <dgm:t>
        <a:bodyPr/>
        <a:lstStyle/>
        <a:p>
          <a:endParaRPr lang="en-US" noProof="0" dirty="0"/>
        </a:p>
      </dgm:t>
    </dgm:pt>
    <dgm:pt modelId="{0C95E3B0-FE01-9D4A-A168-591D82CF5162}" type="sibTrans" cxnId="{DF61ECBF-EFF2-6148-85BD-B7DDAB38746A}">
      <dgm:prSet/>
      <dgm:spPr/>
      <dgm:t>
        <a:bodyPr/>
        <a:lstStyle/>
        <a:p>
          <a:endParaRPr lang="en-US" noProof="0" dirty="0"/>
        </a:p>
      </dgm:t>
    </dgm:pt>
    <dgm:pt modelId="{3A4881F4-88BD-C948-9B76-8EEDA473E272}">
      <dgm:prSet phldrT="[Texto]"/>
      <dgm:spPr/>
      <dgm:t>
        <a:bodyPr/>
        <a:lstStyle/>
        <a:p>
          <a:r>
            <a:rPr lang="en-US" noProof="0" dirty="0"/>
            <a:t>Max. of detour +20% longer distance</a:t>
          </a:r>
        </a:p>
      </dgm:t>
    </dgm:pt>
    <dgm:pt modelId="{AE57E94D-1CFC-984D-998A-43AAC8EA4696}" type="parTrans" cxnId="{60E802B8-1791-C64B-8D2A-3BEB52C48E1F}">
      <dgm:prSet/>
      <dgm:spPr/>
      <dgm:t>
        <a:bodyPr/>
        <a:lstStyle/>
        <a:p>
          <a:endParaRPr lang="en-US" noProof="0" dirty="0"/>
        </a:p>
      </dgm:t>
    </dgm:pt>
    <dgm:pt modelId="{4402A5EE-00B3-5F46-8820-7AB0AC65AAA7}" type="sibTrans" cxnId="{60E802B8-1791-C64B-8D2A-3BEB52C48E1F}">
      <dgm:prSet/>
      <dgm:spPr/>
      <dgm:t>
        <a:bodyPr/>
        <a:lstStyle/>
        <a:p>
          <a:endParaRPr lang="en-US" noProof="0" dirty="0"/>
        </a:p>
      </dgm:t>
    </dgm:pt>
    <dgm:pt modelId="{E77A8CEF-8BD9-594C-AD6F-3A19B48BCBBA}" type="pres">
      <dgm:prSet presAssocID="{EC6DA825-C672-5A43-A018-48F9C54CA787}" presName="Name0" presStyleCnt="0">
        <dgm:presLayoutVars>
          <dgm:dir/>
          <dgm:animOne val="branch"/>
          <dgm:animLvl val="lvl"/>
        </dgm:presLayoutVars>
      </dgm:prSet>
      <dgm:spPr/>
    </dgm:pt>
    <dgm:pt modelId="{67EAC87F-C362-ED44-8AC4-303B13F36C12}" type="pres">
      <dgm:prSet presAssocID="{3763135A-69F8-E146-8466-C4F707FAACA8}" presName="chaos" presStyleCnt="0"/>
      <dgm:spPr/>
    </dgm:pt>
    <dgm:pt modelId="{32D3C6E7-9C58-7844-A7E5-05819038FA75}" type="pres">
      <dgm:prSet presAssocID="{3763135A-69F8-E146-8466-C4F707FAACA8}" presName="parTx1" presStyleLbl="revTx" presStyleIdx="0" presStyleCnt="2"/>
      <dgm:spPr/>
    </dgm:pt>
    <dgm:pt modelId="{8DC7647B-6796-7B4A-9E6E-C76A53DE2C80}" type="pres">
      <dgm:prSet presAssocID="{3763135A-69F8-E146-8466-C4F707FAACA8}" presName="c1" presStyleLbl="node1" presStyleIdx="0" presStyleCnt="19"/>
      <dgm:spPr/>
    </dgm:pt>
    <dgm:pt modelId="{351E31E3-6DCB-3040-82CB-8794C27F02ED}" type="pres">
      <dgm:prSet presAssocID="{3763135A-69F8-E146-8466-C4F707FAACA8}" presName="c2" presStyleLbl="node1" presStyleIdx="1" presStyleCnt="19"/>
      <dgm:spPr/>
    </dgm:pt>
    <dgm:pt modelId="{0D1B7EC7-04C5-C74A-A802-659A2F9B7BE3}" type="pres">
      <dgm:prSet presAssocID="{3763135A-69F8-E146-8466-C4F707FAACA8}" presName="c3" presStyleLbl="node1" presStyleIdx="2" presStyleCnt="19"/>
      <dgm:spPr/>
    </dgm:pt>
    <dgm:pt modelId="{7C3DF858-F5A0-2C4C-9265-DF0791D201BC}" type="pres">
      <dgm:prSet presAssocID="{3763135A-69F8-E146-8466-C4F707FAACA8}" presName="c4" presStyleLbl="node1" presStyleIdx="3" presStyleCnt="19"/>
      <dgm:spPr/>
    </dgm:pt>
    <dgm:pt modelId="{32E11293-E0A4-D746-A67E-546333E4EC78}" type="pres">
      <dgm:prSet presAssocID="{3763135A-69F8-E146-8466-C4F707FAACA8}" presName="c5" presStyleLbl="node1" presStyleIdx="4" presStyleCnt="19"/>
      <dgm:spPr/>
    </dgm:pt>
    <dgm:pt modelId="{FCE5A482-CC4B-E444-A7B6-43F0B84FAD1F}" type="pres">
      <dgm:prSet presAssocID="{3763135A-69F8-E146-8466-C4F707FAACA8}" presName="c6" presStyleLbl="node1" presStyleIdx="5" presStyleCnt="19"/>
      <dgm:spPr/>
    </dgm:pt>
    <dgm:pt modelId="{F9C85D9A-2018-8040-A87A-990368AE14DB}" type="pres">
      <dgm:prSet presAssocID="{3763135A-69F8-E146-8466-C4F707FAACA8}" presName="c7" presStyleLbl="node1" presStyleIdx="6" presStyleCnt="19"/>
      <dgm:spPr/>
    </dgm:pt>
    <dgm:pt modelId="{245FDD95-429C-A24C-A133-FF81521264DF}" type="pres">
      <dgm:prSet presAssocID="{3763135A-69F8-E146-8466-C4F707FAACA8}" presName="c8" presStyleLbl="node1" presStyleIdx="7" presStyleCnt="19"/>
      <dgm:spPr/>
    </dgm:pt>
    <dgm:pt modelId="{C2F4C02E-2415-4948-B4A8-303E37614F12}" type="pres">
      <dgm:prSet presAssocID="{3763135A-69F8-E146-8466-C4F707FAACA8}" presName="c9" presStyleLbl="node1" presStyleIdx="8" presStyleCnt="19"/>
      <dgm:spPr/>
    </dgm:pt>
    <dgm:pt modelId="{D6BE9518-4BAD-EC41-AF8A-52B5284E7DA6}" type="pres">
      <dgm:prSet presAssocID="{3763135A-69F8-E146-8466-C4F707FAACA8}" presName="c10" presStyleLbl="node1" presStyleIdx="9" presStyleCnt="19"/>
      <dgm:spPr/>
    </dgm:pt>
    <dgm:pt modelId="{AAD3FE49-AF42-8140-BD6A-A87259364E10}" type="pres">
      <dgm:prSet presAssocID="{3763135A-69F8-E146-8466-C4F707FAACA8}" presName="c11" presStyleLbl="node1" presStyleIdx="10" presStyleCnt="19"/>
      <dgm:spPr/>
    </dgm:pt>
    <dgm:pt modelId="{11BF6C96-33A4-B948-9653-6ED4C8663DF8}" type="pres">
      <dgm:prSet presAssocID="{3763135A-69F8-E146-8466-C4F707FAACA8}" presName="c12" presStyleLbl="node1" presStyleIdx="11" presStyleCnt="19"/>
      <dgm:spPr/>
    </dgm:pt>
    <dgm:pt modelId="{0C9B034F-7013-D440-8A77-1F8E73328E01}" type="pres">
      <dgm:prSet presAssocID="{3763135A-69F8-E146-8466-C4F707FAACA8}" presName="c13" presStyleLbl="node1" presStyleIdx="12" presStyleCnt="19"/>
      <dgm:spPr/>
    </dgm:pt>
    <dgm:pt modelId="{59EC9231-9E56-AF49-BB9C-2299EC642597}" type="pres">
      <dgm:prSet presAssocID="{3763135A-69F8-E146-8466-C4F707FAACA8}" presName="c14" presStyleLbl="node1" presStyleIdx="13" presStyleCnt="19"/>
      <dgm:spPr/>
    </dgm:pt>
    <dgm:pt modelId="{FE3ABC7F-3300-2A4B-AAF9-B6D0D11BC979}" type="pres">
      <dgm:prSet presAssocID="{3763135A-69F8-E146-8466-C4F707FAACA8}" presName="c15" presStyleLbl="node1" presStyleIdx="14" presStyleCnt="19"/>
      <dgm:spPr/>
    </dgm:pt>
    <dgm:pt modelId="{316DE2EE-2B2A-B541-963C-B9F4107F46E1}" type="pres">
      <dgm:prSet presAssocID="{3763135A-69F8-E146-8466-C4F707FAACA8}" presName="c16" presStyleLbl="node1" presStyleIdx="15" presStyleCnt="19"/>
      <dgm:spPr/>
    </dgm:pt>
    <dgm:pt modelId="{129F65CD-3DBC-E341-92CC-7155D4DC5070}" type="pres">
      <dgm:prSet presAssocID="{3763135A-69F8-E146-8466-C4F707FAACA8}" presName="c17" presStyleLbl="node1" presStyleIdx="16" presStyleCnt="19"/>
      <dgm:spPr/>
    </dgm:pt>
    <dgm:pt modelId="{6AD7FE1D-91B7-BE4B-9D94-3B569865DFD3}" type="pres">
      <dgm:prSet presAssocID="{3763135A-69F8-E146-8466-C4F707FAACA8}" presName="c18" presStyleLbl="node1" presStyleIdx="17" presStyleCnt="19"/>
      <dgm:spPr/>
    </dgm:pt>
    <dgm:pt modelId="{176830BB-7084-2741-AA3A-D6786F445F01}" type="pres">
      <dgm:prSet presAssocID="{9D45232B-E4F5-804E-A115-B39426CA2C27}" presName="chevronComposite1" presStyleCnt="0"/>
      <dgm:spPr/>
    </dgm:pt>
    <dgm:pt modelId="{E5AF29EF-0F53-204F-B81F-3E49D8634DC5}" type="pres">
      <dgm:prSet presAssocID="{9D45232B-E4F5-804E-A115-B39426CA2C27}" presName="chevron1" presStyleLbl="sibTrans2D1" presStyleIdx="0" presStyleCnt="2"/>
      <dgm:spPr/>
    </dgm:pt>
    <dgm:pt modelId="{75ADC0C2-A4EC-4E46-BDDE-8D7F6CB76B3C}" type="pres">
      <dgm:prSet presAssocID="{9D45232B-E4F5-804E-A115-B39426CA2C27}" presName="spChevron1" presStyleCnt="0"/>
      <dgm:spPr/>
    </dgm:pt>
    <dgm:pt modelId="{19AD484B-B8CB-5A42-9C9F-6883C10A4790}" type="pres">
      <dgm:prSet presAssocID="{3A4881F4-88BD-C948-9B76-8EEDA473E272}" presName="middle" presStyleCnt="0"/>
      <dgm:spPr/>
    </dgm:pt>
    <dgm:pt modelId="{6EFCB1D2-664A-0F4C-B36C-0FFAFE6EE5C1}" type="pres">
      <dgm:prSet presAssocID="{3A4881F4-88BD-C948-9B76-8EEDA473E272}" presName="parTxMid" presStyleLbl="revTx" presStyleIdx="1" presStyleCnt="2"/>
      <dgm:spPr/>
    </dgm:pt>
    <dgm:pt modelId="{60C51F12-98F1-E74B-B7B1-5D87635E9107}" type="pres">
      <dgm:prSet presAssocID="{3A4881F4-88BD-C948-9B76-8EEDA473E272}" presName="spMid" presStyleCnt="0"/>
      <dgm:spPr/>
    </dgm:pt>
    <dgm:pt modelId="{504EEAE8-99D4-2C41-AAC7-6C0D7D8F3B16}" type="pres">
      <dgm:prSet presAssocID="{4402A5EE-00B3-5F46-8820-7AB0AC65AAA7}" presName="chevronComposite1" presStyleCnt="0"/>
      <dgm:spPr/>
    </dgm:pt>
    <dgm:pt modelId="{22341C5E-62CC-FF46-97F3-D5FA327EFA0E}" type="pres">
      <dgm:prSet presAssocID="{4402A5EE-00B3-5F46-8820-7AB0AC65AAA7}" presName="chevron1" presStyleLbl="sibTrans2D1" presStyleIdx="1" presStyleCnt="2"/>
      <dgm:spPr/>
    </dgm:pt>
    <dgm:pt modelId="{CF4976F7-8D93-464F-BBC8-F78448AB0D38}" type="pres">
      <dgm:prSet presAssocID="{4402A5EE-00B3-5F46-8820-7AB0AC65AAA7}" presName="spChevron1" presStyleCnt="0"/>
      <dgm:spPr/>
    </dgm:pt>
    <dgm:pt modelId="{261BE0FA-930B-6841-B703-691B11F46B01}" type="pres">
      <dgm:prSet presAssocID="{36C6E0ED-061E-D145-8C29-8350F2F30493}" presName="last" presStyleCnt="0"/>
      <dgm:spPr/>
    </dgm:pt>
    <dgm:pt modelId="{9783C0B9-FFBF-7A44-878E-031EB2F63924}" type="pres">
      <dgm:prSet presAssocID="{36C6E0ED-061E-D145-8C29-8350F2F30493}" presName="circleTx" presStyleLbl="node1" presStyleIdx="18" presStyleCnt="19"/>
      <dgm:spPr/>
    </dgm:pt>
    <dgm:pt modelId="{438F0C9C-BD2F-CF45-95A8-EE15D921451B}" type="pres">
      <dgm:prSet presAssocID="{36C6E0ED-061E-D145-8C29-8350F2F30493}" presName="spN" presStyleCnt="0"/>
      <dgm:spPr/>
    </dgm:pt>
  </dgm:ptLst>
  <dgm:cxnLst>
    <dgm:cxn modelId="{EA27C404-455F-8D4C-BEFE-C3C599FE5F72}" type="presOf" srcId="{EC6DA825-C672-5A43-A018-48F9C54CA787}" destId="{E77A8CEF-8BD9-594C-AD6F-3A19B48BCBBA}" srcOrd="0" destOrd="0" presId="urn:microsoft.com/office/officeart/2009/3/layout/RandomtoResultProcess"/>
    <dgm:cxn modelId="{6D3AC15F-DED8-C741-9F92-AD74608158A7}" type="presOf" srcId="{3763135A-69F8-E146-8466-C4F707FAACA8}" destId="{32D3C6E7-9C58-7844-A7E5-05819038FA75}" srcOrd="0" destOrd="0" presId="urn:microsoft.com/office/officeart/2009/3/layout/RandomtoResultProcess"/>
    <dgm:cxn modelId="{8EE39B7A-3021-C14D-9723-02EE15425854}" srcId="{EC6DA825-C672-5A43-A018-48F9C54CA787}" destId="{3763135A-69F8-E146-8466-C4F707FAACA8}" srcOrd="0" destOrd="0" parTransId="{1C5A51F2-E969-4840-8D87-9BBABB5BC4AC}" sibTransId="{9D45232B-E4F5-804E-A115-B39426CA2C27}"/>
    <dgm:cxn modelId="{D5A69480-6154-C440-A3EA-A606C8D04692}" type="presOf" srcId="{36C6E0ED-061E-D145-8C29-8350F2F30493}" destId="{9783C0B9-FFBF-7A44-878E-031EB2F63924}" srcOrd="0" destOrd="0" presId="urn:microsoft.com/office/officeart/2009/3/layout/RandomtoResultProcess"/>
    <dgm:cxn modelId="{60E802B8-1791-C64B-8D2A-3BEB52C48E1F}" srcId="{EC6DA825-C672-5A43-A018-48F9C54CA787}" destId="{3A4881F4-88BD-C948-9B76-8EEDA473E272}" srcOrd="1" destOrd="0" parTransId="{AE57E94D-1CFC-984D-998A-43AAC8EA4696}" sibTransId="{4402A5EE-00B3-5F46-8820-7AB0AC65AAA7}"/>
    <dgm:cxn modelId="{DF61ECBF-EFF2-6148-85BD-B7DDAB38746A}" srcId="{EC6DA825-C672-5A43-A018-48F9C54CA787}" destId="{36C6E0ED-061E-D145-8C29-8350F2F30493}" srcOrd="2" destOrd="0" parTransId="{1D73E19B-924E-9649-8ECE-7FCE0FD6D212}" sibTransId="{0C95E3B0-FE01-9D4A-A168-591D82CF5162}"/>
    <dgm:cxn modelId="{81E818DB-756D-FD4E-950E-09AB1683C63E}" type="presOf" srcId="{3A4881F4-88BD-C948-9B76-8EEDA473E272}" destId="{6EFCB1D2-664A-0F4C-B36C-0FFAFE6EE5C1}" srcOrd="0" destOrd="0" presId="urn:microsoft.com/office/officeart/2009/3/layout/RandomtoResultProcess"/>
    <dgm:cxn modelId="{9056A020-CF5A-9844-B00F-31A9306A7081}" type="presParOf" srcId="{E77A8CEF-8BD9-594C-AD6F-3A19B48BCBBA}" destId="{67EAC87F-C362-ED44-8AC4-303B13F36C12}" srcOrd="0" destOrd="0" presId="urn:microsoft.com/office/officeart/2009/3/layout/RandomtoResultProcess"/>
    <dgm:cxn modelId="{B0AB31A7-9159-BD4B-BC0A-0AF1DA59F5CD}" type="presParOf" srcId="{67EAC87F-C362-ED44-8AC4-303B13F36C12}" destId="{32D3C6E7-9C58-7844-A7E5-05819038FA75}" srcOrd="0" destOrd="0" presId="urn:microsoft.com/office/officeart/2009/3/layout/RandomtoResultProcess"/>
    <dgm:cxn modelId="{B106C7B0-CAAB-9B45-8A5C-947497660E1F}" type="presParOf" srcId="{67EAC87F-C362-ED44-8AC4-303B13F36C12}" destId="{8DC7647B-6796-7B4A-9E6E-C76A53DE2C80}" srcOrd="1" destOrd="0" presId="urn:microsoft.com/office/officeart/2009/3/layout/RandomtoResultProcess"/>
    <dgm:cxn modelId="{D9168CA4-FA99-1045-A90A-E00B1E43ECDC}" type="presParOf" srcId="{67EAC87F-C362-ED44-8AC4-303B13F36C12}" destId="{351E31E3-6DCB-3040-82CB-8794C27F02ED}" srcOrd="2" destOrd="0" presId="urn:microsoft.com/office/officeart/2009/3/layout/RandomtoResultProcess"/>
    <dgm:cxn modelId="{48DD3FD7-0BC5-5C43-9268-3341E2DCADB4}" type="presParOf" srcId="{67EAC87F-C362-ED44-8AC4-303B13F36C12}" destId="{0D1B7EC7-04C5-C74A-A802-659A2F9B7BE3}" srcOrd="3" destOrd="0" presId="urn:microsoft.com/office/officeart/2009/3/layout/RandomtoResultProcess"/>
    <dgm:cxn modelId="{86B3E2C8-EEF6-8948-9815-431E5EA6B87B}" type="presParOf" srcId="{67EAC87F-C362-ED44-8AC4-303B13F36C12}" destId="{7C3DF858-F5A0-2C4C-9265-DF0791D201BC}" srcOrd="4" destOrd="0" presId="urn:microsoft.com/office/officeart/2009/3/layout/RandomtoResultProcess"/>
    <dgm:cxn modelId="{8F7B4D4B-57A2-DF44-96A2-F9A65DBD45F6}" type="presParOf" srcId="{67EAC87F-C362-ED44-8AC4-303B13F36C12}" destId="{32E11293-E0A4-D746-A67E-546333E4EC78}" srcOrd="5" destOrd="0" presId="urn:microsoft.com/office/officeart/2009/3/layout/RandomtoResultProcess"/>
    <dgm:cxn modelId="{43C161AB-C5B9-8B43-A578-CB8906C193F7}" type="presParOf" srcId="{67EAC87F-C362-ED44-8AC4-303B13F36C12}" destId="{FCE5A482-CC4B-E444-A7B6-43F0B84FAD1F}" srcOrd="6" destOrd="0" presId="urn:microsoft.com/office/officeart/2009/3/layout/RandomtoResultProcess"/>
    <dgm:cxn modelId="{EE1D78AE-CB4C-6445-963D-9337BF8E3DA4}" type="presParOf" srcId="{67EAC87F-C362-ED44-8AC4-303B13F36C12}" destId="{F9C85D9A-2018-8040-A87A-990368AE14DB}" srcOrd="7" destOrd="0" presId="urn:microsoft.com/office/officeart/2009/3/layout/RandomtoResultProcess"/>
    <dgm:cxn modelId="{732FFC1B-825C-4040-8F0E-29F546BA191C}" type="presParOf" srcId="{67EAC87F-C362-ED44-8AC4-303B13F36C12}" destId="{245FDD95-429C-A24C-A133-FF81521264DF}" srcOrd="8" destOrd="0" presId="urn:microsoft.com/office/officeart/2009/3/layout/RandomtoResultProcess"/>
    <dgm:cxn modelId="{F7F827B7-095B-B54B-9999-67DC8F5656FC}" type="presParOf" srcId="{67EAC87F-C362-ED44-8AC4-303B13F36C12}" destId="{C2F4C02E-2415-4948-B4A8-303E37614F12}" srcOrd="9" destOrd="0" presId="urn:microsoft.com/office/officeart/2009/3/layout/RandomtoResultProcess"/>
    <dgm:cxn modelId="{BAC834C6-CAA8-7B42-B701-C93477315BE5}" type="presParOf" srcId="{67EAC87F-C362-ED44-8AC4-303B13F36C12}" destId="{D6BE9518-4BAD-EC41-AF8A-52B5284E7DA6}" srcOrd="10" destOrd="0" presId="urn:microsoft.com/office/officeart/2009/3/layout/RandomtoResultProcess"/>
    <dgm:cxn modelId="{C136C61E-98D1-2142-99D7-D15643AF9ADB}" type="presParOf" srcId="{67EAC87F-C362-ED44-8AC4-303B13F36C12}" destId="{AAD3FE49-AF42-8140-BD6A-A87259364E10}" srcOrd="11" destOrd="0" presId="urn:microsoft.com/office/officeart/2009/3/layout/RandomtoResultProcess"/>
    <dgm:cxn modelId="{7D4CB48F-5F53-0F48-B35E-F11E2D4C9773}" type="presParOf" srcId="{67EAC87F-C362-ED44-8AC4-303B13F36C12}" destId="{11BF6C96-33A4-B948-9653-6ED4C8663DF8}" srcOrd="12" destOrd="0" presId="urn:microsoft.com/office/officeart/2009/3/layout/RandomtoResultProcess"/>
    <dgm:cxn modelId="{AE7F79B5-4588-7A41-97F6-900F9DFFBD6E}" type="presParOf" srcId="{67EAC87F-C362-ED44-8AC4-303B13F36C12}" destId="{0C9B034F-7013-D440-8A77-1F8E73328E01}" srcOrd="13" destOrd="0" presId="urn:microsoft.com/office/officeart/2009/3/layout/RandomtoResultProcess"/>
    <dgm:cxn modelId="{78B6CB3A-F44E-9D44-8199-76963D8B1FB6}" type="presParOf" srcId="{67EAC87F-C362-ED44-8AC4-303B13F36C12}" destId="{59EC9231-9E56-AF49-BB9C-2299EC642597}" srcOrd="14" destOrd="0" presId="urn:microsoft.com/office/officeart/2009/3/layout/RandomtoResultProcess"/>
    <dgm:cxn modelId="{4E5CA8F3-3DE5-D341-837D-7A1D222E2119}" type="presParOf" srcId="{67EAC87F-C362-ED44-8AC4-303B13F36C12}" destId="{FE3ABC7F-3300-2A4B-AAF9-B6D0D11BC979}" srcOrd="15" destOrd="0" presId="urn:microsoft.com/office/officeart/2009/3/layout/RandomtoResultProcess"/>
    <dgm:cxn modelId="{C406E8AF-7018-8A42-AB51-0CE8417822B1}" type="presParOf" srcId="{67EAC87F-C362-ED44-8AC4-303B13F36C12}" destId="{316DE2EE-2B2A-B541-963C-B9F4107F46E1}" srcOrd="16" destOrd="0" presId="urn:microsoft.com/office/officeart/2009/3/layout/RandomtoResultProcess"/>
    <dgm:cxn modelId="{89113189-7419-7E40-A212-7DBB6DD667C8}" type="presParOf" srcId="{67EAC87F-C362-ED44-8AC4-303B13F36C12}" destId="{129F65CD-3DBC-E341-92CC-7155D4DC5070}" srcOrd="17" destOrd="0" presId="urn:microsoft.com/office/officeart/2009/3/layout/RandomtoResultProcess"/>
    <dgm:cxn modelId="{2AFC463F-2549-D041-A463-B31C8C6A5D12}" type="presParOf" srcId="{67EAC87F-C362-ED44-8AC4-303B13F36C12}" destId="{6AD7FE1D-91B7-BE4B-9D94-3B569865DFD3}" srcOrd="18" destOrd="0" presId="urn:microsoft.com/office/officeart/2009/3/layout/RandomtoResultProcess"/>
    <dgm:cxn modelId="{3B2851C6-90D3-5A4B-920A-2A9929D09A65}" type="presParOf" srcId="{E77A8CEF-8BD9-594C-AD6F-3A19B48BCBBA}" destId="{176830BB-7084-2741-AA3A-D6786F445F01}" srcOrd="1" destOrd="0" presId="urn:microsoft.com/office/officeart/2009/3/layout/RandomtoResultProcess"/>
    <dgm:cxn modelId="{06FAD04D-1489-E642-90A5-F1F8E338B756}" type="presParOf" srcId="{176830BB-7084-2741-AA3A-D6786F445F01}" destId="{E5AF29EF-0F53-204F-B81F-3E49D8634DC5}" srcOrd="0" destOrd="0" presId="urn:microsoft.com/office/officeart/2009/3/layout/RandomtoResultProcess"/>
    <dgm:cxn modelId="{F49FFCE9-6094-A348-A481-97781456038F}" type="presParOf" srcId="{176830BB-7084-2741-AA3A-D6786F445F01}" destId="{75ADC0C2-A4EC-4E46-BDDE-8D7F6CB76B3C}" srcOrd="1" destOrd="0" presId="urn:microsoft.com/office/officeart/2009/3/layout/RandomtoResultProcess"/>
    <dgm:cxn modelId="{040D93AF-D17C-4647-BEEF-50CED0D8C64D}" type="presParOf" srcId="{E77A8CEF-8BD9-594C-AD6F-3A19B48BCBBA}" destId="{19AD484B-B8CB-5A42-9C9F-6883C10A4790}" srcOrd="2" destOrd="0" presId="urn:microsoft.com/office/officeart/2009/3/layout/RandomtoResultProcess"/>
    <dgm:cxn modelId="{B9F86221-C0D3-1045-A967-A0D9A52CDD1A}" type="presParOf" srcId="{19AD484B-B8CB-5A42-9C9F-6883C10A4790}" destId="{6EFCB1D2-664A-0F4C-B36C-0FFAFE6EE5C1}" srcOrd="0" destOrd="0" presId="urn:microsoft.com/office/officeart/2009/3/layout/RandomtoResultProcess"/>
    <dgm:cxn modelId="{AC401C4C-3BD9-B74A-8371-9A721E06A7AF}" type="presParOf" srcId="{19AD484B-B8CB-5A42-9C9F-6883C10A4790}" destId="{60C51F12-98F1-E74B-B7B1-5D87635E9107}" srcOrd="1" destOrd="0" presId="urn:microsoft.com/office/officeart/2009/3/layout/RandomtoResultProcess"/>
    <dgm:cxn modelId="{60D5215E-BEA1-6441-A8DF-D412FED09C4E}" type="presParOf" srcId="{E77A8CEF-8BD9-594C-AD6F-3A19B48BCBBA}" destId="{504EEAE8-99D4-2C41-AAC7-6C0D7D8F3B16}" srcOrd="3" destOrd="0" presId="urn:microsoft.com/office/officeart/2009/3/layout/RandomtoResultProcess"/>
    <dgm:cxn modelId="{75298A84-8148-A243-823F-9C5C951384B3}" type="presParOf" srcId="{504EEAE8-99D4-2C41-AAC7-6C0D7D8F3B16}" destId="{22341C5E-62CC-FF46-97F3-D5FA327EFA0E}" srcOrd="0" destOrd="0" presId="urn:microsoft.com/office/officeart/2009/3/layout/RandomtoResultProcess"/>
    <dgm:cxn modelId="{1317D099-AE0B-C542-84E4-1ECAA340AB77}" type="presParOf" srcId="{504EEAE8-99D4-2C41-AAC7-6C0D7D8F3B16}" destId="{CF4976F7-8D93-464F-BBC8-F78448AB0D38}" srcOrd="1" destOrd="0" presId="urn:microsoft.com/office/officeart/2009/3/layout/RandomtoResultProcess"/>
    <dgm:cxn modelId="{8C9E41ED-7940-CB41-9763-3F5F07E2D7F9}" type="presParOf" srcId="{E77A8CEF-8BD9-594C-AD6F-3A19B48BCBBA}" destId="{261BE0FA-930B-6841-B703-691B11F46B01}" srcOrd="4" destOrd="0" presId="urn:microsoft.com/office/officeart/2009/3/layout/RandomtoResultProcess"/>
    <dgm:cxn modelId="{79659732-A750-C14A-AB4A-E2B847895F80}" type="presParOf" srcId="{261BE0FA-930B-6841-B703-691B11F46B01}" destId="{9783C0B9-FFBF-7A44-878E-031EB2F63924}" srcOrd="0" destOrd="0" presId="urn:microsoft.com/office/officeart/2009/3/layout/RandomtoResultProcess"/>
    <dgm:cxn modelId="{42CB5850-2D08-4843-BFCC-6354446899AA}" type="presParOf" srcId="{261BE0FA-930B-6841-B703-691B11F46B01}" destId="{438F0C9C-BD2F-CF45-95A8-EE15D921451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E3D0E-0610-8448-A785-164F875E69A4}">
      <dsp:nvSpPr>
        <dsp:cNvPr id="0" name=""/>
        <dsp:cNvSpPr/>
      </dsp:nvSpPr>
      <dsp:spPr>
        <a:xfrm>
          <a:off x="1043497" y="2531"/>
          <a:ext cx="5179512" cy="51795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5046" tIns="49530" rIns="285046" bIns="49530" numCol="1" spcCol="1270" anchor="ctr" anchorCtr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3900" u="none" kern="1200" dirty="0">
              <a:latin typeface="Arial" panose="020B0604020202020204" pitchFamily="34" charset="0"/>
              <a:cs typeface="Arial" panose="020B0604020202020204" pitchFamily="34" charset="0"/>
            </a:rPr>
            <a:t>MODEL</a:t>
          </a:r>
          <a:endParaRPr lang="pt-BR" sz="3900" u="none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3000" u="none" kern="1200" dirty="0">
              <a:latin typeface="Arial" panose="020B0604020202020204" pitchFamily="34" charset="0"/>
              <a:cs typeface="Arial" panose="020B0604020202020204" pitchFamily="34" charset="0"/>
            </a:rPr>
            <a:t>Road network topology (graph)</a:t>
          </a:r>
          <a:endParaRPr lang="pt-BR" sz="3000" u="none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3000" u="none" kern="1200" dirty="0">
              <a:latin typeface="Arial" panose="020B0604020202020204" pitchFamily="34" charset="0"/>
              <a:cs typeface="Arial" panose="020B0604020202020204" pitchFamily="34" charset="0"/>
            </a:rPr>
            <a:t>Multiple O-D pairs</a:t>
          </a:r>
          <a:endParaRPr lang="pt-BR" sz="300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pt-BR" sz="3000" u="none" kern="1200">
              <a:latin typeface="Arial" panose="020B0604020202020204" pitchFamily="34" charset="0"/>
              <a:cs typeface="Arial" panose="020B0604020202020204" pitchFamily="34" charset="0"/>
            </a:rPr>
            <a:t>Traffic volumes</a:t>
          </a:r>
          <a:endParaRPr lang="pt-BR" sz="300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None/>
          </a:pPr>
          <a:endParaRPr lang="pt-BR" sz="30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2019" y="761053"/>
        <a:ext cx="3662468" cy="3662468"/>
      </dsp:txXfrm>
    </dsp:sp>
    <dsp:sp modelId="{45FFA3BA-E6ED-D346-B3A1-40A88F5DD5A1}">
      <dsp:nvSpPr>
        <dsp:cNvPr id="0" name=""/>
        <dsp:cNvSpPr/>
      </dsp:nvSpPr>
      <dsp:spPr>
        <a:xfrm>
          <a:off x="5187107" y="2531"/>
          <a:ext cx="5179512" cy="5179512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5046" tIns="49530" rIns="285046" bIns="49530" numCol="1" spcCol="1270" anchor="ctr" anchorCtr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u="none" kern="1200" dirty="0">
              <a:latin typeface="Arial" panose="020B0604020202020204" pitchFamily="34" charset="0"/>
              <a:cs typeface="Arial" panose="020B0604020202020204" pitchFamily="34" charset="0"/>
            </a:rPr>
            <a:t>INPUT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3000" u="none" kern="1200" noProof="0" dirty="0">
              <a:latin typeface="Arial" panose="020B0604020202020204" pitchFamily="34" charset="0"/>
              <a:cs typeface="Arial" panose="020B0604020202020204" pitchFamily="34" charset="0"/>
            </a:rPr>
            <a:t># of WIM</a:t>
          </a:r>
          <a:endParaRPr lang="en-US" sz="300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3000" u="none" kern="1200" noProof="0" dirty="0">
              <a:latin typeface="Arial" panose="020B0604020202020204" pitchFamily="34" charset="0"/>
              <a:cs typeface="Arial" panose="020B0604020202020204" pitchFamily="34" charset="0"/>
            </a:rPr>
            <a:t>Max. extra distance to evade WIM</a:t>
          </a:r>
          <a:endParaRPr lang="en-US" sz="300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endParaRPr lang="en-US" sz="300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endParaRPr lang="en-US" sz="30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45629" y="761053"/>
        <a:ext cx="3662468" cy="3662468"/>
      </dsp:txXfrm>
    </dsp:sp>
    <dsp:sp modelId="{12CFF094-A245-1A4D-BA14-5B449678F4F1}">
      <dsp:nvSpPr>
        <dsp:cNvPr id="0" name=""/>
        <dsp:cNvSpPr/>
      </dsp:nvSpPr>
      <dsp:spPr>
        <a:xfrm>
          <a:off x="9330717" y="2531"/>
          <a:ext cx="5179512" cy="5179512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5046" tIns="49530" rIns="285046" bIns="49530" numCol="1" spcCol="1270" anchor="ctr" anchorCtr="1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u="none" kern="1200" dirty="0">
              <a:latin typeface="Arial" panose="020B0604020202020204" pitchFamily="34" charset="0"/>
              <a:cs typeface="Arial" panose="020B0604020202020204" pitchFamily="34" charset="0"/>
            </a:rPr>
            <a:t>OUTPUT</a:t>
          </a:r>
        </a:p>
        <a:p>
          <a:pPr marL="358775" marR="0" lvl="1" indent="-285750" algn="l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itchFamily="34" charset="0"/>
            <a:buChar char="•"/>
            <a:tabLst/>
            <a:defRPr/>
          </a:pPr>
          <a:r>
            <a:rPr lang="en-US" sz="3000" u="none" kern="1200" dirty="0">
              <a:latin typeface="Arial" panose="020B0604020202020204" pitchFamily="34" charset="0"/>
              <a:cs typeface="Arial" panose="020B0604020202020204" pitchFamily="34" charset="0"/>
            </a:rPr>
            <a:t>Optimized WIM placement</a:t>
          </a:r>
        </a:p>
        <a:p>
          <a:pPr marL="358775" lvl="1" indent="-28575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US" sz="3000" u="none" kern="1200" dirty="0">
              <a:latin typeface="Arial" panose="020B0604020202020204" pitchFamily="34" charset="0"/>
              <a:cs typeface="Arial" panose="020B0604020202020204" pitchFamily="34" charset="0"/>
            </a:rPr>
            <a:t>% of controlled trucks</a:t>
          </a:r>
        </a:p>
        <a:p>
          <a:pPr marL="358775" lvl="1" indent="-28575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endParaRPr lang="en-US" sz="300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58775" lvl="1" indent="-28575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endParaRPr lang="en-US" sz="30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89239" y="761053"/>
        <a:ext cx="3662468" cy="3662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C6E7-9C58-7844-A7E5-05819038FA75}">
      <dsp:nvSpPr>
        <dsp:cNvPr id="0" name=""/>
        <dsp:cNvSpPr/>
      </dsp:nvSpPr>
      <dsp:spPr>
        <a:xfrm>
          <a:off x="192889" y="2124422"/>
          <a:ext cx="2857271" cy="94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4 x WIM stations</a:t>
          </a:r>
        </a:p>
      </dsp:txBody>
      <dsp:txXfrm>
        <a:off x="192889" y="2124422"/>
        <a:ext cx="2857271" cy="941600"/>
      </dsp:txXfrm>
    </dsp:sp>
    <dsp:sp modelId="{8DC7647B-6796-7B4A-9E6E-C76A53DE2C80}">
      <dsp:nvSpPr>
        <dsp:cNvPr id="0" name=""/>
        <dsp:cNvSpPr/>
      </dsp:nvSpPr>
      <dsp:spPr>
        <a:xfrm>
          <a:off x="189642" y="1838046"/>
          <a:ext cx="227282" cy="2272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E31E3-6DCB-3040-82CB-8794C27F02ED}">
      <dsp:nvSpPr>
        <dsp:cNvPr id="0" name=""/>
        <dsp:cNvSpPr/>
      </dsp:nvSpPr>
      <dsp:spPr>
        <a:xfrm>
          <a:off x="348740" y="1519849"/>
          <a:ext cx="227282" cy="227282"/>
        </a:xfrm>
        <a:prstGeom prst="ellipse">
          <a:avLst/>
        </a:prstGeom>
        <a:solidFill>
          <a:schemeClr val="accent2">
            <a:hueOff val="260084"/>
            <a:satOff val="-324"/>
            <a:lumOff val="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B7EC7-04C5-C74A-A802-659A2F9B7BE3}">
      <dsp:nvSpPr>
        <dsp:cNvPr id="0" name=""/>
        <dsp:cNvSpPr/>
      </dsp:nvSpPr>
      <dsp:spPr>
        <a:xfrm>
          <a:off x="730575" y="1583489"/>
          <a:ext cx="357158" cy="357158"/>
        </a:xfrm>
        <a:prstGeom prst="ellipse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DF858-F5A0-2C4C-9265-DF0791D201BC}">
      <dsp:nvSpPr>
        <dsp:cNvPr id="0" name=""/>
        <dsp:cNvSpPr/>
      </dsp:nvSpPr>
      <dsp:spPr>
        <a:xfrm>
          <a:off x="1048772" y="1233473"/>
          <a:ext cx="227282" cy="227282"/>
        </a:xfrm>
        <a:prstGeom prst="ellips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11293-E0A4-D746-A67E-546333E4EC78}">
      <dsp:nvSpPr>
        <dsp:cNvPr id="0" name=""/>
        <dsp:cNvSpPr/>
      </dsp:nvSpPr>
      <dsp:spPr>
        <a:xfrm>
          <a:off x="1462426" y="1106195"/>
          <a:ext cx="227282" cy="227282"/>
        </a:xfrm>
        <a:prstGeom prst="ellipse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5A482-CC4B-E444-A7B6-43F0B84FAD1F}">
      <dsp:nvSpPr>
        <dsp:cNvPr id="0" name=""/>
        <dsp:cNvSpPr/>
      </dsp:nvSpPr>
      <dsp:spPr>
        <a:xfrm>
          <a:off x="1971540" y="1328932"/>
          <a:ext cx="227282" cy="227282"/>
        </a:xfrm>
        <a:prstGeom prst="ellipse">
          <a:avLst/>
        </a:prstGeom>
        <a:solidFill>
          <a:schemeClr val="accent2">
            <a:hueOff val="1300422"/>
            <a:satOff val="-1622"/>
            <a:lumOff val="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85D9A-2018-8040-A87A-990368AE14DB}">
      <dsp:nvSpPr>
        <dsp:cNvPr id="0" name=""/>
        <dsp:cNvSpPr/>
      </dsp:nvSpPr>
      <dsp:spPr>
        <a:xfrm>
          <a:off x="2289736" y="1488030"/>
          <a:ext cx="357158" cy="357158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FDD95-429C-A24C-A133-FF81521264DF}">
      <dsp:nvSpPr>
        <dsp:cNvPr id="0" name=""/>
        <dsp:cNvSpPr/>
      </dsp:nvSpPr>
      <dsp:spPr>
        <a:xfrm>
          <a:off x="2735211" y="1838046"/>
          <a:ext cx="227282" cy="227282"/>
        </a:xfrm>
        <a:prstGeom prst="ellipse">
          <a:avLst/>
        </a:prstGeom>
        <a:solidFill>
          <a:schemeClr val="accent2">
            <a:hueOff val="1820591"/>
            <a:satOff val="-2271"/>
            <a:lumOff val="5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4C02E-2415-4948-B4A8-303E37614F12}">
      <dsp:nvSpPr>
        <dsp:cNvPr id="0" name=""/>
        <dsp:cNvSpPr/>
      </dsp:nvSpPr>
      <dsp:spPr>
        <a:xfrm>
          <a:off x="2926129" y="2188061"/>
          <a:ext cx="227282" cy="227282"/>
        </a:xfrm>
        <a:prstGeom prst="ellipse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E9518-4BAD-EC41-AF8A-52B5284E7DA6}">
      <dsp:nvSpPr>
        <dsp:cNvPr id="0" name=""/>
        <dsp:cNvSpPr/>
      </dsp:nvSpPr>
      <dsp:spPr>
        <a:xfrm>
          <a:off x="1271509" y="1519849"/>
          <a:ext cx="584441" cy="584441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3FE49-AF42-8140-BD6A-A87259364E10}">
      <dsp:nvSpPr>
        <dsp:cNvPr id="0" name=""/>
        <dsp:cNvSpPr/>
      </dsp:nvSpPr>
      <dsp:spPr>
        <a:xfrm>
          <a:off x="30544" y="2728995"/>
          <a:ext cx="227282" cy="227282"/>
        </a:xfrm>
        <a:prstGeom prst="ellipse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F6C96-33A4-B948-9653-6ED4C8663DF8}">
      <dsp:nvSpPr>
        <dsp:cNvPr id="0" name=""/>
        <dsp:cNvSpPr/>
      </dsp:nvSpPr>
      <dsp:spPr>
        <a:xfrm>
          <a:off x="221462" y="3015371"/>
          <a:ext cx="357158" cy="357158"/>
        </a:xfrm>
        <a:prstGeom prst="ellipse">
          <a:avLst/>
        </a:prstGeom>
        <a:solidFill>
          <a:schemeClr val="accent2">
            <a:hueOff val="2860928"/>
            <a:satOff val="-3568"/>
            <a:lumOff val="8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B034F-7013-D440-8A77-1F8E73328E01}">
      <dsp:nvSpPr>
        <dsp:cNvPr id="0" name=""/>
        <dsp:cNvSpPr/>
      </dsp:nvSpPr>
      <dsp:spPr>
        <a:xfrm>
          <a:off x="698756" y="3269928"/>
          <a:ext cx="519503" cy="519503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9231-9E56-AF49-BB9C-2299EC642597}">
      <dsp:nvSpPr>
        <dsp:cNvPr id="0" name=""/>
        <dsp:cNvSpPr/>
      </dsp:nvSpPr>
      <dsp:spPr>
        <a:xfrm>
          <a:off x="1366968" y="3683583"/>
          <a:ext cx="227282" cy="227282"/>
        </a:xfrm>
        <a:prstGeom prst="ellipse">
          <a:avLst/>
        </a:prstGeom>
        <a:solidFill>
          <a:schemeClr val="accent2">
            <a:hueOff val="3381097"/>
            <a:satOff val="-4217"/>
            <a:lumOff val="9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ABC7F-3300-2A4B-AAF9-B6D0D11BC979}">
      <dsp:nvSpPr>
        <dsp:cNvPr id="0" name=""/>
        <dsp:cNvSpPr/>
      </dsp:nvSpPr>
      <dsp:spPr>
        <a:xfrm>
          <a:off x="1494246" y="3269928"/>
          <a:ext cx="357158" cy="357158"/>
        </a:xfrm>
        <a:prstGeom prst="ellipse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DE2EE-2B2A-B541-963C-B9F4107F46E1}">
      <dsp:nvSpPr>
        <dsp:cNvPr id="0" name=""/>
        <dsp:cNvSpPr/>
      </dsp:nvSpPr>
      <dsp:spPr>
        <a:xfrm>
          <a:off x="1812442" y="3715403"/>
          <a:ext cx="227282" cy="227282"/>
        </a:xfrm>
        <a:prstGeom prst="ellips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F65CD-3DBC-E341-92CC-7155D4DC5070}">
      <dsp:nvSpPr>
        <dsp:cNvPr id="0" name=""/>
        <dsp:cNvSpPr/>
      </dsp:nvSpPr>
      <dsp:spPr>
        <a:xfrm>
          <a:off x="2098819" y="3206289"/>
          <a:ext cx="519503" cy="519503"/>
        </a:xfrm>
        <a:prstGeom prst="ellipse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7FE1D-91B7-BE4B-9D94-3B569865DFD3}">
      <dsp:nvSpPr>
        <dsp:cNvPr id="0" name=""/>
        <dsp:cNvSpPr/>
      </dsp:nvSpPr>
      <dsp:spPr>
        <a:xfrm>
          <a:off x="2798850" y="3079010"/>
          <a:ext cx="357158" cy="357158"/>
        </a:xfrm>
        <a:prstGeom prst="ellipse">
          <a:avLst/>
        </a:prstGeom>
        <a:solidFill>
          <a:schemeClr val="accent2">
            <a:hueOff val="4421434"/>
            <a:satOff val="-5515"/>
            <a:lumOff val="1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F29EF-0F53-204F-B81F-3E49D8634DC5}">
      <dsp:nvSpPr>
        <dsp:cNvPr id="0" name=""/>
        <dsp:cNvSpPr/>
      </dsp:nvSpPr>
      <dsp:spPr>
        <a:xfrm>
          <a:off x="3156009" y="1582959"/>
          <a:ext cx="1048924" cy="2002511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CB1D2-664A-0F4C-B36C-0FFAFE6EE5C1}">
      <dsp:nvSpPr>
        <dsp:cNvPr id="0" name=""/>
        <dsp:cNvSpPr/>
      </dsp:nvSpPr>
      <dsp:spPr>
        <a:xfrm>
          <a:off x="4204934" y="1583932"/>
          <a:ext cx="2860703" cy="200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Max. of detour +20% longer distance</a:t>
          </a:r>
        </a:p>
      </dsp:txBody>
      <dsp:txXfrm>
        <a:off x="4204934" y="1583932"/>
        <a:ext cx="2860703" cy="2002492"/>
      </dsp:txXfrm>
    </dsp:sp>
    <dsp:sp modelId="{22341C5E-62CC-FF46-97F3-D5FA327EFA0E}">
      <dsp:nvSpPr>
        <dsp:cNvPr id="0" name=""/>
        <dsp:cNvSpPr/>
      </dsp:nvSpPr>
      <dsp:spPr>
        <a:xfrm>
          <a:off x="7065638" y="1582959"/>
          <a:ext cx="1048924" cy="2002511"/>
        </a:xfrm>
        <a:prstGeom prst="chevron">
          <a:avLst>
            <a:gd name="adj" fmla="val 623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3C0B9-FFBF-7A44-878E-031EB2F63924}">
      <dsp:nvSpPr>
        <dsp:cNvPr id="0" name=""/>
        <dsp:cNvSpPr/>
      </dsp:nvSpPr>
      <dsp:spPr>
        <a:xfrm>
          <a:off x="8228990" y="1417468"/>
          <a:ext cx="2431598" cy="243159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noProof="0" dirty="0"/>
            <a:t>% of  enforced vehicles</a:t>
          </a:r>
          <a:endParaRPr lang="en-US" sz="3200" kern="1200" noProof="0" dirty="0"/>
        </a:p>
      </dsp:txBody>
      <dsp:txXfrm>
        <a:off x="8585089" y="1773567"/>
        <a:ext cx="1719400" cy="171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07/11/2023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8A86E-2689-0340-A379-08A861E9EF19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ED06-52CC-9448-8D3E-47B220779A2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98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8ED06-52CC-9448-8D3E-47B220779A2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31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8ED06-52CC-9448-8D3E-47B220779A2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 dirty="0"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83260"/>
            <a:ext cx="15932866" cy="1838835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WIM placement on road networks: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optimization model and a proposed deployment process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Espaço Reservado para Imagem 1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18" r="-2529" b="13972"/>
          <a:stretch/>
        </p:blipFill>
        <p:spPr>
          <a:xfrm>
            <a:off x="5399584" y="5837292"/>
            <a:ext cx="1979612" cy="2159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1167" y="5878591"/>
            <a:ext cx="4320480" cy="2160000"/>
          </a:xfrm>
        </p:spPr>
        <p:txBody>
          <a:bodyPr/>
          <a:lstStyle/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Lucas Franceschi</a:t>
            </a:r>
          </a:p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Camila Quevedo Sobrosa</a:t>
            </a:r>
          </a:p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Gustavo Garcia Otto </a:t>
            </a:r>
          </a:p>
          <a:p>
            <a:pPr algn="l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Hans Van Loo (presenter)</a:t>
            </a:r>
          </a:p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Wellington Longuini Repette</a:t>
            </a:r>
          </a:p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Amir Mattar Valente</a:t>
            </a:r>
          </a:p>
        </p:txBody>
      </p:sp>
      <p:pic>
        <p:nvPicPr>
          <p:cNvPr id="12" name="Espaço Reservado para Imagem 1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9" b="12029"/>
          <a:stretch>
            <a:fillRect/>
          </a:stretch>
        </p:blipFill>
        <p:spPr>
          <a:xfrm>
            <a:off x="7432141" y="5870981"/>
            <a:ext cx="1979613" cy="2159000"/>
          </a:xfrm>
        </p:spPr>
      </p:pic>
      <p:pic>
        <p:nvPicPr>
          <p:cNvPr id="13" name="Espaço Reservado para Imagem 1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6" t="2455" r="2466" b="13315"/>
          <a:stretch/>
        </p:blipFill>
        <p:spPr>
          <a:xfrm>
            <a:off x="9464699" y="5854892"/>
            <a:ext cx="1979612" cy="2159000"/>
          </a:xfrm>
        </p:spPr>
      </p:pic>
      <p:pic>
        <p:nvPicPr>
          <p:cNvPr id="14" name="Espaço Reservado para Image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667" r="-2714" b="19501"/>
          <a:stretch/>
        </p:blipFill>
        <p:spPr>
          <a:xfrm>
            <a:off x="11497256" y="5837651"/>
            <a:ext cx="1962931" cy="2160000"/>
          </a:xfrm>
          <a:prstGeom prst="rect">
            <a:avLst/>
          </a:prstGeom>
        </p:spPr>
      </p:pic>
      <p:pic>
        <p:nvPicPr>
          <p:cNvPr id="15" name="Espaço Reservado para Image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2216" b="16169"/>
          <a:stretch/>
        </p:blipFill>
        <p:spPr>
          <a:xfrm>
            <a:off x="13513132" y="5831500"/>
            <a:ext cx="1955359" cy="2192710"/>
          </a:xfrm>
          <a:prstGeom prst="rect">
            <a:avLst/>
          </a:prstGeom>
        </p:spPr>
      </p:pic>
      <p:pic>
        <p:nvPicPr>
          <p:cNvPr id="16" name="Espaço Reservado para Image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" b="10979"/>
          <a:stretch/>
        </p:blipFill>
        <p:spPr>
          <a:xfrm>
            <a:off x="15521438" y="5820437"/>
            <a:ext cx="1912925" cy="2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WIM deployment strategy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269064" y="2767236"/>
            <a:ext cx="8822804" cy="5760640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1253038" y="2551212"/>
            <a:ext cx="10771282" cy="5904656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planning process must be carried out: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models for WIM placement to counter evasion are just a part of the process,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evasion is critical, it is not the only factor for decision making.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other decision support methods.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models are as good as their input. </a:t>
            </a:r>
            <a:r>
              <a:rPr lang="en-US" sz="36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actual situation on site may be different.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it as part of an overall WIM deployment strategy.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400" y="2658719"/>
            <a:ext cx="4464496" cy="5977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033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WIM deployment strategy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1269064" y="2767236"/>
            <a:ext cx="8822804" cy="5760640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7056" y="8383860"/>
            <a:ext cx="172819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3" y="1759124"/>
            <a:ext cx="17959997" cy="8498354"/>
          </a:xfrm>
          <a:prstGeom prst="rect">
            <a:avLst/>
          </a:prstGeom>
        </p:spPr>
      </p:pic>
      <p:sp>
        <p:nvSpPr>
          <p:cNvPr id="6" name="Retângulo Arredondado 7"/>
          <p:cNvSpPr/>
          <p:nvPr/>
        </p:nvSpPr>
        <p:spPr>
          <a:xfrm>
            <a:off x="4247456" y="2659928"/>
            <a:ext cx="13681520" cy="7020075"/>
          </a:xfrm>
          <a:prstGeom prst="roundRect">
            <a:avLst>
              <a:gd name="adj" fmla="val 56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Step1 Initiation: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estimate of effects of overloading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goals of WIM implementation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WIM data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weight enforcement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conditions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4722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WIM deployment strategy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1269064" y="2767236"/>
            <a:ext cx="8822804" cy="5760640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7056" y="8383860"/>
            <a:ext cx="172819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3" y="1759124"/>
            <a:ext cx="17959997" cy="8498354"/>
          </a:xfrm>
          <a:prstGeom prst="rect">
            <a:avLst/>
          </a:prstGeom>
        </p:spPr>
      </p:pic>
      <p:sp>
        <p:nvSpPr>
          <p:cNvPr id="6" name="Retângulo Arredondado 7"/>
          <p:cNvSpPr/>
          <p:nvPr/>
        </p:nvSpPr>
        <p:spPr>
          <a:xfrm>
            <a:off x="7559824" y="2659928"/>
            <a:ext cx="10369152" cy="7020075"/>
          </a:xfrm>
          <a:prstGeom prst="roundRect">
            <a:avLst>
              <a:gd name="adj" fmla="val 56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 Planning: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data on road network and traffic flow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criteria for WIM locations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model for WIM placement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optimized WIM locations (</a:t>
            </a:r>
            <a:r>
              <a:rPr lang="en-US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924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WIM deployment strategy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1269064" y="2767236"/>
            <a:ext cx="8822804" cy="5760640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7056" y="8383860"/>
            <a:ext cx="172819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3" y="1759124"/>
            <a:ext cx="17959997" cy="8498354"/>
          </a:xfrm>
          <a:prstGeom prst="rect">
            <a:avLst/>
          </a:prstGeom>
        </p:spPr>
      </p:pic>
      <p:sp>
        <p:nvSpPr>
          <p:cNvPr id="6" name="Retângulo Arredondado 7"/>
          <p:cNvSpPr/>
          <p:nvPr/>
        </p:nvSpPr>
        <p:spPr>
          <a:xfrm>
            <a:off x="11088216" y="2659928"/>
            <a:ext cx="6840760" cy="7020075"/>
          </a:xfrm>
          <a:prstGeom prst="roundRect">
            <a:avLst>
              <a:gd name="adj" fmla="val 56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Confirmation: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locations for short term measurements using Bridge-WIM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short term measurements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results of model and measurements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needed; adjust locations for permanent WIM systems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7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WIM deployment strategy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1269064" y="2767236"/>
            <a:ext cx="8822804" cy="5760640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7056" y="8383860"/>
            <a:ext cx="172819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3" y="1759124"/>
            <a:ext cx="17959997" cy="8498354"/>
          </a:xfrm>
          <a:prstGeom prst="rect">
            <a:avLst/>
          </a:prstGeom>
        </p:spPr>
      </p:pic>
      <p:sp>
        <p:nvSpPr>
          <p:cNvPr id="6" name="Retângulo Arredondado 7"/>
          <p:cNvSpPr/>
          <p:nvPr/>
        </p:nvSpPr>
        <p:spPr>
          <a:xfrm>
            <a:off x="791072" y="2775654"/>
            <a:ext cx="10009112" cy="7020075"/>
          </a:xfrm>
          <a:prstGeom prst="roundRect">
            <a:avLst>
              <a:gd name="adj" fmla="val 56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 Deployment: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and operation of permanent WIM systems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and use of WIM data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 Evaluation: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effects of WIM implementation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Cost &amp; Benefit analysis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needed adjust step 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0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257300" y="2698070"/>
            <a:ext cx="15951596" cy="5973821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WIM networks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necessary to control overloading.</a:t>
            </a: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 placement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critical for the network’s efficiency.</a:t>
            </a: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theoretical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method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developed to optimize WIM placement by not leaving evasion routes open.</a:t>
            </a: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in practice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other factors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involved.</a:t>
            </a: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address these challenges, a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 deployment strategy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proposed.</a:t>
            </a: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a confirmation by short term Bridge-WIM measurements.</a:t>
            </a:r>
          </a:p>
        </p:txBody>
      </p:sp>
    </p:spTree>
    <p:extLst>
      <p:ext uri="{BB962C8B-B14F-4D97-AF65-F5344CB8AC3E}">
        <p14:creationId xmlns:p14="http://schemas.microsoft.com/office/powerpoint/2010/main" val="417745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83499"/>
            <a:ext cx="15932866" cy="1838835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Espaço Reservado para Imagem 1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18" r="-2529" b="13972"/>
          <a:stretch/>
        </p:blipFill>
        <p:spPr>
          <a:xfrm>
            <a:off x="5399584" y="5837292"/>
            <a:ext cx="1979612" cy="2159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1167" y="5878591"/>
            <a:ext cx="4320480" cy="2160000"/>
          </a:xfrm>
        </p:spPr>
        <p:txBody>
          <a:bodyPr/>
          <a:lstStyle/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Lucas Franceschi</a:t>
            </a:r>
          </a:p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Camila Quevedo Sobrosa</a:t>
            </a:r>
          </a:p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Gustavo Garcia Otto</a:t>
            </a:r>
          </a:p>
          <a:p>
            <a:pPr algn="l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Hans Van Loo (presenter)</a:t>
            </a:r>
          </a:p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Wellington Longuini Repette</a:t>
            </a:r>
          </a:p>
          <a:p>
            <a:pPr algn="l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Amir Mattar Valente</a:t>
            </a:r>
          </a:p>
        </p:txBody>
      </p:sp>
      <p:pic>
        <p:nvPicPr>
          <p:cNvPr id="12" name="Espaço Reservado para Imagem 1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9" b="12029"/>
          <a:stretch>
            <a:fillRect/>
          </a:stretch>
        </p:blipFill>
        <p:spPr>
          <a:xfrm>
            <a:off x="7432141" y="5870981"/>
            <a:ext cx="1979613" cy="2159000"/>
          </a:xfrm>
        </p:spPr>
      </p:pic>
      <p:pic>
        <p:nvPicPr>
          <p:cNvPr id="13" name="Espaço Reservado para Imagem 1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6" t="2455" r="2466" b="13315"/>
          <a:stretch/>
        </p:blipFill>
        <p:spPr>
          <a:xfrm>
            <a:off x="9464699" y="5854892"/>
            <a:ext cx="1979612" cy="2159000"/>
          </a:xfrm>
        </p:spPr>
      </p:pic>
      <p:pic>
        <p:nvPicPr>
          <p:cNvPr id="14" name="Espaço Reservado para Image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667" r="-2714" b="19501"/>
          <a:stretch/>
        </p:blipFill>
        <p:spPr>
          <a:xfrm>
            <a:off x="11497256" y="5837651"/>
            <a:ext cx="1962931" cy="2160000"/>
          </a:xfrm>
          <a:prstGeom prst="rect">
            <a:avLst/>
          </a:prstGeom>
        </p:spPr>
      </p:pic>
      <p:pic>
        <p:nvPicPr>
          <p:cNvPr id="15" name="Espaço Reservado para Image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2216" b="16169"/>
          <a:stretch/>
        </p:blipFill>
        <p:spPr>
          <a:xfrm>
            <a:off x="13513132" y="5831500"/>
            <a:ext cx="1955359" cy="2192710"/>
          </a:xfrm>
          <a:prstGeom prst="rect">
            <a:avLst/>
          </a:prstGeom>
        </p:spPr>
      </p:pic>
      <p:pic>
        <p:nvPicPr>
          <p:cNvPr id="16" name="Espaço Reservado para Image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" b="10979"/>
          <a:stretch/>
        </p:blipFill>
        <p:spPr>
          <a:xfrm>
            <a:off x="15521438" y="5820437"/>
            <a:ext cx="1912925" cy="2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Weight Enforcement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2"/>
          <a:stretch/>
        </p:blipFill>
        <p:spPr>
          <a:xfrm>
            <a:off x="11808296" y="2576465"/>
            <a:ext cx="5184576" cy="587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Retângulo Arredondado 5"/>
          <p:cNvSpPr/>
          <p:nvPr/>
        </p:nvSpPr>
        <p:spPr>
          <a:xfrm>
            <a:off x="1253039" y="2551212"/>
            <a:ext cx="10349170" cy="5904656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critical issue for any organization that maintains and operates road networks.</a:t>
            </a:r>
            <a:b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Overweight trucks are a threat to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(pavements and bridges)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Safety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competition between freight carriers</a:t>
            </a:r>
            <a:b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cost of overloading        &gt;&gt;&gt;</a:t>
            </a:r>
            <a:b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weight enforcement</a:t>
            </a:r>
          </a:p>
        </p:txBody>
      </p:sp>
    </p:spTree>
    <p:extLst>
      <p:ext uri="{BB962C8B-B14F-4D97-AF65-F5344CB8AC3E}">
        <p14:creationId xmlns:p14="http://schemas.microsoft.com/office/powerpoint/2010/main" val="428112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Weigh-In-Motion (WIM)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5831632" y="2554613"/>
            <a:ext cx="11161240" cy="5944713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of WIM for enforcement: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and evaluation of overload controls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Pre-selection for road side controls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company profiles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Direct, automatic weight enforcement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high-speed weighing: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disturbance of overall traffic flow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to stop legally loaded trucks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for land expropriation for fixed weigh stations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a tenth of the cost of a full weigh station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7300" y="2554612"/>
            <a:ext cx="4358308" cy="5944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7314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WIM placement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257300" y="2698070"/>
            <a:ext cx="10262964" cy="5829805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the need of a parking area for weight enforcement,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 placement becomes more flexible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WIM systems have become cheaper, the number that can be build is always limited .</a:t>
            </a: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question is: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place the WIM stations most efficiently?</a:t>
            </a: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for large or finely branched road networks.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240" y="3672407"/>
            <a:ext cx="6513964" cy="4550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039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WIM placement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257300" y="2698070"/>
            <a:ext cx="15735572" cy="5757797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factors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network topology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corridors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volumes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/ national access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overloading tendencies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Evasion routes</a:t>
            </a:r>
            <a:b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evasion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trivial to consider.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known that freight carriers will try to avoid weight stations,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undermines the effectiveness of the enforcement operation.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19">
            <a:extLst>
              <a:ext uri="{FF2B5EF4-FFF2-40B4-BE49-F238E27FC236}">
                <a16:creationId xmlns:a16="http://schemas.microsoft.com/office/drawing/2014/main" id="{8B679B3F-1E06-42C1-B4C8-616BADF0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4821"/>
          <a:stretch/>
        </p:blipFill>
        <p:spPr>
          <a:xfrm>
            <a:off x="7775848" y="3343300"/>
            <a:ext cx="10169110" cy="26374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168336" y="6013982"/>
            <a:ext cx="115212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WIM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624720" y="6013983"/>
            <a:ext cx="115212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</a:rPr>
              <a:t>Evasion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C22DA7-B699-C303-D710-C5E2D696297C}"/>
              </a:ext>
            </a:extLst>
          </p:cNvPr>
          <p:cNvSpPr txBox="1"/>
          <p:nvPr/>
        </p:nvSpPr>
        <p:spPr>
          <a:xfrm>
            <a:off x="7775848" y="588193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636937-6E9F-A873-7C79-56B9053EA1AD}"/>
              </a:ext>
            </a:extLst>
          </p:cNvPr>
          <p:cNvSpPr txBox="1"/>
          <p:nvPr/>
        </p:nvSpPr>
        <p:spPr>
          <a:xfrm>
            <a:off x="14515169" y="5851579"/>
            <a:ext cx="78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0144EF-F13F-281C-79C7-FFD363B94B61}"/>
              </a:ext>
            </a:extLst>
          </p:cNvPr>
          <p:cNvSpPr txBox="1"/>
          <p:nvPr/>
        </p:nvSpPr>
        <p:spPr>
          <a:xfrm>
            <a:off x="11088216" y="5881932"/>
            <a:ext cx="142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269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WIM placement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257300" y="1903140"/>
            <a:ext cx="12063164" cy="6840760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2400"/>
              </a:spcBef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 was developed; using formulations to solve the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evasive flow capture problem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D50FCC6-BA46-50BF-6C35-FB53CADDA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278521"/>
              </p:ext>
            </p:extLst>
          </p:nvPr>
        </p:nvGraphicFramePr>
        <p:xfrm>
          <a:off x="1439144" y="3415308"/>
          <a:ext cx="155537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51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Case application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874"/>
          <a:stretch/>
        </p:blipFill>
        <p:spPr>
          <a:xfrm>
            <a:off x="11160224" y="102939"/>
            <a:ext cx="7127776" cy="10184061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CB5C3F7-3134-AA06-FF65-8E6F889F7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400846"/>
              </p:ext>
            </p:extLst>
          </p:nvPr>
        </p:nvGraphicFramePr>
        <p:xfrm>
          <a:off x="935088" y="3703340"/>
          <a:ext cx="10805562" cy="504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Arredondado 4"/>
          <p:cNvSpPr/>
          <p:nvPr/>
        </p:nvSpPr>
        <p:spPr>
          <a:xfrm>
            <a:off x="1238028" y="2335188"/>
            <a:ext cx="12802516" cy="6405869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application in state of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Santo, Brazil</a:t>
            </a:r>
          </a:p>
          <a:p>
            <a:pPr marL="342900" lvl="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conditions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1352" y="4427773"/>
            <a:ext cx="751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					OUTPUT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85722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Case application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257299" y="1759124"/>
            <a:ext cx="9081485" cy="6984776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2400"/>
              </a:spcBef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&amp; Input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traffic flow West-East from/to the port of Vitória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overloaded trucks use evasion route when exists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WIM systems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20% deviation</a:t>
            </a:r>
          </a:p>
          <a:p>
            <a:pPr lvl="0">
              <a:spcBef>
                <a:spcPts val="2400"/>
              </a:spcBef>
            </a:pPr>
            <a:b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results:</a:t>
            </a:r>
          </a:p>
          <a:p>
            <a:pPr marL="342900" lvl="1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WIM systems covering main traffic flow</a:t>
            </a:r>
          </a:p>
          <a:p>
            <a:pPr marL="342900" lvl="1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 of all truck traffic in state is controlled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437"/>
          <a:stretch/>
        </p:blipFill>
        <p:spPr>
          <a:xfrm>
            <a:off x="11088216" y="174947"/>
            <a:ext cx="7199784" cy="10126335"/>
          </a:xfrm>
          <a:prstGeom prst="rect">
            <a:avLst/>
          </a:prstGeom>
        </p:spPr>
      </p:pic>
      <p:sp>
        <p:nvSpPr>
          <p:cNvPr id="6" name="Texto Explicativo 2 5"/>
          <p:cNvSpPr/>
          <p:nvPr/>
        </p:nvSpPr>
        <p:spPr>
          <a:xfrm>
            <a:off x="16602465" y="6549685"/>
            <a:ext cx="1008112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1702"/>
              <a:gd name="adj6" fmla="val -59484"/>
            </a:avLst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Port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 rot="21277700" flipH="1">
            <a:off x="10571236" y="7324046"/>
            <a:ext cx="7342983" cy="636199"/>
          </a:xfrm>
          <a:prstGeom prst="rightArrow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err="1">
                <a:solidFill>
                  <a:schemeClr val="tx1"/>
                </a:solidFill>
              </a:rPr>
              <a:t>Large</a:t>
            </a:r>
            <a:r>
              <a:rPr lang="pt-BR" dirty="0">
                <a:solidFill>
                  <a:schemeClr val="tx1"/>
                </a:solidFill>
              </a:rPr>
              <a:t> volumes</a:t>
            </a:r>
          </a:p>
        </p:txBody>
      </p:sp>
    </p:spTree>
    <p:extLst>
      <p:ext uri="{BB962C8B-B14F-4D97-AF65-F5344CB8AC3E}">
        <p14:creationId xmlns:p14="http://schemas.microsoft.com/office/powerpoint/2010/main" val="317007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Case application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8606780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L. Franceschi, C. Q. Sobrosa, G. G. Otto,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H. Van Loo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W. L. Repette, A. M. Valente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257299" y="1759124"/>
            <a:ext cx="9081485" cy="6984776"/>
          </a:xfrm>
          <a:prstGeom prst="roundRect">
            <a:avLst>
              <a:gd name="adj" fmla="val 56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2400"/>
              </a:spcBef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the number of systems: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the percentage of controlled traffic</a:t>
            </a:r>
          </a:p>
          <a:p>
            <a:pPr marL="800100" lvl="1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WIM =&gt; 54%,  4 WIM =&gt; 89%, 6 WIM =&gt; 96%</a:t>
            </a:r>
          </a:p>
          <a:p>
            <a:pPr lvl="0">
              <a:spcBef>
                <a:spcPts val="2400"/>
              </a:spcBef>
            </a:pPr>
            <a:b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conclusions:</a:t>
            </a:r>
          </a:p>
          <a:p>
            <a:pPr marL="342900" lvl="1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WIM systems controlling 89% of all truck traffic</a:t>
            </a:r>
          </a:p>
          <a:p>
            <a:pPr marL="342900" lvl="1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tool to optimize the </a:t>
            </a:r>
            <a:r>
              <a:rPr lang="en-US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WIM systems in a road network</a:t>
            </a:r>
          </a:p>
          <a:p>
            <a:pPr marL="342900" lvl="1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WIM network that will counter possible evasion (needed for effective weight enforcement)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33" y="2875823"/>
            <a:ext cx="7570212" cy="435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2096328" y="45674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119507" y="323528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002852" y="2956771"/>
            <a:ext cx="216024" cy="216024"/>
          </a:xfrm>
          <a:prstGeom prst="ellipse">
            <a:avLst/>
          </a:prstGeom>
          <a:solidFill>
            <a:srgbClr val="70B578"/>
          </a:solidFill>
          <a:ln>
            <a:solidFill>
              <a:srgbClr val="3B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32232" y="6770067"/>
            <a:ext cx="65293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	2	4	6	8	10	12</a:t>
            </a:r>
          </a:p>
        </p:txBody>
      </p:sp>
      <p:sp>
        <p:nvSpPr>
          <p:cNvPr id="10" name="Oval 9"/>
          <p:cNvSpPr/>
          <p:nvPr/>
        </p:nvSpPr>
        <p:spPr>
          <a:xfrm>
            <a:off x="3239344" y="33096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63498" y="334330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703840" y="3316640"/>
            <a:ext cx="216024" cy="216024"/>
          </a:xfrm>
          <a:prstGeom prst="ellipse">
            <a:avLst/>
          </a:prstGeom>
          <a:solidFill>
            <a:srgbClr val="70B578"/>
          </a:solidFill>
          <a:ln>
            <a:solidFill>
              <a:srgbClr val="3B9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2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5782</TotalTime>
  <Words>1169</Words>
  <Application>Microsoft Office PowerPoint</Application>
  <PresentationFormat>Custom</PresentationFormat>
  <Paragraphs>156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Open Sauce Bold</vt:lpstr>
      <vt:lpstr>Calibri</vt:lpstr>
      <vt:lpstr>Office Theme</vt:lpstr>
      <vt:lpstr>WIM placement on road networks: optimization model and a proposed deployment process</vt:lpstr>
      <vt:lpstr>Weight Enforcement</vt:lpstr>
      <vt:lpstr>Weigh-In-Motion (WIM)</vt:lpstr>
      <vt:lpstr>WIM placement</vt:lpstr>
      <vt:lpstr>WIM placement</vt:lpstr>
      <vt:lpstr>WIM placement</vt:lpstr>
      <vt:lpstr>Case application</vt:lpstr>
      <vt:lpstr>Case application</vt:lpstr>
      <vt:lpstr>Case application</vt:lpstr>
      <vt:lpstr>WIM deployment strategy</vt:lpstr>
      <vt:lpstr>WIM deployment strategy</vt:lpstr>
      <vt:lpstr>WIM deployment strategy</vt:lpstr>
      <vt:lpstr>WIM deployment strategy</vt:lpstr>
      <vt:lpstr>WIM deployment strategy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John Everingham-Gordon</cp:lastModifiedBy>
  <cp:revision>64</cp:revision>
  <dcterms:created xsi:type="dcterms:W3CDTF">2023-08-30T05:28:25Z</dcterms:created>
  <dcterms:modified xsi:type="dcterms:W3CDTF">2023-11-07T01:35:04Z</dcterms:modified>
  <dc:identifier>DAFqF3977AU</dc:identifier>
</cp:coreProperties>
</file>